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4" r:id="rId2"/>
    <p:sldId id="275" r:id="rId3"/>
    <p:sldId id="276" r:id="rId4"/>
    <p:sldId id="258" r:id="rId5"/>
    <p:sldId id="256" r:id="rId6"/>
    <p:sldId id="277" r:id="rId7"/>
    <p:sldId id="288" r:id="rId8"/>
    <p:sldId id="266" r:id="rId9"/>
    <p:sldId id="267" r:id="rId10"/>
    <p:sldId id="299" r:id="rId11"/>
    <p:sldId id="290" r:id="rId12"/>
    <p:sldId id="278" r:id="rId13"/>
    <p:sldId id="300" r:id="rId14"/>
    <p:sldId id="279" r:id="rId15"/>
    <p:sldId id="281" r:id="rId16"/>
    <p:sldId id="282" r:id="rId17"/>
    <p:sldId id="268" r:id="rId18"/>
    <p:sldId id="270" r:id="rId19"/>
    <p:sldId id="269" r:id="rId20"/>
    <p:sldId id="273" r:id="rId21"/>
    <p:sldId id="289" r:id="rId22"/>
    <p:sldId id="291" r:id="rId23"/>
    <p:sldId id="292" r:id="rId24"/>
    <p:sldId id="293" r:id="rId25"/>
    <p:sldId id="284" r:id="rId26"/>
    <p:sldId id="285" r:id="rId27"/>
    <p:sldId id="287" r:id="rId28"/>
    <p:sldId id="286" r:id="rId29"/>
    <p:sldId id="294" r:id="rId30"/>
    <p:sldId id="295" r:id="rId31"/>
    <p:sldId id="296" r:id="rId32"/>
    <p:sldId id="297" r:id="rId33"/>
    <p:sldId id="298" r:id="rId3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9CA1B4A-6C9F-4F33-B060-897BA76A8CA6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9194325-969B-4CEA-8B84-C5CE2EF2F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4AB20B4-39FC-4BD3-AD96-990F8C82C4D3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BFF8128-BC65-4EC0-98A6-178EF4861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F8128-BC65-4EC0-98A6-178EF486170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F8128-BC65-4EC0-98A6-178EF486170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F8128-BC65-4EC0-98A6-178EF486170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F8128-BC65-4EC0-98A6-178EF486170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F8128-BC65-4EC0-98A6-178EF486170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F8128-BC65-4EC0-98A6-178EF486170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file:///C:\Users\eamonn\Desktop\Wingbeat\Malaria_talk\extact-17-51-00--17-53-00.wav" TargetMode="External"/><Relationship Id="rId7" Type="http://schemas.openxmlformats.org/officeDocument/2006/relationships/image" Target="../media/image34.png"/><Relationship Id="rId2" Type="http://schemas.openxmlformats.org/officeDocument/2006/relationships/audio" Target="file:///C:\Users\eamonn\Desktop\Wingbeat\Malaria_talk\extract-8-35-10--8-37-00.wav" TargetMode="External"/><Relationship Id="rId1" Type="http://schemas.openxmlformats.org/officeDocument/2006/relationships/audio" Target="file:///C:\Users\eamonn\Desktop\Wingbeat\Malaria_talk\extract-18-54-00--18-55-00.wav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mapper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53340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Eamonn Keogh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8458200" cy="20875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smtClean="0"/>
              <a:t>What can Computer Science do for Malaria Research?</a:t>
            </a:r>
            <a:endParaRPr lang="en-US" sz="5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8600"/>
            <a:ext cx="245729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1219200"/>
            <a:ext cx="5334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6000" dirty="0" smtClean="0">
                <a:latin typeface="+mj-lt"/>
                <a:ea typeface="+mj-ea"/>
                <a:cs typeface="+mj-cs"/>
              </a:rPr>
              <a:t>	</a:t>
            </a:r>
          </a:p>
          <a:p>
            <a:pPr lvl="0" algn="ctr">
              <a:spcBef>
                <a:spcPct val="0"/>
              </a:spcBef>
            </a:pPr>
            <a:r>
              <a:rPr lang="en-US" sz="6000" dirty="0" smtClean="0">
                <a:latin typeface="+mj-lt"/>
                <a:ea typeface="+mj-ea"/>
                <a:cs typeface="+mj-cs"/>
              </a:rPr>
              <a:t>Computer Science &amp; Engineering Department</a:t>
            </a:r>
          </a:p>
          <a:p>
            <a:pPr lvl="0" algn="ctr">
              <a:spcBef>
                <a:spcPct val="0"/>
              </a:spcBef>
            </a:pPr>
            <a:r>
              <a:rPr lang="en-US" sz="6000" dirty="0" smtClean="0">
                <a:latin typeface="+mj-lt"/>
                <a:ea typeface="+mj-ea"/>
                <a:cs typeface="+mj-cs"/>
              </a:rPr>
              <a:t>University of California - Riverside</a:t>
            </a:r>
          </a:p>
          <a:p>
            <a:pPr lvl="0" algn="ctr">
              <a:spcBef>
                <a:spcPct val="0"/>
              </a:spcBef>
            </a:pPr>
            <a:r>
              <a:rPr lang="en-US" sz="6000" dirty="0" smtClean="0">
                <a:latin typeface="+mj-lt"/>
                <a:ea typeface="+mj-ea"/>
                <a:cs typeface="+mj-cs"/>
              </a:rPr>
              <a:t>Riverside, CA 92521</a:t>
            </a:r>
          </a:p>
          <a:p>
            <a:pPr lvl="0" algn="ctr">
              <a:spcBef>
                <a:spcPct val="0"/>
              </a:spcBef>
            </a:pPr>
            <a:r>
              <a:rPr lang="en-US" sz="6000" i="1" dirty="0" smtClean="0">
                <a:latin typeface="+mj-lt"/>
                <a:ea typeface="+mj-ea"/>
                <a:cs typeface="+mj-cs"/>
              </a:rPr>
              <a:t>eamonn@cs.ucr.edu</a:t>
            </a:r>
          </a:p>
          <a:p>
            <a:pPr lvl="0" algn="ctr">
              <a:spcBef>
                <a:spcPct val="0"/>
              </a:spcBef>
            </a:pPr>
            <a:endParaRPr lang="en-US" sz="60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1029" name="Picture 5" descr="http://www.gatesfoundation.org/PublishingImages/gf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943600"/>
            <a:ext cx="2466975" cy="49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39302"/>
            <a:ext cx="9143999" cy="571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400" i="1" dirty="0" smtClean="0"/>
              <a:t>In every US military campaign </a:t>
            </a:r>
            <a:r>
              <a:rPr lang="en-US" sz="2400" dirty="0" smtClean="0"/>
              <a:t>(in the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 </a:t>
            </a:r>
            <a:r>
              <a:rPr lang="en-US" sz="2400" i="1" dirty="0" smtClean="0"/>
              <a:t>century we lost more casualties to malaria than bullets</a:t>
            </a:r>
            <a:r>
              <a:rPr lang="en-US" sz="2400" dirty="0" smtClean="0"/>
              <a:t>”  Navy Dr. (Capt.) Stephen L. Hoffman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Malaria causes poverty and poverty  causes malaria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According to the United Nations Children’s Fund “</a:t>
            </a:r>
            <a:r>
              <a:rPr lang="en-US" i="1" dirty="0" smtClean="0"/>
              <a:t>Malaria is truly a  disease of poverty. It afflicts primarily the poor, who tend to live in malaria-prone  areas in dwellings that offer few, if any, barriers against mosquitoes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 Sachs and </a:t>
            </a:r>
            <a:r>
              <a:rPr lang="en-US" dirty="0" err="1" smtClean="0"/>
              <a:t>Malaney</a:t>
            </a:r>
            <a:r>
              <a:rPr lang="en-US" dirty="0" smtClean="0"/>
              <a:t> argue that “</a:t>
            </a:r>
            <a:r>
              <a:rPr lang="en-US" i="1" dirty="0" smtClean="0"/>
              <a:t>as a general rule of thumb, where malaria prospers most, human societies have prospered least…. The extent of the correlation suggests that malaria and poverty are intimately related</a:t>
            </a:r>
            <a:r>
              <a:rPr lang="en-US" dirty="0" smtClean="0"/>
              <a:t>.”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ite.unbeatablesale.com/img6001/dddsd487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0" y="457199"/>
            <a:ext cx="5734050" cy="382270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sp>
        <p:nvSpPr>
          <p:cNvPr id="5" name="Rectangle 4"/>
          <p:cNvSpPr/>
          <p:nvPr/>
        </p:nvSpPr>
        <p:spPr>
          <a:xfrm>
            <a:off x="381000" y="5943600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i="1" dirty="0" smtClean="0"/>
              <a:t>Ague</a:t>
            </a:r>
            <a:r>
              <a:rPr lang="en-US" sz="1400" dirty="0" smtClean="0"/>
              <a:t>” is an old word for malaria (It appears in several of Shakespeare's plays)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304800"/>
            <a:ext cx="43434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that we have known for over one hundred years how Malaria is spread, where is the magic pill or immunization?</a:t>
            </a:r>
          </a:p>
          <a:p>
            <a:endParaRPr lang="en-US" sz="2800" dirty="0" smtClean="0"/>
          </a:p>
          <a:p>
            <a:r>
              <a:rPr lang="en-US" sz="2800" dirty="0" smtClean="0"/>
              <a:t>For a variety of reasons, a cure or immunization continues to alluded mankind.</a:t>
            </a:r>
          </a:p>
          <a:p>
            <a:endParaRPr lang="en-US" sz="2800" dirty="0" smtClean="0"/>
          </a:p>
          <a:p>
            <a:r>
              <a:rPr lang="en-US" sz="3200" dirty="0" smtClean="0"/>
              <a:t>However there are some </a:t>
            </a:r>
            <a:r>
              <a:rPr lang="en-US" sz="3200" b="1" dirty="0" smtClean="0"/>
              <a:t>interventions</a:t>
            </a:r>
            <a:r>
              <a:rPr lang="en-US" sz="3200" dirty="0" smtClean="0"/>
              <a:t> that can help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Interventions to Mitigate Malaria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3519361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The use of insecticidal treated mosquito nets</a:t>
            </a:r>
          </a:p>
          <a:p>
            <a:pPr lvl="0"/>
            <a:r>
              <a:rPr lang="en-US" sz="2400" dirty="0" smtClean="0"/>
              <a:t>Spraying of insecticides </a:t>
            </a:r>
            <a:r>
              <a:rPr lang="en-US" sz="2000" dirty="0" smtClean="0"/>
              <a:t>(including controversial chemicals such as DDT</a:t>
            </a:r>
            <a:r>
              <a:rPr lang="en-US" sz="2400" dirty="0" smtClean="0"/>
              <a:t>)</a:t>
            </a:r>
          </a:p>
          <a:p>
            <a:pPr lvl="0"/>
            <a:r>
              <a:rPr lang="en-US" sz="2400" dirty="0" smtClean="0"/>
              <a:t>Introduction of fish/turtles/crustaceans to eat mosquito larva</a:t>
            </a:r>
          </a:p>
          <a:p>
            <a:pPr lvl="0"/>
            <a:r>
              <a:rPr lang="en-US" sz="2400" dirty="0" smtClean="0"/>
              <a:t>The  introduction of  dragonflies which eat adult mosquitoes. </a:t>
            </a:r>
          </a:p>
          <a:p>
            <a:pPr lvl="0"/>
            <a:r>
              <a:rPr lang="en-US" sz="2400" dirty="0" smtClean="0"/>
              <a:t>Habitat reduction by draining ponds and pools</a:t>
            </a:r>
          </a:p>
          <a:p>
            <a:pPr lvl="0"/>
            <a:r>
              <a:rPr lang="en-US" sz="2400" dirty="0" smtClean="0"/>
              <a:t>Use of chemical films to reduce the surface tension of water (drowning the pupa).</a:t>
            </a:r>
          </a:p>
          <a:p>
            <a:pPr lvl="0"/>
            <a:r>
              <a:rPr lang="en-US" sz="2400" dirty="0" smtClean="0"/>
              <a:t>.. </a:t>
            </a:r>
            <a:r>
              <a:rPr lang="en-US" sz="2400" i="1" dirty="0" smtClean="0"/>
              <a:t>and hundreds more proven or tentative ideas</a:t>
            </a:r>
            <a:endParaRPr lang="en-US" dirty="0"/>
          </a:p>
        </p:txBody>
      </p:sp>
      <p:pic>
        <p:nvPicPr>
          <p:cNvPr id="34818" name="Picture 2" descr="http://t1.gstatic.com/images?q=tbn:ANd9GcTcXZrwg9zSZNgSDDDeKHMwRsqu3gKKJu8z3QThL0JPH_fpvuko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626" y="4979818"/>
            <a:ext cx="2619375" cy="1743076"/>
          </a:xfrm>
          <a:prstGeom prst="rect">
            <a:avLst/>
          </a:prstGeom>
          <a:noFill/>
        </p:spPr>
      </p:pic>
      <p:pic>
        <p:nvPicPr>
          <p:cNvPr id="34820" name="Picture 4" descr="http://www.iisgcp.org/exoticsp/images/mosquitofish/ga_holb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473" y="4989961"/>
            <a:ext cx="2841566" cy="1734521"/>
          </a:xfrm>
          <a:prstGeom prst="rect">
            <a:avLst/>
          </a:prstGeom>
          <a:noFill/>
        </p:spPr>
      </p:pic>
      <p:pic>
        <p:nvPicPr>
          <p:cNvPr id="34822" name="Picture 6" descr="http://3.bp.blogspot.com/_JrX-6CGl8n0/SsKT8rPQhsI/AAAAAAAAAOE/lWZqEx7XXjA/s400/spraying_wo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6272" y="5000878"/>
            <a:ext cx="1155205" cy="1737428"/>
          </a:xfrm>
          <a:prstGeom prst="rect">
            <a:avLst/>
          </a:prstGeom>
          <a:noFill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9632" y="4950556"/>
            <a:ext cx="1657848" cy="18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nlm.nih.gov/exhibition/chineseantimalaria/images/2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04824"/>
            <a:ext cx="4038600" cy="5775199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sp>
        <p:nvSpPr>
          <p:cNvPr id="5" name="Rectangle 4"/>
          <p:cNvSpPr/>
          <p:nvPr/>
        </p:nvSpPr>
        <p:spPr>
          <a:xfrm>
            <a:off x="4419600" y="228600"/>
            <a:ext cx="449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dirty="0" smtClean="0"/>
              <a:t>Some interventions have been around a long time, as this 1963 Chinese poster shows:</a:t>
            </a:r>
          </a:p>
          <a:p>
            <a:pPr fontAlgn="base"/>
            <a:endParaRPr lang="en-US" dirty="0" smtClean="0"/>
          </a:p>
          <a:p>
            <a:pPr fontAlgn="base"/>
            <a:endParaRPr lang="en-US" dirty="0" smtClean="0"/>
          </a:p>
          <a:p>
            <a:pPr fontAlgn="base"/>
            <a:endParaRPr lang="en-US" sz="2800" dirty="0" smtClean="0"/>
          </a:p>
          <a:p>
            <a:pPr fontAlgn="base">
              <a:buFont typeface="Arial" pitchFamily="34" charset="0"/>
              <a:buChar char="•"/>
            </a:pPr>
            <a:r>
              <a:rPr lang="en-US" sz="2800" dirty="0" smtClean="0"/>
              <a:t> Use bed-nets</a:t>
            </a:r>
          </a:p>
          <a:p>
            <a:pPr fontAlgn="base">
              <a:buFont typeface="Arial" pitchFamily="34" charset="0"/>
              <a:buChar char="•"/>
            </a:pPr>
            <a:r>
              <a:rPr lang="en-US" sz="2800" dirty="0" smtClean="0"/>
              <a:t> Spraying insecticides</a:t>
            </a:r>
          </a:p>
          <a:p>
            <a:pPr fontAlgn="base">
              <a:buFont typeface="Arial" pitchFamily="34" charset="0"/>
              <a:buChar char="•"/>
            </a:pPr>
            <a:r>
              <a:rPr lang="en-US" sz="2800" dirty="0" smtClean="0"/>
              <a:t> Filling in ditches</a:t>
            </a:r>
            <a:r>
              <a:rPr lang="en-US" sz="2000" dirty="0" smtClean="0"/>
              <a:t> </a:t>
            </a:r>
            <a:r>
              <a:rPr lang="en-US" sz="1600" dirty="0" smtClean="0"/>
              <a:t>(habitat reduction)</a:t>
            </a:r>
            <a:endParaRPr lang="en-US" sz="2800" dirty="0" smtClean="0"/>
          </a:p>
          <a:p>
            <a:pPr fontAlgn="base">
              <a:buFont typeface="Arial" pitchFamily="34" charset="0"/>
              <a:buChar char="•"/>
            </a:pPr>
            <a:r>
              <a:rPr lang="en-US" sz="2800" dirty="0" smtClean="0"/>
              <a:t> Raising fish to eat the larvae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Interventions Cost Money!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Even cheap solutions have hidden costs</a:t>
            </a:r>
          </a:p>
          <a:p>
            <a:r>
              <a:rPr lang="en-US" dirty="0" smtClean="0"/>
              <a:t>Insecticidal treated mosquito nets are cheap to make, but…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make mosquito nets work, you need educators, incentive programs, maintenance etc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2743200"/>
            <a:ext cx="518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400" i="1" dirty="0" smtClean="0"/>
              <a:t>...aid agencies and non-governmental organizations are quietly grappling with a problem: Data suggest that nearly half of Africans who have access to the nets refuse to sleep under them</a:t>
            </a:r>
            <a:r>
              <a:rPr lang="en-US" sz="2400" dirty="0" smtClean="0"/>
              <a:t>” (LA Times May-2-2010). </a:t>
            </a:r>
            <a:endParaRPr lang="en-US" sz="2400" dirty="0"/>
          </a:p>
        </p:txBody>
      </p:sp>
      <p:pic>
        <p:nvPicPr>
          <p:cNvPr id="14338" name="Picture 2" descr="A mother lays her child to rest under a protective mosquito net. Malaria, the world's most prevalent cause of death today, is especially lethal in small children and infants."/>
          <p:cNvPicPr>
            <a:picLocks noChangeAspect="1" noChangeArrowheads="1"/>
          </p:cNvPicPr>
          <p:nvPr/>
        </p:nvPicPr>
        <p:blipFill>
          <a:blip r:embed="rId2" cstate="print"/>
          <a:srcRect b="18919"/>
          <a:stretch>
            <a:fillRect/>
          </a:stretch>
        </p:blipFill>
        <p:spPr bwMode="auto">
          <a:xfrm>
            <a:off x="533400" y="2895600"/>
            <a:ext cx="28194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Malaria Mantra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4582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Do it cheap, or don’t bother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3384" y="130980"/>
            <a:ext cx="5847712" cy="676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34290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Suppose you want to do some intervention in Africa, and you have enough money for 65 sites….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3384" y="130980"/>
            <a:ext cx="5847712" cy="676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802716" y="3810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30158" y="3810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57600" y="9144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02716" y="9144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39683" y="9144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47832" y="9144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75274" y="9144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20390" y="9144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57600" y="14478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802716" y="14478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39683" y="14478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47832" y="14478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75274" y="14478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92948" y="14478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520390" y="14478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24200" y="19812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657600" y="19812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802716" y="19812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39683" y="19812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947832" y="19812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375274" y="19812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92948" y="19812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520390" y="19812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142192" y="25146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57600" y="25146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802716" y="25146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239683" y="25146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947832" y="25146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375274" y="25146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092948" y="25146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520390" y="25146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665506" y="25146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657600" y="30480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802716" y="30480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239683" y="30480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947832" y="30480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375274" y="30480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092948" y="30480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520390" y="30480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238067" y="30480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665506" y="30480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947832" y="35814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375274" y="35814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092948" y="35814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520390" y="35814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665506" y="35814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947832" y="41148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418004" y="41148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092948" y="41148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520390" y="41148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65506" y="41148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947832" y="47244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092948" y="47244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520390" y="47244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665506" y="47244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947832" y="52578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375274" y="52578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092948" y="52578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520390" y="52578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238067" y="52578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947832" y="57912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7092948" y="57912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520390" y="57912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947832" y="63246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6520390" y="6324600"/>
            <a:ext cx="164592" cy="1645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381000" y="34290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obvious thing to do is to spread your 65 efforts evenly across the target location..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6867525" cy="686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802716" y="381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30158" y="381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Oval 8"/>
          <p:cNvSpPr/>
          <p:nvPr/>
        </p:nvSpPr>
        <p:spPr>
          <a:xfrm>
            <a:off x="3657600" y="914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Oval 9"/>
          <p:cNvSpPr/>
          <p:nvPr/>
        </p:nvSpPr>
        <p:spPr>
          <a:xfrm>
            <a:off x="4802716" y="914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39683" y="914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Oval 11"/>
          <p:cNvSpPr/>
          <p:nvPr/>
        </p:nvSpPr>
        <p:spPr>
          <a:xfrm>
            <a:off x="5947832" y="914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75274" y="914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20390" y="914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57600" y="1447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Oval 15"/>
          <p:cNvSpPr/>
          <p:nvPr/>
        </p:nvSpPr>
        <p:spPr>
          <a:xfrm>
            <a:off x="4802716" y="1447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39683" y="1447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" name="Oval 17"/>
          <p:cNvSpPr/>
          <p:nvPr/>
        </p:nvSpPr>
        <p:spPr>
          <a:xfrm>
            <a:off x="5947832" y="1447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75274" y="1447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2948" y="1447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20390" y="1447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124200" y="1981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Oval 22"/>
          <p:cNvSpPr/>
          <p:nvPr/>
        </p:nvSpPr>
        <p:spPr>
          <a:xfrm>
            <a:off x="3657600" y="1981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Oval 23"/>
          <p:cNvSpPr/>
          <p:nvPr/>
        </p:nvSpPr>
        <p:spPr>
          <a:xfrm>
            <a:off x="4802716" y="1981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39683" y="1981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Oval 25"/>
          <p:cNvSpPr/>
          <p:nvPr/>
        </p:nvSpPr>
        <p:spPr>
          <a:xfrm>
            <a:off x="5947832" y="1981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375274" y="1981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092948" y="1981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20390" y="1981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142192" y="25146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Oval 30"/>
          <p:cNvSpPr/>
          <p:nvPr/>
        </p:nvSpPr>
        <p:spPr>
          <a:xfrm>
            <a:off x="3657600" y="25146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Oval 31"/>
          <p:cNvSpPr/>
          <p:nvPr/>
        </p:nvSpPr>
        <p:spPr>
          <a:xfrm>
            <a:off x="4802716" y="25146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39683" y="25146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Oval 33"/>
          <p:cNvSpPr/>
          <p:nvPr/>
        </p:nvSpPr>
        <p:spPr>
          <a:xfrm>
            <a:off x="5947832" y="25146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375274" y="25146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92948" y="25146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20390" y="25146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238067" y="25146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665506" y="25146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657600" y="3048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" name="Oval 40"/>
          <p:cNvSpPr/>
          <p:nvPr/>
        </p:nvSpPr>
        <p:spPr>
          <a:xfrm>
            <a:off x="4802716" y="3048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239683" y="3048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" name="Oval 42"/>
          <p:cNvSpPr/>
          <p:nvPr/>
        </p:nvSpPr>
        <p:spPr>
          <a:xfrm>
            <a:off x="5947832" y="3048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375274" y="3048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092948" y="3048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520390" y="3048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238067" y="3048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5506" y="3048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947832" y="3581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375274" y="3581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092948" y="3581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520390" y="3581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665506" y="3581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947832" y="4114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43642" y="4114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092948" y="4114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520390" y="4114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665506" y="4114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947832" y="4724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092948" y="4724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520390" y="4724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665506" y="4724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947832" y="5257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432424" y="5257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092948" y="5257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520390" y="5257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238067" y="5257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947832" y="5791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092948" y="5791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520390" y="5791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947832" y="63246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520390" y="63246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381000" y="34290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Suppose this is a true map of mosquito activity. We have </a:t>
            </a:r>
            <a:r>
              <a:rPr lang="en-US" sz="3600" i="1" dirty="0" smtClean="0"/>
              <a:t>wasted</a:t>
            </a:r>
            <a:r>
              <a:rPr lang="en-US" sz="3600" dirty="0" smtClean="0"/>
              <a:t> resources </a:t>
            </a:r>
            <a:endParaRPr lang="en-US" sz="3600" dirty="0"/>
          </a:p>
        </p:txBody>
      </p:sp>
      <p:sp>
        <p:nvSpPr>
          <p:cNvPr id="74" name="Rectangle 73"/>
          <p:cNvSpPr/>
          <p:nvPr/>
        </p:nvSpPr>
        <p:spPr>
          <a:xfrm>
            <a:off x="152400" y="3048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" name="Rectangle 74"/>
          <p:cNvSpPr/>
          <p:nvPr/>
        </p:nvSpPr>
        <p:spPr>
          <a:xfrm>
            <a:off x="152400" y="762000"/>
            <a:ext cx="304800" cy="304800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6" name="Rectangle 75"/>
          <p:cNvSpPr/>
          <p:nvPr/>
        </p:nvSpPr>
        <p:spPr>
          <a:xfrm>
            <a:off x="152400" y="1219200"/>
            <a:ext cx="3048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" name="TextBox 76"/>
          <p:cNvSpPr txBox="1"/>
          <p:nvPr/>
        </p:nvSpPr>
        <p:spPr>
          <a:xfrm>
            <a:off x="533400" y="20955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mosquitoes 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52450" y="676275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mosquitoes 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52450" y="1171575"/>
            <a:ext cx="29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Rampant mosquitoes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What is malaria?</a:t>
            </a:r>
          </a:p>
          <a:p>
            <a:r>
              <a:rPr lang="en-US" sz="4000" dirty="0" smtClean="0"/>
              <a:t>How big of a problem is it?</a:t>
            </a:r>
          </a:p>
          <a:p>
            <a:r>
              <a:rPr lang="en-US" sz="4000" dirty="0" smtClean="0"/>
              <a:t>Interventions that help mitigate malaria</a:t>
            </a:r>
          </a:p>
          <a:p>
            <a:r>
              <a:rPr lang="en-US" sz="4000" dirty="0" smtClean="0"/>
              <a:t>Some facts about mosquitoes</a:t>
            </a:r>
          </a:p>
          <a:p>
            <a:r>
              <a:rPr lang="en-US" sz="4000" dirty="0" smtClean="0"/>
              <a:t>Our efforts to help in the war on malaria</a:t>
            </a:r>
          </a:p>
          <a:p>
            <a:r>
              <a:rPr lang="en-US" sz="4000" dirty="0" smtClean="0"/>
              <a:t>Conclusions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6867525" cy="686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802716" y="381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30158" y="381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57600" y="914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57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381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10400" y="914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20000" y="2743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81800" y="838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81600" y="25146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10400" y="2209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2362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62800" y="4953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58000" y="9906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2948" y="1447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467600" y="2057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86200" y="533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0400" y="2286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62600" y="44196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05600" y="3429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58000" y="3886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15000" y="3886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467600" y="2438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34200" y="1219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14800" y="685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429000" y="2743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029200" y="2971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24400" y="2819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153400" y="5410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375274" y="25146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391400" y="2819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315200" y="3352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238067" y="25146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665506" y="25146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657600" y="3048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802716" y="3048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239683" y="3048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781800" y="5867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375274" y="3048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092948" y="3048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934200" y="3352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238067" y="3048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5506" y="3048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05600" y="4648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375274" y="3581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092948" y="3581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781800" y="36576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665506" y="3581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947832" y="4114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375274" y="4114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315200" y="3581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520390" y="4114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665506" y="4114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947832" y="4724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092948" y="4724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520390" y="4724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665506" y="47244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53000" y="2743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629400" y="6019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092948" y="5257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520390" y="5257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238067" y="5257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096000" y="64770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092948" y="5791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858000" y="6172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315200" y="25908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520390" y="63246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124200" y="1981200"/>
            <a:ext cx="164592" cy="164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" name="Rectangle 74"/>
          <p:cNvSpPr/>
          <p:nvPr/>
        </p:nvSpPr>
        <p:spPr>
          <a:xfrm>
            <a:off x="152400" y="3048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6" name="Rectangle 75"/>
          <p:cNvSpPr/>
          <p:nvPr/>
        </p:nvSpPr>
        <p:spPr>
          <a:xfrm>
            <a:off x="152400" y="762000"/>
            <a:ext cx="304800" cy="304800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" name="Rectangle 76"/>
          <p:cNvSpPr/>
          <p:nvPr/>
        </p:nvSpPr>
        <p:spPr>
          <a:xfrm>
            <a:off x="152400" y="1219200"/>
            <a:ext cx="3048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" name="TextBox 77"/>
          <p:cNvSpPr txBox="1"/>
          <p:nvPr/>
        </p:nvSpPr>
        <p:spPr>
          <a:xfrm>
            <a:off x="533400" y="20955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mosquitoes 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52450" y="676275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mosquitoes 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52450" y="1171575"/>
            <a:ext cx="29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Rampant mosquitoes 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81000" y="34290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This is how we should have spend our money, resources, time</a:t>
            </a:r>
            <a:endParaRPr lang="en-US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152400" y="304800"/>
            <a:ext cx="533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 have shown this example on all of Africa for visual clarity.</a:t>
            </a:r>
          </a:p>
          <a:p>
            <a:endParaRPr lang="en-US" sz="3600" dirty="0" smtClean="0"/>
          </a:p>
          <a:p>
            <a:r>
              <a:rPr lang="en-US" sz="3600" dirty="0" smtClean="0"/>
              <a:t>However most mosquitoes spend their entire lives less than a mile from where they where hatched, so we want to do this on a very fine grain area.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(city-block sized parcels)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"/>
            <a:ext cx="325232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Planning interventions requires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We need to know where the problem is the greatest. Where are the mosquitoes?</a:t>
            </a:r>
          </a:p>
          <a:p>
            <a:endParaRPr lang="en-US" sz="2800" dirty="0" smtClean="0"/>
          </a:p>
          <a:p>
            <a:r>
              <a:rPr lang="en-US" sz="2800" dirty="0" smtClean="0"/>
              <a:t>We can measure surrogates</a:t>
            </a:r>
          </a:p>
          <a:p>
            <a:pPr lvl="1"/>
            <a:r>
              <a:rPr lang="en-US" sz="2400" dirty="0" smtClean="0"/>
              <a:t>Hospital admissions </a:t>
            </a:r>
            <a:r>
              <a:rPr lang="en-US" sz="1600" dirty="0" smtClean="0"/>
              <a:t>(too late)</a:t>
            </a:r>
            <a:endParaRPr lang="en-US" sz="2400" dirty="0" smtClean="0"/>
          </a:p>
          <a:p>
            <a:pPr lvl="1"/>
            <a:r>
              <a:rPr lang="en-US" sz="2400" dirty="0" smtClean="0"/>
              <a:t>Weather data </a:t>
            </a:r>
            <a:r>
              <a:rPr lang="en-US" sz="1600" dirty="0" smtClean="0"/>
              <a:t>(too imprecise)</a:t>
            </a:r>
          </a:p>
          <a:p>
            <a:r>
              <a:rPr lang="en-US" sz="2800" dirty="0" smtClean="0"/>
              <a:t>We can use sticky traps</a:t>
            </a:r>
          </a:p>
          <a:p>
            <a:pPr lvl="1"/>
            <a:r>
              <a:rPr lang="en-US" sz="2400" dirty="0" smtClean="0"/>
              <a:t>Inaccurate</a:t>
            </a:r>
          </a:p>
          <a:p>
            <a:pPr lvl="1"/>
            <a:r>
              <a:rPr lang="en-US" sz="2400" dirty="0" smtClean="0"/>
              <a:t>Costly</a:t>
            </a:r>
          </a:p>
          <a:p>
            <a:pPr lvl="1"/>
            <a:r>
              <a:rPr lang="en-US" sz="2400" dirty="0" smtClean="0"/>
              <a:t>Long time lag</a:t>
            </a:r>
            <a:endParaRPr lang="en-US" sz="2400" dirty="0"/>
          </a:p>
        </p:txBody>
      </p:sp>
      <p:pic>
        <p:nvPicPr>
          <p:cNvPr id="2050" name="Picture 2" descr="Large Yellow Sticky Traps (set of 3 holders, 9 strips) at Park Seed -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267200"/>
            <a:ext cx="2190750" cy="2190750"/>
          </a:xfrm>
          <a:prstGeom prst="rect">
            <a:avLst/>
          </a:prstGeom>
          <a:noFill/>
        </p:spPr>
      </p:pic>
      <p:pic>
        <p:nvPicPr>
          <p:cNvPr id="2052" name="Picture 4" descr="AR914 Yellow Sticky Trap - Click Image to Clos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1336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We believe that we can count and classify insects with sensors.</a:t>
            </a:r>
          </a:p>
          <a:p>
            <a:pPr lvl="1"/>
            <a:r>
              <a:rPr lang="en-US" dirty="0" smtClean="0"/>
              <a:t>Must be cheap </a:t>
            </a:r>
            <a:r>
              <a:rPr lang="en-US" sz="1800" dirty="0" smtClean="0"/>
              <a:t>(to allow wide deployment, to deter thief)</a:t>
            </a:r>
            <a:endParaRPr lang="en-US" dirty="0" smtClean="0"/>
          </a:p>
          <a:p>
            <a:pPr lvl="1"/>
            <a:r>
              <a:rPr lang="en-US" dirty="0" smtClean="0"/>
              <a:t>Must be low powered </a:t>
            </a:r>
            <a:r>
              <a:rPr lang="en-US" sz="2000" dirty="0" smtClean="0"/>
              <a:t>(we may not have mains electricity) </a:t>
            </a:r>
          </a:p>
          <a:p>
            <a:pPr lvl="1"/>
            <a:r>
              <a:rPr lang="en-US" dirty="0" smtClean="0"/>
              <a:t>Must be accurate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58138"/>
            <a:ext cx="9144000" cy="239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5"/>
          <p:cNvSpPr>
            <a:spLocks noChangeArrowheads="1"/>
          </p:cNvSpPr>
          <p:nvPr/>
        </p:nvSpPr>
        <p:spPr bwMode="auto">
          <a:xfrm rot="18729221">
            <a:off x="371309" y="2055157"/>
            <a:ext cx="2636761" cy="381647"/>
          </a:xfrm>
          <a:prstGeom prst="wave">
            <a:avLst>
              <a:gd name="adj1" fmla="val 20644"/>
              <a:gd name="adj2" fmla="val -546"/>
            </a:avLst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4400"/>
          </a:p>
        </p:txBody>
      </p:sp>
      <p:sp>
        <p:nvSpPr>
          <p:cNvPr id="6" name="Cube 5"/>
          <p:cNvSpPr/>
          <p:nvPr/>
        </p:nvSpPr>
        <p:spPr>
          <a:xfrm>
            <a:off x="457200" y="1708458"/>
            <a:ext cx="524227" cy="935543"/>
          </a:xfrm>
          <a:prstGeom prst="cube">
            <a:avLst>
              <a:gd name="adj" fmla="val 90918"/>
            </a:avLst>
          </a:prstGeom>
          <a:solidFill>
            <a:schemeClr val="bg1">
              <a:lumMod val="75000"/>
              <a:alpha val="63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7" name="Line 65"/>
          <p:cNvSpPr>
            <a:spLocks noChangeShapeType="1"/>
          </p:cNvSpPr>
          <p:nvPr/>
        </p:nvSpPr>
        <p:spPr bwMode="auto">
          <a:xfrm flipV="1">
            <a:off x="747965" y="2105552"/>
            <a:ext cx="3425893" cy="11447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 type="stealth" w="med" len="sm"/>
          </a:ln>
        </p:spPr>
        <p:txBody>
          <a:bodyPr/>
          <a:lstStyle/>
          <a:p>
            <a:endParaRPr lang="en-US" sz="440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686912" y="2242921"/>
            <a:ext cx="3189868" cy="3"/>
          </a:xfrm>
          <a:prstGeom prst="straightConnector1">
            <a:avLst/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76"/>
          <p:cNvSpPr>
            <a:spLocks noChangeArrowheads="1"/>
          </p:cNvSpPr>
          <p:nvPr/>
        </p:nvSpPr>
        <p:spPr bwMode="auto">
          <a:xfrm>
            <a:off x="708153" y="3056785"/>
            <a:ext cx="518925" cy="4063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4400"/>
          </a:p>
        </p:txBody>
      </p:sp>
      <p:sp>
        <p:nvSpPr>
          <p:cNvPr id="10" name="Rectangle 172"/>
          <p:cNvSpPr>
            <a:spLocks noChangeArrowheads="1"/>
          </p:cNvSpPr>
          <p:nvPr/>
        </p:nvSpPr>
        <p:spPr bwMode="auto">
          <a:xfrm>
            <a:off x="4288874" y="2869628"/>
            <a:ext cx="1233161" cy="51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Insect 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Detected</a:t>
            </a:r>
          </a:p>
        </p:txBody>
      </p:sp>
      <p:pic>
        <p:nvPicPr>
          <p:cNvPr id="11" name="Picture 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29958">
            <a:off x="2447521" y="564050"/>
            <a:ext cx="643861" cy="103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ube 11"/>
          <p:cNvSpPr/>
          <p:nvPr/>
        </p:nvSpPr>
        <p:spPr>
          <a:xfrm>
            <a:off x="2915242" y="457200"/>
            <a:ext cx="1891427" cy="3128819"/>
          </a:xfrm>
          <a:prstGeom prst="cube">
            <a:avLst>
              <a:gd name="adj" fmla="val 67649"/>
            </a:avLst>
          </a:prstGeom>
          <a:solidFill>
            <a:schemeClr val="accent5">
              <a:lumMod val="60000"/>
              <a:lumOff val="40000"/>
              <a:alpha val="63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3" name="Flowchart: Magnetic Disk 12"/>
          <p:cNvSpPr/>
          <p:nvPr/>
        </p:nvSpPr>
        <p:spPr>
          <a:xfrm rot="5400000">
            <a:off x="3838541" y="1513145"/>
            <a:ext cx="1206947" cy="1311538"/>
          </a:xfrm>
          <a:prstGeom prst="flowChartMagneticDisk">
            <a:avLst/>
          </a:prstGeom>
          <a:solidFill>
            <a:schemeClr val="tx1">
              <a:lumMod val="75000"/>
              <a:lumOff val="25000"/>
            </a:schemeClr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4" name="Line 65"/>
          <p:cNvSpPr>
            <a:spLocks noChangeShapeType="1"/>
          </p:cNvSpPr>
          <p:nvPr/>
        </p:nvSpPr>
        <p:spPr bwMode="auto">
          <a:xfrm flipV="1">
            <a:off x="4700958" y="2052135"/>
            <a:ext cx="1666887" cy="55696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 type="stealth" w="med" len="sm"/>
          </a:ln>
        </p:spPr>
        <p:txBody>
          <a:bodyPr/>
          <a:lstStyle/>
          <a:p>
            <a:endParaRPr lang="en-US" sz="440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300101" y="3658518"/>
            <a:ext cx="1770455" cy="381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4400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00101" y="3681410"/>
            <a:ext cx="104627" cy="22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sz="3600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5937312" y="3681410"/>
            <a:ext cx="313878" cy="22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500</a:t>
            </a:r>
            <a:endParaRPr lang="en-US" sz="3600"/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6612678" y="3681410"/>
            <a:ext cx="418505" cy="22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1000</a:t>
            </a:r>
            <a:endParaRPr lang="en-US" sz="3600"/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5659959" y="766435"/>
            <a:ext cx="1717035" cy="29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Phototransistor</a:t>
            </a:r>
          </a:p>
        </p:txBody>
      </p:sp>
      <p:sp>
        <p:nvSpPr>
          <p:cNvPr id="20" name="Freeform 47"/>
          <p:cNvSpPr>
            <a:spLocks/>
          </p:cNvSpPr>
          <p:nvPr/>
        </p:nvSpPr>
        <p:spPr bwMode="auto">
          <a:xfrm>
            <a:off x="5300101" y="3227352"/>
            <a:ext cx="599055" cy="309067"/>
          </a:xfrm>
          <a:custGeom>
            <a:avLst/>
            <a:gdLst>
              <a:gd name="T0" fmla="*/ 0 w 280"/>
              <a:gd name="T1" fmla="*/ 57 h 144"/>
              <a:gd name="T2" fmla="*/ 7 w 280"/>
              <a:gd name="T3" fmla="*/ 68 h 144"/>
              <a:gd name="T4" fmla="*/ 15 w 280"/>
              <a:gd name="T5" fmla="*/ 76 h 144"/>
              <a:gd name="T6" fmla="*/ 26 w 280"/>
              <a:gd name="T7" fmla="*/ 72 h 144"/>
              <a:gd name="T8" fmla="*/ 30 w 280"/>
              <a:gd name="T9" fmla="*/ 68 h 144"/>
              <a:gd name="T10" fmla="*/ 34 w 280"/>
              <a:gd name="T11" fmla="*/ 57 h 144"/>
              <a:gd name="T12" fmla="*/ 38 w 280"/>
              <a:gd name="T13" fmla="*/ 72 h 144"/>
              <a:gd name="T14" fmla="*/ 41 w 280"/>
              <a:gd name="T15" fmla="*/ 76 h 144"/>
              <a:gd name="T16" fmla="*/ 45 w 280"/>
              <a:gd name="T17" fmla="*/ 84 h 144"/>
              <a:gd name="T18" fmla="*/ 53 w 280"/>
              <a:gd name="T19" fmla="*/ 61 h 144"/>
              <a:gd name="T20" fmla="*/ 60 w 280"/>
              <a:gd name="T21" fmla="*/ 49 h 144"/>
              <a:gd name="T22" fmla="*/ 68 w 280"/>
              <a:gd name="T23" fmla="*/ 61 h 144"/>
              <a:gd name="T24" fmla="*/ 72 w 280"/>
              <a:gd name="T25" fmla="*/ 91 h 144"/>
              <a:gd name="T26" fmla="*/ 75 w 280"/>
              <a:gd name="T27" fmla="*/ 95 h 144"/>
              <a:gd name="T28" fmla="*/ 79 w 280"/>
              <a:gd name="T29" fmla="*/ 65 h 144"/>
              <a:gd name="T30" fmla="*/ 87 w 280"/>
              <a:gd name="T31" fmla="*/ 80 h 144"/>
              <a:gd name="T32" fmla="*/ 94 w 280"/>
              <a:gd name="T33" fmla="*/ 72 h 144"/>
              <a:gd name="T34" fmla="*/ 106 w 280"/>
              <a:gd name="T35" fmla="*/ 72 h 144"/>
              <a:gd name="T36" fmla="*/ 109 w 280"/>
              <a:gd name="T37" fmla="*/ 87 h 144"/>
              <a:gd name="T38" fmla="*/ 117 w 280"/>
              <a:gd name="T39" fmla="*/ 76 h 144"/>
              <a:gd name="T40" fmla="*/ 125 w 280"/>
              <a:gd name="T41" fmla="*/ 68 h 144"/>
              <a:gd name="T42" fmla="*/ 128 w 280"/>
              <a:gd name="T43" fmla="*/ 65 h 144"/>
              <a:gd name="T44" fmla="*/ 140 w 280"/>
              <a:gd name="T45" fmla="*/ 65 h 144"/>
              <a:gd name="T46" fmla="*/ 143 w 280"/>
              <a:gd name="T47" fmla="*/ 53 h 144"/>
              <a:gd name="T48" fmla="*/ 155 w 280"/>
              <a:gd name="T49" fmla="*/ 84 h 144"/>
              <a:gd name="T50" fmla="*/ 159 w 280"/>
              <a:gd name="T51" fmla="*/ 68 h 144"/>
              <a:gd name="T52" fmla="*/ 166 w 280"/>
              <a:gd name="T53" fmla="*/ 76 h 144"/>
              <a:gd name="T54" fmla="*/ 177 w 280"/>
              <a:gd name="T55" fmla="*/ 91 h 144"/>
              <a:gd name="T56" fmla="*/ 185 w 280"/>
              <a:gd name="T57" fmla="*/ 102 h 144"/>
              <a:gd name="T58" fmla="*/ 193 w 280"/>
              <a:gd name="T59" fmla="*/ 84 h 144"/>
              <a:gd name="T60" fmla="*/ 200 w 280"/>
              <a:gd name="T61" fmla="*/ 68 h 144"/>
              <a:gd name="T62" fmla="*/ 204 w 280"/>
              <a:gd name="T63" fmla="*/ 53 h 144"/>
              <a:gd name="T64" fmla="*/ 215 w 280"/>
              <a:gd name="T65" fmla="*/ 42 h 144"/>
              <a:gd name="T66" fmla="*/ 230 w 280"/>
              <a:gd name="T67" fmla="*/ 53 h 144"/>
              <a:gd name="T68" fmla="*/ 234 w 280"/>
              <a:gd name="T69" fmla="*/ 57 h 144"/>
              <a:gd name="T70" fmla="*/ 238 w 280"/>
              <a:gd name="T71" fmla="*/ 102 h 144"/>
              <a:gd name="T72" fmla="*/ 246 w 280"/>
              <a:gd name="T73" fmla="*/ 125 h 144"/>
              <a:gd name="T74" fmla="*/ 249 w 280"/>
              <a:gd name="T75" fmla="*/ 144 h 144"/>
              <a:gd name="T76" fmla="*/ 257 w 280"/>
              <a:gd name="T77" fmla="*/ 121 h 144"/>
              <a:gd name="T78" fmla="*/ 264 w 280"/>
              <a:gd name="T79" fmla="*/ 76 h 144"/>
              <a:gd name="T80" fmla="*/ 268 w 280"/>
              <a:gd name="T81" fmla="*/ 8 h 144"/>
              <a:gd name="T82" fmla="*/ 276 w 280"/>
              <a:gd name="T83" fmla="*/ 4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80"/>
              <a:gd name="T127" fmla="*/ 0 h 144"/>
              <a:gd name="T128" fmla="*/ 280 w 280"/>
              <a:gd name="T129" fmla="*/ 144 h 1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80" h="144">
                <a:moveTo>
                  <a:pt x="0" y="53"/>
                </a:moveTo>
                <a:lnTo>
                  <a:pt x="0" y="49"/>
                </a:lnTo>
                <a:lnTo>
                  <a:pt x="0" y="57"/>
                </a:lnTo>
                <a:lnTo>
                  <a:pt x="4" y="61"/>
                </a:lnTo>
                <a:lnTo>
                  <a:pt x="4" y="65"/>
                </a:lnTo>
                <a:lnTo>
                  <a:pt x="7" y="68"/>
                </a:lnTo>
                <a:lnTo>
                  <a:pt x="7" y="76"/>
                </a:lnTo>
                <a:lnTo>
                  <a:pt x="11" y="76"/>
                </a:lnTo>
                <a:lnTo>
                  <a:pt x="15" y="76"/>
                </a:lnTo>
                <a:lnTo>
                  <a:pt x="19" y="76"/>
                </a:lnTo>
                <a:lnTo>
                  <a:pt x="22" y="76"/>
                </a:lnTo>
                <a:lnTo>
                  <a:pt x="26" y="72"/>
                </a:lnTo>
                <a:lnTo>
                  <a:pt x="26" y="68"/>
                </a:lnTo>
                <a:lnTo>
                  <a:pt x="30" y="65"/>
                </a:lnTo>
                <a:lnTo>
                  <a:pt x="30" y="68"/>
                </a:lnTo>
                <a:lnTo>
                  <a:pt x="30" y="65"/>
                </a:lnTo>
                <a:lnTo>
                  <a:pt x="34" y="61"/>
                </a:lnTo>
                <a:lnTo>
                  <a:pt x="34" y="57"/>
                </a:lnTo>
                <a:lnTo>
                  <a:pt x="34" y="68"/>
                </a:lnTo>
                <a:lnTo>
                  <a:pt x="38" y="65"/>
                </a:lnTo>
                <a:lnTo>
                  <a:pt x="38" y="72"/>
                </a:lnTo>
                <a:lnTo>
                  <a:pt x="41" y="80"/>
                </a:lnTo>
                <a:lnTo>
                  <a:pt x="41" y="84"/>
                </a:lnTo>
                <a:lnTo>
                  <a:pt x="41" y="76"/>
                </a:lnTo>
                <a:lnTo>
                  <a:pt x="45" y="80"/>
                </a:lnTo>
                <a:lnTo>
                  <a:pt x="45" y="87"/>
                </a:lnTo>
                <a:lnTo>
                  <a:pt x="45" y="84"/>
                </a:lnTo>
                <a:lnTo>
                  <a:pt x="49" y="80"/>
                </a:lnTo>
                <a:lnTo>
                  <a:pt x="49" y="65"/>
                </a:lnTo>
                <a:lnTo>
                  <a:pt x="53" y="61"/>
                </a:lnTo>
                <a:lnTo>
                  <a:pt x="53" y="53"/>
                </a:lnTo>
                <a:lnTo>
                  <a:pt x="57" y="53"/>
                </a:lnTo>
                <a:lnTo>
                  <a:pt x="60" y="49"/>
                </a:lnTo>
                <a:lnTo>
                  <a:pt x="60" y="53"/>
                </a:lnTo>
                <a:lnTo>
                  <a:pt x="64" y="57"/>
                </a:lnTo>
                <a:lnTo>
                  <a:pt x="68" y="61"/>
                </a:lnTo>
                <a:lnTo>
                  <a:pt x="68" y="76"/>
                </a:lnTo>
                <a:lnTo>
                  <a:pt x="72" y="80"/>
                </a:lnTo>
                <a:lnTo>
                  <a:pt x="72" y="91"/>
                </a:lnTo>
                <a:lnTo>
                  <a:pt x="75" y="95"/>
                </a:lnTo>
                <a:lnTo>
                  <a:pt x="75" y="99"/>
                </a:lnTo>
                <a:lnTo>
                  <a:pt x="75" y="95"/>
                </a:lnTo>
                <a:lnTo>
                  <a:pt x="79" y="84"/>
                </a:lnTo>
                <a:lnTo>
                  <a:pt x="79" y="61"/>
                </a:lnTo>
                <a:lnTo>
                  <a:pt x="79" y="65"/>
                </a:lnTo>
                <a:lnTo>
                  <a:pt x="83" y="68"/>
                </a:lnTo>
                <a:lnTo>
                  <a:pt x="83" y="76"/>
                </a:lnTo>
                <a:lnTo>
                  <a:pt x="87" y="80"/>
                </a:lnTo>
                <a:lnTo>
                  <a:pt x="87" y="87"/>
                </a:lnTo>
                <a:lnTo>
                  <a:pt x="91" y="84"/>
                </a:lnTo>
                <a:lnTo>
                  <a:pt x="94" y="72"/>
                </a:lnTo>
                <a:lnTo>
                  <a:pt x="94" y="68"/>
                </a:lnTo>
                <a:lnTo>
                  <a:pt x="98" y="65"/>
                </a:lnTo>
                <a:lnTo>
                  <a:pt x="106" y="72"/>
                </a:lnTo>
                <a:lnTo>
                  <a:pt x="106" y="76"/>
                </a:lnTo>
                <a:lnTo>
                  <a:pt x="109" y="80"/>
                </a:lnTo>
                <a:lnTo>
                  <a:pt x="109" y="87"/>
                </a:lnTo>
                <a:lnTo>
                  <a:pt x="113" y="84"/>
                </a:lnTo>
                <a:lnTo>
                  <a:pt x="113" y="80"/>
                </a:lnTo>
                <a:lnTo>
                  <a:pt x="117" y="76"/>
                </a:lnTo>
                <a:lnTo>
                  <a:pt x="117" y="68"/>
                </a:lnTo>
                <a:lnTo>
                  <a:pt x="121" y="72"/>
                </a:lnTo>
                <a:lnTo>
                  <a:pt x="125" y="68"/>
                </a:lnTo>
                <a:lnTo>
                  <a:pt x="125" y="76"/>
                </a:lnTo>
                <a:lnTo>
                  <a:pt x="128" y="72"/>
                </a:lnTo>
                <a:lnTo>
                  <a:pt x="128" y="65"/>
                </a:lnTo>
                <a:lnTo>
                  <a:pt x="128" y="68"/>
                </a:lnTo>
                <a:lnTo>
                  <a:pt x="132" y="65"/>
                </a:lnTo>
                <a:lnTo>
                  <a:pt x="140" y="65"/>
                </a:lnTo>
                <a:lnTo>
                  <a:pt x="136" y="65"/>
                </a:lnTo>
                <a:lnTo>
                  <a:pt x="140" y="57"/>
                </a:lnTo>
                <a:lnTo>
                  <a:pt x="143" y="53"/>
                </a:lnTo>
                <a:lnTo>
                  <a:pt x="151" y="61"/>
                </a:lnTo>
                <a:lnTo>
                  <a:pt x="151" y="80"/>
                </a:lnTo>
                <a:lnTo>
                  <a:pt x="155" y="84"/>
                </a:lnTo>
                <a:lnTo>
                  <a:pt x="155" y="91"/>
                </a:lnTo>
                <a:lnTo>
                  <a:pt x="159" y="87"/>
                </a:lnTo>
                <a:lnTo>
                  <a:pt x="159" y="68"/>
                </a:lnTo>
                <a:lnTo>
                  <a:pt x="162" y="65"/>
                </a:lnTo>
                <a:lnTo>
                  <a:pt x="162" y="72"/>
                </a:lnTo>
                <a:lnTo>
                  <a:pt x="166" y="76"/>
                </a:lnTo>
                <a:lnTo>
                  <a:pt x="170" y="80"/>
                </a:lnTo>
                <a:lnTo>
                  <a:pt x="177" y="87"/>
                </a:lnTo>
                <a:lnTo>
                  <a:pt x="177" y="91"/>
                </a:lnTo>
                <a:lnTo>
                  <a:pt x="181" y="95"/>
                </a:lnTo>
                <a:lnTo>
                  <a:pt x="189" y="102"/>
                </a:lnTo>
                <a:lnTo>
                  <a:pt x="185" y="102"/>
                </a:lnTo>
                <a:lnTo>
                  <a:pt x="189" y="95"/>
                </a:lnTo>
                <a:lnTo>
                  <a:pt x="193" y="91"/>
                </a:lnTo>
                <a:lnTo>
                  <a:pt x="193" y="84"/>
                </a:lnTo>
                <a:lnTo>
                  <a:pt x="196" y="80"/>
                </a:lnTo>
                <a:lnTo>
                  <a:pt x="196" y="72"/>
                </a:lnTo>
                <a:lnTo>
                  <a:pt x="200" y="68"/>
                </a:lnTo>
                <a:lnTo>
                  <a:pt x="200" y="61"/>
                </a:lnTo>
                <a:lnTo>
                  <a:pt x="208" y="53"/>
                </a:lnTo>
                <a:lnTo>
                  <a:pt x="204" y="53"/>
                </a:lnTo>
                <a:lnTo>
                  <a:pt x="208" y="53"/>
                </a:lnTo>
                <a:lnTo>
                  <a:pt x="215" y="46"/>
                </a:lnTo>
                <a:lnTo>
                  <a:pt x="215" y="42"/>
                </a:lnTo>
                <a:lnTo>
                  <a:pt x="219" y="46"/>
                </a:lnTo>
                <a:lnTo>
                  <a:pt x="223" y="46"/>
                </a:lnTo>
                <a:lnTo>
                  <a:pt x="230" y="53"/>
                </a:lnTo>
                <a:lnTo>
                  <a:pt x="227" y="53"/>
                </a:lnTo>
                <a:lnTo>
                  <a:pt x="230" y="53"/>
                </a:lnTo>
                <a:lnTo>
                  <a:pt x="234" y="57"/>
                </a:lnTo>
                <a:lnTo>
                  <a:pt x="234" y="76"/>
                </a:lnTo>
                <a:lnTo>
                  <a:pt x="238" y="80"/>
                </a:lnTo>
                <a:lnTo>
                  <a:pt x="238" y="102"/>
                </a:lnTo>
                <a:lnTo>
                  <a:pt x="242" y="110"/>
                </a:lnTo>
                <a:lnTo>
                  <a:pt x="242" y="121"/>
                </a:lnTo>
                <a:lnTo>
                  <a:pt x="246" y="125"/>
                </a:lnTo>
                <a:lnTo>
                  <a:pt x="246" y="144"/>
                </a:lnTo>
                <a:lnTo>
                  <a:pt x="253" y="144"/>
                </a:lnTo>
                <a:lnTo>
                  <a:pt x="249" y="144"/>
                </a:lnTo>
                <a:lnTo>
                  <a:pt x="253" y="137"/>
                </a:lnTo>
                <a:lnTo>
                  <a:pt x="257" y="133"/>
                </a:lnTo>
                <a:lnTo>
                  <a:pt x="257" y="121"/>
                </a:lnTo>
                <a:lnTo>
                  <a:pt x="261" y="118"/>
                </a:lnTo>
                <a:lnTo>
                  <a:pt x="261" y="84"/>
                </a:lnTo>
                <a:lnTo>
                  <a:pt x="264" y="76"/>
                </a:lnTo>
                <a:lnTo>
                  <a:pt x="264" y="42"/>
                </a:lnTo>
                <a:lnTo>
                  <a:pt x="268" y="34"/>
                </a:lnTo>
                <a:lnTo>
                  <a:pt x="268" y="8"/>
                </a:lnTo>
                <a:lnTo>
                  <a:pt x="272" y="4"/>
                </a:lnTo>
                <a:lnTo>
                  <a:pt x="272" y="0"/>
                </a:lnTo>
                <a:lnTo>
                  <a:pt x="276" y="4"/>
                </a:lnTo>
                <a:lnTo>
                  <a:pt x="276" y="12"/>
                </a:lnTo>
                <a:lnTo>
                  <a:pt x="280" y="1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4400"/>
          </a:p>
        </p:txBody>
      </p:sp>
      <p:sp>
        <p:nvSpPr>
          <p:cNvPr id="21" name="Freeform 48"/>
          <p:cNvSpPr>
            <a:spLocks/>
          </p:cNvSpPr>
          <p:nvPr/>
        </p:nvSpPr>
        <p:spPr bwMode="auto">
          <a:xfrm>
            <a:off x="5899156" y="3131959"/>
            <a:ext cx="476954" cy="465508"/>
          </a:xfrm>
          <a:custGeom>
            <a:avLst/>
            <a:gdLst>
              <a:gd name="T0" fmla="*/ 3 w 223"/>
              <a:gd name="T1" fmla="*/ 68 h 216"/>
              <a:gd name="T2" fmla="*/ 7 w 223"/>
              <a:gd name="T3" fmla="*/ 72 h 216"/>
              <a:gd name="T4" fmla="*/ 15 w 223"/>
              <a:gd name="T5" fmla="*/ 98 h 216"/>
              <a:gd name="T6" fmla="*/ 18 w 223"/>
              <a:gd name="T7" fmla="*/ 125 h 216"/>
              <a:gd name="T8" fmla="*/ 26 w 223"/>
              <a:gd name="T9" fmla="*/ 136 h 216"/>
              <a:gd name="T10" fmla="*/ 30 w 223"/>
              <a:gd name="T11" fmla="*/ 182 h 216"/>
              <a:gd name="T12" fmla="*/ 37 w 223"/>
              <a:gd name="T13" fmla="*/ 193 h 216"/>
              <a:gd name="T14" fmla="*/ 41 w 223"/>
              <a:gd name="T15" fmla="*/ 204 h 216"/>
              <a:gd name="T16" fmla="*/ 45 w 223"/>
              <a:gd name="T17" fmla="*/ 189 h 216"/>
              <a:gd name="T18" fmla="*/ 52 w 223"/>
              <a:gd name="T19" fmla="*/ 129 h 216"/>
              <a:gd name="T20" fmla="*/ 56 w 223"/>
              <a:gd name="T21" fmla="*/ 60 h 216"/>
              <a:gd name="T22" fmla="*/ 64 w 223"/>
              <a:gd name="T23" fmla="*/ 49 h 216"/>
              <a:gd name="T24" fmla="*/ 68 w 223"/>
              <a:gd name="T25" fmla="*/ 11 h 216"/>
              <a:gd name="T26" fmla="*/ 71 w 223"/>
              <a:gd name="T27" fmla="*/ 34 h 216"/>
              <a:gd name="T28" fmla="*/ 79 w 223"/>
              <a:gd name="T29" fmla="*/ 106 h 216"/>
              <a:gd name="T30" fmla="*/ 83 w 223"/>
              <a:gd name="T31" fmla="*/ 147 h 216"/>
              <a:gd name="T32" fmla="*/ 90 w 223"/>
              <a:gd name="T33" fmla="*/ 170 h 216"/>
              <a:gd name="T34" fmla="*/ 94 w 223"/>
              <a:gd name="T35" fmla="*/ 200 h 216"/>
              <a:gd name="T36" fmla="*/ 102 w 223"/>
              <a:gd name="T37" fmla="*/ 197 h 216"/>
              <a:gd name="T38" fmla="*/ 105 w 223"/>
              <a:gd name="T39" fmla="*/ 132 h 216"/>
              <a:gd name="T40" fmla="*/ 113 w 223"/>
              <a:gd name="T41" fmla="*/ 83 h 216"/>
              <a:gd name="T42" fmla="*/ 117 w 223"/>
              <a:gd name="T43" fmla="*/ 83 h 216"/>
              <a:gd name="T44" fmla="*/ 121 w 223"/>
              <a:gd name="T45" fmla="*/ 68 h 216"/>
              <a:gd name="T46" fmla="*/ 124 w 223"/>
              <a:gd name="T47" fmla="*/ 49 h 216"/>
              <a:gd name="T48" fmla="*/ 132 w 223"/>
              <a:gd name="T49" fmla="*/ 7 h 216"/>
              <a:gd name="T50" fmla="*/ 136 w 223"/>
              <a:gd name="T51" fmla="*/ 4 h 216"/>
              <a:gd name="T52" fmla="*/ 139 w 223"/>
              <a:gd name="T53" fmla="*/ 94 h 216"/>
              <a:gd name="T54" fmla="*/ 147 w 223"/>
              <a:gd name="T55" fmla="*/ 155 h 216"/>
              <a:gd name="T56" fmla="*/ 151 w 223"/>
              <a:gd name="T57" fmla="*/ 185 h 216"/>
              <a:gd name="T58" fmla="*/ 158 w 223"/>
              <a:gd name="T59" fmla="*/ 208 h 216"/>
              <a:gd name="T60" fmla="*/ 162 w 223"/>
              <a:gd name="T61" fmla="*/ 155 h 216"/>
              <a:gd name="T62" fmla="*/ 170 w 223"/>
              <a:gd name="T63" fmla="*/ 91 h 216"/>
              <a:gd name="T64" fmla="*/ 173 w 223"/>
              <a:gd name="T65" fmla="*/ 83 h 216"/>
              <a:gd name="T66" fmla="*/ 177 w 223"/>
              <a:gd name="T67" fmla="*/ 121 h 216"/>
              <a:gd name="T68" fmla="*/ 181 w 223"/>
              <a:gd name="T69" fmla="*/ 155 h 216"/>
              <a:gd name="T70" fmla="*/ 185 w 223"/>
              <a:gd name="T71" fmla="*/ 144 h 216"/>
              <a:gd name="T72" fmla="*/ 192 w 223"/>
              <a:gd name="T73" fmla="*/ 94 h 216"/>
              <a:gd name="T74" fmla="*/ 196 w 223"/>
              <a:gd name="T75" fmla="*/ 57 h 216"/>
              <a:gd name="T76" fmla="*/ 204 w 223"/>
              <a:gd name="T77" fmla="*/ 45 h 216"/>
              <a:gd name="T78" fmla="*/ 207 w 223"/>
              <a:gd name="T79" fmla="*/ 125 h 216"/>
              <a:gd name="T80" fmla="*/ 211 w 223"/>
              <a:gd name="T81" fmla="*/ 163 h 216"/>
              <a:gd name="T82" fmla="*/ 219 w 223"/>
              <a:gd name="T83" fmla="*/ 174 h 21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23"/>
              <a:gd name="T127" fmla="*/ 0 h 216"/>
              <a:gd name="T128" fmla="*/ 223 w 223"/>
              <a:gd name="T129" fmla="*/ 216 h 21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23" h="216">
                <a:moveTo>
                  <a:pt x="0" y="60"/>
                </a:moveTo>
                <a:lnTo>
                  <a:pt x="0" y="72"/>
                </a:lnTo>
                <a:lnTo>
                  <a:pt x="3" y="68"/>
                </a:lnTo>
                <a:lnTo>
                  <a:pt x="7" y="64"/>
                </a:lnTo>
                <a:lnTo>
                  <a:pt x="7" y="60"/>
                </a:lnTo>
                <a:lnTo>
                  <a:pt x="7" y="72"/>
                </a:lnTo>
                <a:lnTo>
                  <a:pt x="11" y="79"/>
                </a:lnTo>
                <a:lnTo>
                  <a:pt x="11" y="94"/>
                </a:lnTo>
                <a:lnTo>
                  <a:pt x="15" y="98"/>
                </a:lnTo>
                <a:lnTo>
                  <a:pt x="15" y="113"/>
                </a:lnTo>
                <a:lnTo>
                  <a:pt x="18" y="117"/>
                </a:lnTo>
                <a:lnTo>
                  <a:pt x="18" y="125"/>
                </a:lnTo>
                <a:lnTo>
                  <a:pt x="22" y="129"/>
                </a:lnTo>
                <a:lnTo>
                  <a:pt x="22" y="132"/>
                </a:lnTo>
                <a:lnTo>
                  <a:pt x="26" y="136"/>
                </a:lnTo>
                <a:lnTo>
                  <a:pt x="26" y="159"/>
                </a:lnTo>
                <a:lnTo>
                  <a:pt x="30" y="163"/>
                </a:lnTo>
                <a:lnTo>
                  <a:pt x="30" y="182"/>
                </a:lnTo>
                <a:lnTo>
                  <a:pt x="34" y="185"/>
                </a:lnTo>
                <a:lnTo>
                  <a:pt x="34" y="189"/>
                </a:lnTo>
                <a:lnTo>
                  <a:pt x="37" y="193"/>
                </a:lnTo>
                <a:lnTo>
                  <a:pt x="37" y="212"/>
                </a:lnTo>
                <a:lnTo>
                  <a:pt x="41" y="208"/>
                </a:lnTo>
                <a:lnTo>
                  <a:pt x="41" y="204"/>
                </a:lnTo>
                <a:lnTo>
                  <a:pt x="41" y="212"/>
                </a:lnTo>
                <a:lnTo>
                  <a:pt x="45" y="216"/>
                </a:lnTo>
                <a:lnTo>
                  <a:pt x="45" y="189"/>
                </a:lnTo>
                <a:lnTo>
                  <a:pt x="49" y="185"/>
                </a:lnTo>
                <a:lnTo>
                  <a:pt x="49" y="140"/>
                </a:lnTo>
                <a:lnTo>
                  <a:pt x="52" y="129"/>
                </a:lnTo>
                <a:lnTo>
                  <a:pt x="52" y="91"/>
                </a:lnTo>
                <a:lnTo>
                  <a:pt x="56" y="83"/>
                </a:lnTo>
                <a:lnTo>
                  <a:pt x="56" y="60"/>
                </a:lnTo>
                <a:lnTo>
                  <a:pt x="60" y="57"/>
                </a:lnTo>
                <a:lnTo>
                  <a:pt x="60" y="53"/>
                </a:lnTo>
                <a:lnTo>
                  <a:pt x="64" y="49"/>
                </a:lnTo>
                <a:lnTo>
                  <a:pt x="64" y="19"/>
                </a:lnTo>
                <a:lnTo>
                  <a:pt x="68" y="15"/>
                </a:lnTo>
                <a:lnTo>
                  <a:pt x="68" y="11"/>
                </a:lnTo>
                <a:lnTo>
                  <a:pt x="68" y="15"/>
                </a:lnTo>
                <a:lnTo>
                  <a:pt x="71" y="19"/>
                </a:lnTo>
                <a:lnTo>
                  <a:pt x="71" y="34"/>
                </a:lnTo>
                <a:lnTo>
                  <a:pt x="75" y="45"/>
                </a:lnTo>
                <a:lnTo>
                  <a:pt x="75" y="98"/>
                </a:lnTo>
                <a:lnTo>
                  <a:pt x="79" y="106"/>
                </a:lnTo>
                <a:lnTo>
                  <a:pt x="79" y="136"/>
                </a:lnTo>
                <a:lnTo>
                  <a:pt x="83" y="140"/>
                </a:lnTo>
                <a:lnTo>
                  <a:pt x="83" y="147"/>
                </a:lnTo>
                <a:lnTo>
                  <a:pt x="87" y="155"/>
                </a:lnTo>
                <a:lnTo>
                  <a:pt x="87" y="166"/>
                </a:lnTo>
                <a:lnTo>
                  <a:pt x="90" y="170"/>
                </a:lnTo>
                <a:lnTo>
                  <a:pt x="90" y="185"/>
                </a:lnTo>
                <a:lnTo>
                  <a:pt x="94" y="189"/>
                </a:lnTo>
                <a:lnTo>
                  <a:pt x="94" y="200"/>
                </a:lnTo>
                <a:lnTo>
                  <a:pt x="98" y="204"/>
                </a:lnTo>
                <a:lnTo>
                  <a:pt x="98" y="200"/>
                </a:lnTo>
                <a:lnTo>
                  <a:pt x="102" y="197"/>
                </a:lnTo>
                <a:lnTo>
                  <a:pt x="102" y="178"/>
                </a:lnTo>
                <a:lnTo>
                  <a:pt x="105" y="170"/>
                </a:lnTo>
                <a:lnTo>
                  <a:pt x="105" y="132"/>
                </a:lnTo>
                <a:lnTo>
                  <a:pt x="109" y="129"/>
                </a:lnTo>
                <a:lnTo>
                  <a:pt x="109" y="87"/>
                </a:lnTo>
                <a:lnTo>
                  <a:pt x="113" y="83"/>
                </a:lnTo>
                <a:lnTo>
                  <a:pt x="113" y="76"/>
                </a:lnTo>
                <a:lnTo>
                  <a:pt x="113" y="79"/>
                </a:lnTo>
                <a:lnTo>
                  <a:pt x="117" y="83"/>
                </a:lnTo>
                <a:lnTo>
                  <a:pt x="117" y="87"/>
                </a:lnTo>
                <a:lnTo>
                  <a:pt x="117" y="68"/>
                </a:lnTo>
                <a:lnTo>
                  <a:pt x="121" y="68"/>
                </a:lnTo>
                <a:lnTo>
                  <a:pt x="121" y="102"/>
                </a:lnTo>
                <a:lnTo>
                  <a:pt x="124" y="94"/>
                </a:lnTo>
                <a:lnTo>
                  <a:pt x="124" y="49"/>
                </a:lnTo>
                <a:lnTo>
                  <a:pt x="128" y="45"/>
                </a:lnTo>
                <a:lnTo>
                  <a:pt x="128" y="15"/>
                </a:lnTo>
                <a:lnTo>
                  <a:pt x="132" y="7"/>
                </a:lnTo>
                <a:lnTo>
                  <a:pt x="132" y="0"/>
                </a:lnTo>
                <a:lnTo>
                  <a:pt x="132" y="7"/>
                </a:lnTo>
                <a:lnTo>
                  <a:pt x="136" y="4"/>
                </a:lnTo>
                <a:lnTo>
                  <a:pt x="136" y="7"/>
                </a:lnTo>
                <a:lnTo>
                  <a:pt x="139" y="26"/>
                </a:lnTo>
                <a:lnTo>
                  <a:pt x="139" y="94"/>
                </a:lnTo>
                <a:lnTo>
                  <a:pt x="143" y="94"/>
                </a:lnTo>
                <a:lnTo>
                  <a:pt x="143" y="147"/>
                </a:lnTo>
                <a:lnTo>
                  <a:pt x="147" y="155"/>
                </a:lnTo>
                <a:lnTo>
                  <a:pt x="147" y="163"/>
                </a:lnTo>
                <a:lnTo>
                  <a:pt x="151" y="166"/>
                </a:lnTo>
                <a:lnTo>
                  <a:pt x="151" y="185"/>
                </a:lnTo>
                <a:lnTo>
                  <a:pt x="155" y="189"/>
                </a:lnTo>
                <a:lnTo>
                  <a:pt x="155" y="204"/>
                </a:lnTo>
                <a:lnTo>
                  <a:pt x="158" y="208"/>
                </a:lnTo>
                <a:lnTo>
                  <a:pt x="158" y="204"/>
                </a:lnTo>
                <a:lnTo>
                  <a:pt x="162" y="197"/>
                </a:lnTo>
                <a:lnTo>
                  <a:pt x="162" y="155"/>
                </a:lnTo>
                <a:lnTo>
                  <a:pt x="166" y="147"/>
                </a:lnTo>
                <a:lnTo>
                  <a:pt x="166" y="87"/>
                </a:lnTo>
                <a:lnTo>
                  <a:pt x="170" y="91"/>
                </a:lnTo>
                <a:lnTo>
                  <a:pt x="170" y="94"/>
                </a:lnTo>
                <a:lnTo>
                  <a:pt x="170" y="76"/>
                </a:lnTo>
                <a:lnTo>
                  <a:pt x="173" y="83"/>
                </a:lnTo>
                <a:lnTo>
                  <a:pt x="173" y="121"/>
                </a:lnTo>
                <a:lnTo>
                  <a:pt x="173" y="117"/>
                </a:lnTo>
                <a:lnTo>
                  <a:pt x="177" y="121"/>
                </a:lnTo>
                <a:lnTo>
                  <a:pt x="177" y="163"/>
                </a:lnTo>
                <a:lnTo>
                  <a:pt x="177" y="159"/>
                </a:lnTo>
                <a:lnTo>
                  <a:pt x="181" y="155"/>
                </a:lnTo>
                <a:lnTo>
                  <a:pt x="181" y="163"/>
                </a:lnTo>
                <a:lnTo>
                  <a:pt x="185" y="163"/>
                </a:lnTo>
                <a:lnTo>
                  <a:pt x="185" y="144"/>
                </a:lnTo>
                <a:lnTo>
                  <a:pt x="189" y="140"/>
                </a:lnTo>
                <a:lnTo>
                  <a:pt x="189" y="102"/>
                </a:lnTo>
                <a:lnTo>
                  <a:pt x="192" y="94"/>
                </a:lnTo>
                <a:lnTo>
                  <a:pt x="192" y="76"/>
                </a:lnTo>
                <a:lnTo>
                  <a:pt x="196" y="72"/>
                </a:lnTo>
                <a:lnTo>
                  <a:pt x="196" y="57"/>
                </a:lnTo>
                <a:lnTo>
                  <a:pt x="200" y="53"/>
                </a:lnTo>
                <a:lnTo>
                  <a:pt x="200" y="45"/>
                </a:lnTo>
                <a:lnTo>
                  <a:pt x="204" y="45"/>
                </a:lnTo>
                <a:lnTo>
                  <a:pt x="204" y="79"/>
                </a:lnTo>
                <a:lnTo>
                  <a:pt x="207" y="83"/>
                </a:lnTo>
                <a:lnTo>
                  <a:pt x="207" y="125"/>
                </a:lnTo>
                <a:lnTo>
                  <a:pt x="211" y="140"/>
                </a:lnTo>
                <a:lnTo>
                  <a:pt x="211" y="166"/>
                </a:lnTo>
                <a:lnTo>
                  <a:pt x="211" y="163"/>
                </a:lnTo>
                <a:lnTo>
                  <a:pt x="215" y="166"/>
                </a:lnTo>
                <a:lnTo>
                  <a:pt x="215" y="170"/>
                </a:lnTo>
                <a:lnTo>
                  <a:pt x="219" y="174"/>
                </a:lnTo>
                <a:lnTo>
                  <a:pt x="219" y="178"/>
                </a:lnTo>
                <a:lnTo>
                  <a:pt x="223" y="17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4400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 flipH="1">
            <a:off x="6379926" y="3330371"/>
            <a:ext cx="679182" cy="297619"/>
            <a:chOff x="3238" y="884"/>
            <a:chExt cx="318" cy="261"/>
          </a:xfrm>
        </p:grpSpPr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3238" y="884"/>
              <a:ext cx="223" cy="261"/>
            </a:xfrm>
            <a:custGeom>
              <a:avLst/>
              <a:gdLst>
                <a:gd name="T0" fmla="*/ 4 w 223"/>
                <a:gd name="T1" fmla="*/ 61 h 261"/>
                <a:gd name="T2" fmla="*/ 15 w 223"/>
                <a:gd name="T3" fmla="*/ 68 h 261"/>
                <a:gd name="T4" fmla="*/ 19 w 223"/>
                <a:gd name="T5" fmla="*/ 170 h 261"/>
                <a:gd name="T6" fmla="*/ 27 w 223"/>
                <a:gd name="T7" fmla="*/ 227 h 261"/>
                <a:gd name="T8" fmla="*/ 30 w 223"/>
                <a:gd name="T9" fmla="*/ 227 h 261"/>
                <a:gd name="T10" fmla="*/ 34 w 223"/>
                <a:gd name="T11" fmla="*/ 254 h 261"/>
                <a:gd name="T12" fmla="*/ 38 w 223"/>
                <a:gd name="T13" fmla="*/ 242 h 261"/>
                <a:gd name="T14" fmla="*/ 42 w 223"/>
                <a:gd name="T15" fmla="*/ 186 h 261"/>
                <a:gd name="T16" fmla="*/ 49 w 223"/>
                <a:gd name="T17" fmla="*/ 106 h 261"/>
                <a:gd name="T18" fmla="*/ 53 w 223"/>
                <a:gd name="T19" fmla="*/ 80 h 261"/>
                <a:gd name="T20" fmla="*/ 57 w 223"/>
                <a:gd name="T21" fmla="*/ 76 h 261"/>
                <a:gd name="T22" fmla="*/ 61 w 223"/>
                <a:gd name="T23" fmla="*/ 38 h 261"/>
                <a:gd name="T24" fmla="*/ 64 w 223"/>
                <a:gd name="T25" fmla="*/ 38 h 261"/>
                <a:gd name="T26" fmla="*/ 68 w 223"/>
                <a:gd name="T27" fmla="*/ 155 h 261"/>
                <a:gd name="T28" fmla="*/ 76 w 223"/>
                <a:gd name="T29" fmla="*/ 98 h 261"/>
                <a:gd name="T30" fmla="*/ 80 w 223"/>
                <a:gd name="T31" fmla="*/ 27 h 261"/>
                <a:gd name="T32" fmla="*/ 83 w 223"/>
                <a:gd name="T33" fmla="*/ 34 h 261"/>
                <a:gd name="T34" fmla="*/ 87 w 223"/>
                <a:gd name="T35" fmla="*/ 19 h 261"/>
                <a:gd name="T36" fmla="*/ 95 w 223"/>
                <a:gd name="T37" fmla="*/ 83 h 261"/>
                <a:gd name="T38" fmla="*/ 98 w 223"/>
                <a:gd name="T39" fmla="*/ 106 h 261"/>
                <a:gd name="T40" fmla="*/ 102 w 223"/>
                <a:gd name="T41" fmla="*/ 208 h 261"/>
                <a:gd name="T42" fmla="*/ 110 w 223"/>
                <a:gd name="T43" fmla="*/ 208 h 261"/>
                <a:gd name="T44" fmla="*/ 114 w 223"/>
                <a:gd name="T45" fmla="*/ 163 h 261"/>
                <a:gd name="T46" fmla="*/ 121 w 223"/>
                <a:gd name="T47" fmla="*/ 133 h 261"/>
                <a:gd name="T48" fmla="*/ 125 w 223"/>
                <a:gd name="T49" fmla="*/ 136 h 261"/>
                <a:gd name="T50" fmla="*/ 129 w 223"/>
                <a:gd name="T51" fmla="*/ 220 h 261"/>
                <a:gd name="T52" fmla="*/ 136 w 223"/>
                <a:gd name="T53" fmla="*/ 186 h 261"/>
                <a:gd name="T54" fmla="*/ 140 w 223"/>
                <a:gd name="T55" fmla="*/ 42 h 261"/>
                <a:gd name="T56" fmla="*/ 148 w 223"/>
                <a:gd name="T57" fmla="*/ 4 h 261"/>
                <a:gd name="T58" fmla="*/ 151 w 223"/>
                <a:gd name="T59" fmla="*/ 136 h 261"/>
                <a:gd name="T60" fmla="*/ 155 w 223"/>
                <a:gd name="T61" fmla="*/ 95 h 261"/>
                <a:gd name="T62" fmla="*/ 167 w 223"/>
                <a:gd name="T63" fmla="*/ 95 h 261"/>
                <a:gd name="T64" fmla="*/ 174 w 223"/>
                <a:gd name="T65" fmla="*/ 114 h 261"/>
                <a:gd name="T66" fmla="*/ 178 w 223"/>
                <a:gd name="T67" fmla="*/ 98 h 261"/>
                <a:gd name="T68" fmla="*/ 185 w 223"/>
                <a:gd name="T69" fmla="*/ 110 h 261"/>
                <a:gd name="T70" fmla="*/ 189 w 223"/>
                <a:gd name="T71" fmla="*/ 136 h 261"/>
                <a:gd name="T72" fmla="*/ 197 w 223"/>
                <a:gd name="T73" fmla="*/ 159 h 261"/>
                <a:gd name="T74" fmla="*/ 201 w 223"/>
                <a:gd name="T75" fmla="*/ 163 h 261"/>
                <a:gd name="T76" fmla="*/ 204 w 223"/>
                <a:gd name="T77" fmla="*/ 167 h 261"/>
                <a:gd name="T78" fmla="*/ 212 w 223"/>
                <a:gd name="T79" fmla="*/ 167 h 261"/>
                <a:gd name="T80" fmla="*/ 216 w 223"/>
                <a:gd name="T81" fmla="*/ 174 h 261"/>
                <a:gd name="T82" fmla="*/ 219 w 223"/>
                <a:gd name="T83" fmla="*/ 151 h 2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261"/>
                <a:gd name="T128" fmla="*/ 223 w 223"/>
                <a:gd name="T129" fmla="*/ 261 h 2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261">
                  <a:moveTo>
                    <a:pt x="0" y="42"/>
                  </a:moveTo>
                  <a:lnTo>
                    <a:pt x="4" y="46"/>
                  </a:lnTo>
                  <a:lnTo>
                    <a:pt x="4" y="61"/>
                  </a:lnTo>
                  <a:lnTo>
                    <a:pt x="8" y="64"/>
                  </a:lnTo>
                  <a:lnTo>
                    <a:pt x="12" y="68"/>
                  </a:lnTo>
                  <a:lnTo>
                    <a:pt x="15" y="68"/>
                  </a:lnTo>
                  <a:lnTo>
                    <a:pt x="15" y="95"/>
                  </a:lnTo>
                  <a:lnTo>
                    <a:pt x="19" y="98"/>
                  </a:lnTo>
                  <a:lnTo>
                    <a:pt x="19" y="170"/>
                  </a:lnTo>
                  <a:lnTo>
                    <a:pt x="23" y="186"/>
                  </a:lnTo>
                  <a:lnTo>
                    <a:pt x="23" y="220"/>
                  </a:lnTo>
                  <a:lnTo>
                    <a:pt x="27" y="227"/>
                  </a:lnTo>
                  <a:lnTo>
                    <a:pt x="27" y="257"/>
                  </a:lnTo>
                  <a:lnTo>
                    <a:pt x="27" y="242"/>
                  </a:lnTo>
                  <a:lnTo>
                    <a:pt x="30" y="227"/>
                  </a:lnTo>
                  <a:lnTo>
                    <a:pt x="30" y="212"/>
                  </a:lnTo>
                  <a:lnTo>
                    <a:pt x="30" y="238"/>
                  </a:lnTo>
                  <a:lnTo>
                    <a:pt x="34" y="254"/>
                  </a:lnTo>
                  <a:lnTo>
                    <a:pt x="34" y="261"/>
                  </a:lnTo>
                  <a:lnTo>
                    <a:pt x="34" y="235"/>
                  </a:lnTo>
                  <a:lnTo>
                    <a:pt x="38" y="242"/>
                  </a:lnTo>
                  <a:lnTo>
                    <a:pt x="38" y="257"/>
                  </a:lnTo>
                  <a:lnTo>
                    <a:pt x="42" y="261"/>
                  </a:lnTo>
                  <a:lnTo>
                    <a:pt x="42" y="186"/>
                  </a:lnTo>
                  <a:lnTo>
                    <a:pt x="46" y="159"/>
                  </a:lnTo>
                  <a:lnTo>
                    <a:pt x="46" y="121"/>
                  </a:lnTo>
                  <a:lnTo>
                    <a:pt x="49" y="106"/>
                  </a:lnTo>
                  <a:lnTo>
                    <a:pt x="49" y="76"/>
                  </a:lnTo>
                  <a:lnTo>
                    <a:pt x="49" y="80"/>
                  </a:lnTo>
                  <a:lnTo>
                    <a:pt x="53" y="80"/>
                  </a:lnTo>
                  <a:lnTo>
                    <a:pt x="53" y="34"/>
                  </a:lnTo>
                  <a:lnTo>
                    <a:pt x="57" y="42"/>
                  </a:lnTo>
                  <a:lnTo>
                    <a:pt x="57" y="76"/>
                  </a:lnTo>
                  <a:lnTo>
                    <a:pt x="57" y="64"/>
                  </a:lnTo>
                  <a:lnTo>
                    <a:pt x="61" y="49"/>
                  </a:lnTo>
                  <a:lnTo>
                    <a:pt x="61" y="38"/>
                  </a:lnTo>
                  <a:lnTo>
                    <a:pt x="61" y="42"/>
                  </a:lnTo>
                  <a:lnTo>
                    <a:pt x="64" y="46"/>
                  </a:lnTo>
                  <a:lnTo>
                    <a:pt x="64" y="38"/>
                  </a:lnTo>
                  <a:lnTo>
                    <a:pt x="64" y="42"/>
                  </a:lnTo>
                  <a:lnTo>
                    <a:pt x="68" y="53"/>
                  </a:lnTo>
                  <a:lnTo>
                    <a:pt x="68" y="155"/>
                  </a:lnTo>
                  <a:lnTo>
                    <a:pt x="72" y="151"/>
                  </a:lnTo>
                  <a:lnTo>
                    <a:pt x="72" y="106"/>
                  </a:lnTo>
                  <a:lnTo>
                    <a:pt x="76" y="98"/>
                  </a:lnTo>
                  <a:lnTo>
                    <a:pt x="76" y="49"/>
                  </a:lnTo>
                  <a:lnTo>
                    <a:pt x="80" y="42"/>
                  </a:lnTo>
                  <a:lnTo>
                    <a:pt x="80" y="27"/>
                  </a:lnTo>
                  <a:lnTo>
                    <a:pt x="83" y="23"/>
                  </a:lnTo>
                  <a:lnTo>
                    <a:pt x="83" y="19"/>
                  </a:lnTo>
                  <a:lnTo>
                    <a:pt x="83" y="34"/>
                  </a:lnTo>
                  <a:lnTo>
                    <a:pt x="87" y="42"/>
                  </a:lnTo>
                  <a:lnTo>
                    <a:pt x="87" y="46"/>
                  </a:lnTo>
                  <a:lnTo>
                    <a:pt x="87" y="19"/>
                  </a:lnTo>
                  <a:lnTo>
                    <a:pt x="91" y="30"/>
                  </a:lnTo>
                  <a:lnTo>
                    <a:pt x="91" y="95"/>
                  </a:lnTo>
                  <a:lnTo>
                    <a:pt x="95" y="83"/>
                  </a:lnTo>
                  <a:lnTo>
                    <a:pt x="95" y="87"/>
                  </a:lnTo>
                  <a:lnTo>
                    <a:pt x="95" y="98"/>
                  </a:lnTo>
                  <a:lnTo>
                    <a:pt x="98" y="106"/>
                  </a:lnTo>
                  <a:lnTo>
                    <a:pt x="98" y="151"/>
                  </a:lnTo>
                  <a:lnTo>
                    <a:pt x="102" y="163"/>
                  </a:lnTo>
                  <a:lnTo>
                    <a:pt x="102" y="208"/>
                  </a:lnTo>
                  <a:lnTo>
                    <a:pt x="106" y="216"/>
                  </a:lnTo>
                  <a:lnTo>
                    <a:pt x="106" y="208"/>
                  </a:lnTo>
                  <a:lnTo>
                    <a:pt x="110" y="208"/>
                  </a:lnTo>
                  <a:lnTo>
                    <a:pt x="110" y="182"/>
                  </a:lnTo>
                  <a:lnTo>
                    <a:pt x="114" y="174"/>
                  </a:lnTo>
                  <a:lnTo>
                    <a:pt x="114" y="163"/>
                  </a:lnTo>
                  <a:lnTo>
                    <a:pt x="117" y="155"/>
                  </a:lnTo>
                  <a:lnTo>
                    <a:pt x="117" y="129"/>
                  </a:lnTo>
                  <a:lnTo>
                    <a:pt x="121" y="133"/>
                  </a:lnTo>
                  <a:lnTo>
                    <a:pt x="121" y="140"/>
                  </a:lnTo>
                  <a:lnTo>
                    <a:pt x="121" y="136"/>
                  </a:lnTo>
                  <a:lnTo>
                    <a:pt x="125" y="136"/>
                  </a:lnTo>
                  <a:lnTo>
                    <a:pt x="125" y="189"/>
                  </a:lnTo>
                  <a:lnTo>
                    <a:pt x="129" y="201"/>
                  </a:lnTo>
                  <a:lnTo>
                    <a:pt x="129" y="220"/>
                  </a:lnTo>
                  <a:lnTo>
                    <a:pt x="133" y="216"/>
                  </a:lnTo>
                  <a:lnTo>
                    <a:pt x="133" y="193"/>
                  </a:lnTo>
                  <a:lnTo>
                    <a:pt x="136" y="186"/>
                  </a:lnTo>
                  <a:lnTo>
                    <a:pt x="136" y="140"/>
                  </a:lnTo>
                  <a:lnTo>
                    <a:pt x="140" y="117"/>
                  </a:lnTo>
                  <a:lnTo>
                    <a:pt x="140" y="42"/>
                  </a:lnTo>
                  <a:lnTo>
                    <a:pt x="144" y="30"/>
                  </a:lnTo>
                  <a:lnTo>
                    <a:pt x="144" y="0"/>
                  </a:lnTo>
                  <a:lnTo>
                    <a:pt x="148" y="4"/>
                  </a:lnTo>
                  <a:lnTo>
                    <a:pt x="148" y="117"/>
                  </a:lnTo>
                  <a:lnTo>
                    <a:pt x="151" y="133"/>
                  </a:lnTo>
                  <a:lnTo>
                    <a:pt x="151" y="136"/>
                  </a:lnTo>
                  <a:lnTo>
                    <a:pt x="151" y="133"/>
                  </a:lnTo>
                  <a:lnTo>
                    <a:pt x="155" y="129"/>
                  </a:lnTo>
                  <a:lnTo>
                    <a:pt x="155" y="95"/>
                  </a:lnTo>
                  <a:lnTo>
                    <a:pt x="159" y="91"/>
                  </a:lnTo>
                  <a:lnTo>
                    <a:pt x="159" y="102"/>
                  </a:lnTo>
                  <a:lnTo>
                    <a:pt x="167" y="95"/>
                  </a:lnTo>
                  <a:lnTo>
                    <a:pt x="163" y="95"/>
                  </a:lnTo>
                  <a:lnTo>
                    <a:pt x="167" y="121"/>
                  </a:lnTo>
                  <a:lnTo>
                    <a:pt x="174" y="114"/>
                  </a:lnTo>
                  <a:lnTo>
                    <a:pt x="174" y="110"/>
                  </a:lnTo>
                  <a:lnTo>
                    <a:pt x="178" y="106"/>
                  </a:lnTo>
                  <a:lnTo>
                    <a:pt x="178" y="98"/>
                  </a:lnTo>
                  <a:lnTo>
                    <a:pt x="182" y="102"/>
                  </a:lnTo>
                  <a:lnTo>
                    <a:pt x="182" y="106"/>
                  </a:lnTo>
                  <a:lnTo>
                    <a:pt x="185" y="110"/>
                  </a:lnTo>
                  <a:lnTo>
                    <a:pt x="185" y="121"/>
                  </a:lnTo>
                  <a:lnTo>
                    <a:pt x="189" y="125"/>
                  </a:lnTo>
                  <a:lnTo>
                    <a:pt x="189" y="136"/>
                  </a:lnTo>
                  <a:lnTo>
                    <a:pt x="193" y="140"/>
                  </a:lnTo>
                  <a:lnTo>
                    <a:pt x="193" y="148"/>
                  </a:lnTo>
                  <a:lnTo>
                    <a:pt x="197" y="159"/>
                  </a:lnTo>
                  <a:lnTo>
                    <a:pt x="197" y="155"/>
                  </a:lnTo>
                  <a:lnTo>
                    <a:pt x="197" y="159"/>
                  </a:lnTo>
                  <a:lnTo>
                    <a:pt x="201" y="163"/>
                  </a:lnTo>
                  <a:lnTo>
                    <a:pt x="201" y="144"/>
                  </a:lnTo>
                  <a:lnTo>
                    <a:pt x="204" y="148"/>
                  </a:lnTo>
                  <a:lnTo>
                    <a:pt x="204" y="167"/>
                  </a:lnTo>
                  <a:lnTo>
                    <a:pt x="208" y="170"/>
                  </a:lnTo>
                  <a:lnTo>
                    <a:pt x="208" y="159"/>
                  </a:lnTo>
                  <a:lnTo>
                    <a:pt x="212" y="167"/>
                  </a:lnTo>
                  <a:lnTo>
                    <a:pt x="212" y="174"/>
                  </a:lnTo>
                  <a:lnTo>
                    <a:pt x="212" y="170"/>
                  </a:lnTo>
                  <a:lnTo>
                    <a:pt x="216" y="174"/>
                  </a:lnTo>
                  <a:lnTo>
                    <a:pt x="216" y="163"/>
                  </a:lnTo>
                  <a:lnTo>
                    <a:pt x="219" y="159"/>
                  </a:lnTo>
                  <a:lnTo>
                    <a:pt x="219" y="151"/>
                  </a:lnTo>
                  <a:lnTo>
                    <a:pt x="223" y="144"/>
                  </a:lnTo>
                  <a:lnTo>
                    <a:pt x="223" y="10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3461" y="937"/>
              <a:ext cx="95" cy="121"/>
            </a:xfrm>
            <a:custGeom>
              <a:avLst/>
              <a:gdLst>
                <a:gd name="T0" fmla="*/ 0 w 95"/>
                <a:gd name="T1" fmla="*/ 49 h 121"/>
                <a:gd name="T2" fmla="*/ 4 w 95"/>
                <a:gd name="T3" fmla="*/ 38 h 121"/>
                <a:gd name="T4" fmla="*/ 4 w 95"/>
                <a:gd name="T5" fmla="*/ 0 h 121"/>
                <a:gd name="T6" fmla="*/ 8 w 95"/>
                <a:gd name="T7" fmla="*/ 4 h 121"/>
                <a:gd name="T8" fmla="*/ 8 w 95"/>
                <a:gd name="T9" fmla="*/ 42 h 121"/>
                <a:gd name="T10" fmla="*/ 12 w 95"/>
                <a:gd name="T11" fmla="*/ 53 h 121"/>
                <a:gd name="T12" fmla="*/ 12 w 95"/>
                <a:gd name="T13" fmla="*/ 64 h 121"/>
                <a:gd name="T14" fmla="*/ 15 w 95"/>
                <a:gd name="T15" fmla="*/ 61 h 121"/>
                <a:gd name="T16" fmla="*/ 15 w 95"/>
                <a:gd name="T17" fmla="*/ 53 h 121"/>
                <a:gd name="T18" fmla="*/ 19 w 95"/>
                <a:gd name="T19" fmla="*/ 49 h 121"/>
                <a:gd name="T20" fmla="*/ 19 w 95"/>
                <a:gd name="T21" fmla="*/ 76 h 121"/>
                <a:gd name="T22" fmla="*/ 23 w 95"/>
                <a:gd name="T23" fmla="*/ 72 h 121"/>
                <a:gd name="T24" fmla="*/ 23 w 95"/>
                <a:gd name="T25" fmla="*/ 68 h 121"/>
                <a:gd name="T26" fmla="*/ 27 w 95"/>
                <a:gd name="T27" fmla="*/ 64 h 121"/>
                <a:gd name="T28" fmla="*/ 30 w 95"/>
                <a:gd name="T29" fmla="*/ 68 h 121"/>
                <a:gd name="T30" fmla="*/ 30 w 95"/>
                <a:gd name="T31" fmla="*/ 61 h 121"/>
                <a:gd name="T32" fmla="*/ 34 w 95"/>
                <a:gd name="T33" fmla="*/ 57 h 121"/>
                <a:gd name="T34" fmla="*/ 34 w 95"/>
                <a:gd name="T35" fmla="*/ 49 h 121"/>
                <a:gd name="T36" fmla="*/ 34 w 95"/>
                <a:gd name="T37" fmla="*/ 64 h 121"/>
                <a:gd name="T38" fmla="*/ 38 w 95"/>
                <a:gd name="T39" fmla="*/ 68 h 121"/>
                <a:gd name="T40" fmla="*/ 38 w 95"/>
                <a:gd name="T41" fmla="*/ 38 h 121"/>
                <a:gd name="T42" fmla="*/ 42 w 95"/>
                <a:gd name="T43" fmla="*/ 49 h 121"/>
                <a:gd name="T44" fmla="*/ 42 w 95"/>
                <a:gd name="T45" fmla="*/ 57 h 121"/>
                <a:gd name="T46" fmla="*/ 46 w 95"/>
                <a:gd name="T47" fmla="*/ 64 h 121"/>
                <a:gd name="T48" fmla="*/ 46 w 95"/>
                <a:gd name="T49" fmla="*/ 80 h 121"/>
                <a:gd name="T50" fmla="*/ 49 w 95"/>
                <a:gd name="T51" fmla="*/ 83 h 121"/>
                <a:gd name="T52" fmla="*/ 49 w 95"/>
                <a:gd name="T53" fmla="*/ 87 h 121"/>
                <a:gd name="T54" fmla="*/ 49 w 95"/>
                <a:gd name="T55" fmla="*/ 83 h 121"/>
                <a:gd name="T56" fmla="*/ 53 w 95"/>
                <a:gd name="T57" fmla="*/ 87 h 121"/>
                <a:gd name="T58" fmla="*/ 53 w 95"/>
                <a:gd name="T59" fmla="*/ 91 h 121"/>
                <a:gd name="T60" fmla="*/ 53 w 95"/>
                <a:gd name="T61" fmla="*/ 83 h 121"/>
                <a:gd name="T62" fmla="*/ 57 w 95"/>
                <a:gd name="T63" fmla="*/ 76 h 121"/>
                <a:gd name="T64" fmla="*/ 57 w 95"/>
                <a:gd name="T65" fmla="*/ 64 h 121"/>
                <a:gd name="T66" fmla="*/ 65 w 95"/>
                <a:gd name="T67" fmla="*/ 57 h 121"/>
                <a:gd name="T68" fmla="*/ 65 w 95"/>
                <a:gd name="T69" fmla="*/ 49 h 121"/>
                <a:gd name="T70" fmla="*/ 68 w 95"/>
                <a:gd name="T71" fmla="*/ 49 h 121"/>
                <a:gd name="T72" fmla="*/ 72 w 95"/>
                <a:gd name="T73" fmla="*/ 53 h 121"/>
                <a:gd name="T74" fmla="*/ 72 w 95"/>
                <a:gd name="T75" fmla="*/ 72 h 121"/>
                <a:gd name="T76" fmla="*/ 76 w 95"/>
                <a:gd name="T77" fmla="*/ 76 h 121"/>
                <a:gd name="T78" fmla="*/ 76 w 95"/>
                <a:gd name="T79" fmla="*/ 110 h 121"/>
                <a:gd name="T80" fmla="*/ 80 w 95"/>
                <a:gd name="T81" fmla="*/ 117 h 121"/>
                <a:gd name="T82" fmla="*/ 80 w 95"/>
                <a:gd name="T83" fmla="*/ 121 h 121"/>
                <a:gd name="T84" fmla="*/ 80 w 95"/>
                <a:gd name="T85" fmla="*/ 106 h 121"/>
                <a:gd name="T86" fmla="*/ 83 w 95"/>
                <a:gd name="T87" fmla="*/ 110 h 121"/>
                <a:gd name="T88" fmla="*/ 83 w 95"/>
                <a:gd name="T89" fmla="*/ 121 h 121"/>
                <a:gd name="T90" fmla="*/ 83 w 95"/>
                <a:gd name="T91" fmla="*/ 102 h 121"/>
                <a:gd name="T92" fmla="*/ 87 w 95"/>
                <a:gd name="T93" fmla="*/ 83 h 121"/>
                <a:gd name="T94" fmla="*/ 87 w 95"/>
                <a:gd name="T95" fmla="*/ 19 h 121"/>
                <a:gd name="T96" fmla="*/ 87 w 95"/>
                <a:gd name="T97" fmla="*/ 23 h 121"/>
                <a:gd name="T98" fmla="*/ 91 w 95"/>
                <a:gd name="T99" fmla="*/ 38 h 121"/>
                <a:gd name="T100" fmla="*/ 91 w 95"/>
                <a:gd name="T101" fmla="*/ 91 h 121"/>
                <a:gd name="T102" fmla="*/ 95 w 95"/>
                <a:gd name="T103" fmla="*/ 91 h 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5"/>
                <a:gd name="T157" fmla="*/ 0 h 121"/>
                <a:gd name="T158" fmla="*/ 95 w 95"/>
                <a:gd name="T159" fmla="*/ 121 h 1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5" h="121">
                  <a:moveTo>
                    <a:pt x="0" y="49"/>
                  </a:moveTo>
                  <a:lnTo>
                    <a:pt x="4" y="38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42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15" y="61"/>
                  </a:lnTo>
                  <a:lnTo>
                    <a:pt x="15" y="53"/>
                  </a:lnTo>
                  <a:lnTo>
                    <a:pt x="19" y="49"/>
                  </a:lnTo>
                  <a:lnTo>
                    <a:pt x="19" y="76"/>
                  </a:lnTo>
                  <a:lnTo>
                    <a:pt x="23" y="72"/>
                  </a:lnTo>
                  <a:lnTo>
                    <a:pt x="23" y="68"/>
                  </a:lnTo>
                  <a:lnTo>
                    <a:pt x="27" y="64"/>
                  </a:lnTo>
                  <a:lnTo>
                    <a:pt x="30" y="68"/>
                  </a:lnTo>
                  <a:lnTo>
                    <a:pt x="30" y="61"/>
                  </a:lnTo>
                  <a:lnTo>
                    <a:pt x="34" y="57"/>
                  </a:lnTo>
                  <a:lnTo>
                    <a:pt x="34" y="49"/>
                  </a:lnTo>
                  <a:lnTo>
                    <a:pt x="34" y="64"/>
                  </a:lnTo>
                  <a:lnTo>
                    <a:pt x="38" y="68"/>
                  </a:lnTo>
                  <a:lnTo>
                    <a:pt x="38" y="38"/>
                  </a:lnTo>
                  <a:lnTo>
                    <a:pt x="42" y="49"/>
                  </a:lnTo>
                  <a:lnTo>
                    <a:pt x="42" y="57"/>
                  </a:lnTo>
                  <a:lnTo>
                    <a:pt x="46" y="64"/>
                  </a:lnTo>
                  <a:lnTo>
                    <a:pt x="46" y="80"/>
                  </a:lnTo>
                  <a:lnTo>
                    <a:pt x="49" y="83"/>
                  </a:lnTo>
                  <a:lnTo>
                    <a:pt x="49" y="87"/>
                  </a:lnTo>
                  <a:lnTo>
                    <a:pt x="49" y="83"/>
                  </a:lnTo>
                  <a:lnTo>
                    <a:pt x="53" y="87"/>
                  </a:lnTo>
                  <a:lnTo>
                    <a:pt x="53" y="91"/>
                  </a:lnTo>
                  <a:lnTo>
                    <a:pt x="53" y="83"/>
                  </a:lnTo>
                  <a:lnTo>
                    <a:pt x="57" y="76"/>
                  </a:lnTo>
                  <a:lnTo>
                    <a:pt x="57" y="64"/>
                  </a:lnTo>
                  <a:lnTo>
                    <a:pt x="65" y="57"/>
                  </a:lnTo>
                  <a:lnTo>
                    <a:pt x="65" y="49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2" y="72"/>
                  </a:lnTo>
                  <a:lnTo>
                    <a:pt x="76" y="76"/>
                  </a:lnTo>
                  <a:lnTo>
                    <a:pt x="76" y="110"/>
                  </a:lnTo>
                  <a:lnTo>
                    <a:pt x="80" y="117"/>
                  </a:lnTo>
                  <a:lnTo>
                    <a:pt x="80" y="121"/>
                  </a:lnTo>
                  <a:lnTo>
                    <a:pt x="80" y="106"/>
                  </a:lnTo>
                  <a:lnTo>
                    <a:pt x="83" y="110"/>
                  </a:lnTo>
                  <a:lnTo>
                    <a:pt x="83" y="121"/>
                  </a:lnTo>
                  <a:lnTo>
                    <a:pt x="83" y="102"/>
                  </a:lnTo>
                  <a:lnTo>
                    <a:pt x="87" y="83"/>
                  </a:lnTo>
                  <a:lnTo>
                    <a:pt x="87" y="19"/>
                  </a:lnTo>
                  <a:lnTo>
                    <a:pt x="87" y="23"/>
                  </a:lnTo>
                  <a:lnTo>
                    <a:pt x="91" y="38"/>
                  </a:lnTo>
                  <a:lnTo>
                    <a:pt x="91" y="91"/>
                  </a:lnTo>
                  <a:lnTo>
                    <a:pt x="95" y="9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4400"/>
            </a:p>
          </p:txBody>
        </p:sp>
      </p:grpSp>
      <p:sp>
        <p:nvSpPr>
          <p:cNvPr id="23" name="Line 78"/>
          <p:cNvSpPr>
            <a:spLocks noChangeShapeType="1"/>
          </p:cNvSpPr>
          <p:nvPr/>
        </p:nvSpPr>
        <p:spPr bwMode="auto">
          <a:xfrm flipV="1">
            <a:off x="7335305" y="1289074"/>
            <a:ext cx="259445" cy="76836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stealth" w="sm" len="sm"/>
            <a:tailEnd/>
          </a:ln>
        </p:spPr>
        <p:txBody>
          <a:bodyPr/>
          <a:lstStyle/>
          <a:p>
            <a:endParaRPr lang="en-US" sz="4400"/>
          </a:p>
        </p:txBody>
      </p:sp>
      <p:sp>
        <p:nvSpPr>
          <p:cNvPr id="24" name="AutoShape 171"/>
          <p:cNvSpPr>
            <a:spLocks/>
          </p:cNvSpPr>
          <p:nvPr/>
        </p:nvSpPr>
        <p:spPr bwMode="auto">
          <a:xfrm rot="16200000" flipV="1">
            <a:off x="6059550" y="2895200"/>
            <a:ext cx="154894" cy="342765"/>
          </a:xfrm>
          <a:prstGeom prst="rightBrace">
            <a:avLst>
              <a:gd name="adj1" fmla="val 26307"/>
              <a:gd name="adj2" fmla="val 50000"/>
            </a:avLst>
          </a:prstGeom>
          <a:noFill/>
          <a:ln w="63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400"/>
          </a:p>
        </p:txBody>
      </p:sp>
      <p:sp>
        <p:nvSpPr>
          <p:cNvPr id="25" name="Line 173"/>
          <p:cNvSpPr>
            <a:spLocks noChangeShapeType="1"/>
          </p:cNvSpPr>
          <p:nvPr/>
        </p:nvSpPr>
        <p:spPr bwMode="auto">
          <a:xfrm flipH="1" flipV="1">
            <a:off x="5522036" y="2974664"/>
            <a:ext cx="346799" cy="11290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stealth" w="sm" len="sm"/>
            <a:tailEnd/>
          </a:ln>
        </p:spPr>
        <p:txBody>
          <a:bodyPr/>
          <a:lstStyle/>
          <a:p>
            <a:endParaRPr lang="en-US" sz="4400"/>
          </a:p>
        </p:txBody>
      </p:sp>
      <p:sp>
        <p:nvSpPr>
          <p:cNvPr id="26" name="Flowchart: Magnetic Disk 25"/>
          <p:cNvSpPr/>
          <p:nvPr/>
        </p:nvSpPr>
        <p:spPr>
          <a:xfrm rot="5400000">
            <a:off x="5506510" y="1363633"/>
            <a:ext cx="1357815" cy="1610559"/>
          </a:xfrm>
          <a:prstGeom prst="flowChartMagneticDisk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7" name="Cube 26"/>
          <p:cNvSpPr/>
          <p:nvPr/>
        </p:nvSpPr>
        <p:spPr>
          <a:xfrm>
            <a:off x="6214706" y="2244346"/>
            <a:ext cx="1515864" cy="377169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8" name="Arc 27"/>
          <p:cNvSpPr/>
          <p:nvPr/>
        </p:nvSpPr>
        <p:spPr>
          <a:xfrm>
            <a:off x="6452028" y="1640872"/>
            <a:ext cx="524928" cy="1185836"/>
          </a:xfrm>
          <a:prstGeom prst="arc">
            <a:avLst>
              <a:gd name="adj1" fmla="val 6791771"/>
              <a:gd name="adj2" fmla="val 10641500"/>
            </a:avLst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9" name="Arc 28"/>
          <p:cNvSpPr/>
          <p:nvPr/>
        </p:nvSpPr>
        <p:spPr>
          <a:xfrm>
            <a:off x="6385712" y="1640874"/>
            <a:ext cx="468259" cy="1131512"/>
          </a:xfrm>
          <a:prstGeom prst="arc">
            <a:avLst>
              <a:gd name="adj1" fmla="val 6255058"/>
              <a:gd name="adj2" fmla="val 106415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0" name="Arc 29"/>
          <p:cNvSpPr/>
          <p:nvPr/>
        </p:nvSpPr>
        <p:spPr>
          <a:xfrm>
            <a:off x="6419443" y="1640874"/>
            <a:ext cx="408047" cy="1131512"/>
          </a:xfrm>
          <a:prstGeom prst="arc">
            <a:avLst>
              <a:gd name="adj1" fmla="val 6255058"/>
              <a:gd name="adj2" fmla="val 106415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1" name="Arc 30"/>
          <p:cNvSpPr/>
          <p:nvPr/>
        </p:nvSpPr>
        <p:spPr>
          <a:xfrm>
            <a:off x="6348943" y="1655030"/>
            <a:ext cx="468259" cy="1131512"/>
          </a:xfrm>
          <a:prstGeom prst="arc">
            <a:avLst>
              <a:gd name="adj1" fmla="val 6255058"/>
              <a:gd name="adj2" fmla="val 106415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2" name="Arc 31"/>
          <p:cNvSpPr/>
          <p:nvPr/>
        </p:nvSpPr>
        <p:spPr>
          <a:xfrm>
            <a:off x="6106342" y="1667581"/>
            <a:ext cx="414674" cy="1131512"/>
          </a:xfrm>
          <a:prstGeom prst="arc">
            <a:avLst>
              <a:gd name="adj1" fmla="val 6248825"/>
              <a:gd name="adj2" fmla="val 11810147"/>
            </a:avLst>
          </a:prstGeom>
          <a:ln w="184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3" name="Arc 32"/>
          <p:cNvSpPr/>
          <p:nvPr/>
        </p:nvSpPr>
        <p:spPr>
          <a:xfrm>
            <a:off x="6010489" y="1640874"/>
            <a:ext cx="468259" cy="1131512"/>
          </a:xfrm>
          <a:prstGeom prst="arc">
            <a:avLst>
              <a:gd name="adj1" fmla="val 6255058"/>
              <a:gd name="adj2" fmla="val 10641500"/>
            </a:avLst>
          </a:prstGeom>
          <a:ln w="184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4689636" y="2246734"/>
            <a:ext cx="663799" cy="3818"/>
          </a:xfrm>
          <a:prstGeom prst="straightConnector1">
            <a:avLst/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0"/>
          </p:cNvCxnSpPr>
          <p:nvPr/>
        </p:nvCxnSpPr>
        <p:spPr>
          <a:xfrm rot="16200000" flipH="1" flipV="1">
            <a:off x="6742557" y="1977141"/>
            <a:ext cx="10021" cy="544429"/>
          </a:xfrm>
          <a:prstGeom prst="straightConnector1">
            <a:avLst/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ine 65"/>
          <p:cNvSpPr>
            <a:spLocks noChangeShapeType="1"/>
          </p:cNvSpPr>
          <p:nvPr/>
        </p:nvSpPr>
        <p:spPr bwMode="auto">
          <a:xfrm flipV="1">
            <a:off x="6532462" y="2050146"/>
            <a:ext cx="489670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 type="stealth" w="med" len="sm"/>
          </a:ln>
        </p:spPr>
        <p:txBody>
          <a:bodyPr/>
          <a:lstStyle/>
          <a:p>
            <a:endParaRPr lang="en-US" sz="4400"/>
          </a:p>
        </p:txBody>
      </p:sp>
      <p:sp>
        <p:nvSpPr>
          <p:cNvPr id="37" name="Line 78"/>
          <p:cNvSpPr>
            <a:spLocks noChangeShapeType="1"/>
          </p:cNvSpPr>
          <p:nvPr/>
        </p:nvSpPr>
        <p:spPr bwMode="auto">
          <a:xfrm flipH="1" flipV="1">
            <a:off x="6602749" y="1047123"/>
            <a:ext cx="547058" cy="77643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stealth" w="sm" len="sm"/>
            <a:tailEnd/>
          </a:ln>
        </p:spPr>
        <p:txBody>
          <a:bodyPr/>
          <a:lstStyle/>
          <a:p>
            <a:endParaRPr lang="en-US" sz="4400"/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7272964" y="968060"/>
            <a:ext cx="757297" cy="29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Laser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6998227" y="2082662"/>
            <a:ext cx="366302" cy="244201"/>
          </a:xfrm>
          <a:prstGeom prst="cub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40" name="Cube 39"/>
          <p:cNvSpPr/>
          <p:nvPr/>
        </p:nvSpPr>
        <p:spPr>
          <a:xfrm>
            <a:off x="6998227" y="1876617"/>
            <a:ext cx="290051" cy="244201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41" name="Cube 40"/>
          <p:cNvSpPr/>
          <p:nvPr/>
        </p:nvSpPr>
        <p:spPr>
          <a:xfrm>
            <a:off x="7328893" y="2168159"/>
            <a:ext cx="306181" cy="120975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7668150" y="1387442"/>
            <a:ext cx="757297" cy="59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 Board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78"/>
          <p:cNvSpPr>
            <a:spLocks noChangeShapeType="1"/>
          </p:cNvSpPr>
          <p:nvPr/>
        </p:nvSpPr>
        <p:spPr bwMode="auto">
          <a:xfrm flipV="1">
            <a:off x="7544998" y="1910078"/>
            <a:ext cx="170730" cy="23607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stealth" w="sm" len="sm"/>
            <a:tailEnd/>
          </a:ln>
        </p:spPr>
        <p:txBody>
          <a:bodyPr/>
          <a:lstStyle/>
          <a:p>
            <a:endParaRPr lang="en-US" sz="4400"/>
          </a:p>
        </p:txBody>
      </p:sp>
      <p:sp>
        <p:nvSpPr>
          <p:cNvPr id="44" name="Freeform 43"/>
          <p:cNvSpPr/>
          <p:nvPr/>
        </p:nvSpPr>
        <p:spPr>
          <a:xfrm>
            <a:off x="7175368" y="2170849"/>
            <a:ext cx="1121038" cy="1311912"/>
          </a:xfrm>
          <a:custGeom>
            <a:avLst/>
            <a:gdLst>
              <a:gd name="connsiteX0" fmla="*/ 180975 w 441325"/>
              <a:gd name="connsiteY0" fmla="*/ 11642 h 516467"/>
              <a:gd name="connsiteX1" fmla="*/ 311150 w 441325"/>
              <a:gd name="connsiteY1" fmla="*/ 21167 h 516467"/>
              <a:gd name="connsiteX2" fmla="*/ 400050 w 441325"/>
              <a:gd name="connsiteY2" fmla="*/ 138642 h 516467"/>
              <a:gd name="connsiteX3" fmla="*/ 419100 w 441325"/>
              <a:gd name="connsiteY3" fmla="*/ 325967 h 516467"/>
              <a:gd name="connsiteX4" fmla="*/ 266700 w 441325"/>
              <a:gd name="connsiteY4" fmla="*/ 484717 h 516467"/>
              <a:gd name="connsiteX5" fmla="*/ 0 w 441325"/>
              <a:gd name="connsiteY5" fmla="*/ 516467 h 51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325" h="516467">
                <a:moveTo>
                  <a:pt x="180975" y="11642"/>
                </a:moveTo>
                <a:cubicBezTo>
                  <a:pt x="227806" y="5821"/>
                  <a:pt x="274638" y="0"/>
                  <a:pt x="311150" y="21167"/>
                </a:cubicBezTo>
                <a:cubicBezTo>
                  <a:pt x="347662" y="42334"/>
                  <a:pt x="382058" y="87842"/>
                  <a:pt x="400050" y="138642"/>
                </a:cubicBezTo>
                <a:cubicBezTo>
                  <a:pt x="418042" y="189442"/>
                  <a:pt x="441325" y="268288"/>
                  <a:pt x="419100" y="325967"/>
                </a:cubicBezTo>
                <a:cubicBezTo>
                  <a:pt x="396875" y="383646"/>
                  <a:pt x="336550" y="452967"/>
                  <a:pt x="266700" y="484717"/>
                </a:cubicBezTo>
                <a:cubicBezTo>
                  <a:pt x="196850" y="516467"/>
                  <a:pt x="39158" y="508000"/>
                  <a:pt x="0" y="516467"/>
                </a:cubicBezTo>
              </a:path>
            </a:pathLst>
          </a:custGeom>
          <a:ln w="3175">
            <a:solidFill>
              <a:schemeClr val="tx1">
                <a:lumMod val="75000"/>
                <a:lumOff val="25000"/>
              </a:schemeClr>
            </a:solidFill>
            <a:prstDash val="sysDash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cxnSp>
        <p:nvCxnSpPr>
          <p:cNvPr id="45" name="Straight Connector 44"/>
          <p:cNvCxnSpPr/>
          <p:nvPr/>
        </p:nvCxnSpPr>
        <p:spPr>
          <a:xfrm rot="10800000">
            <a:off x="4417132" y="3196456"/>
            <a:ext cx="2540483" cy="0"/>
          </a:xfrm>
          <a:prstGeom prst="line">
            <a:avLst/>
          </a:prstGeom>
          <a:ln w="63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172"/>
          <p:cNvSpPr>
            <a:spLocks noChangeArrowheads="1"/>
          </p:cNvSpPr>
          <p:nvPr/>
        </p:nvSpPr>
        <p:spPr bwMode="auto">
          <a:xfrm>
            <a:off x="3796908" y="3345465"/>
            <a:ext cx="1233161" cy="76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Insect detection threshold</a:t>
            </a:r>
            <a:endParaRPr lang="en-US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Line 173"/>
          <p:cNvSpPr>
            <a:spLocks noChangeShapeType="1"/>
          </p:cNvSpPr>
          <p:nvPr/>
        </p:nvSpPr>
        <p:spPr bwMode="auto">
          <a:xfrm flipH="1">
            <a:off x="3941293" y="3221972"/>
            <a:ext cx="400447" cy="16400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stealth" w="sm" len="sm"/>
            <a:tailEnd/>
          </a:ln>
        </p:spPr>
        <p:txBody>
          <a:bodyPr/>
          <a:lstStyle/>
          <a:p>
            <a:endParaRPr lang="en-US" sz="4400"/>
          </a:p>
        </p:txBody>
      </p:sp>
      <p:sp>
        <p:nvSpPr>
          <p:cNvPr id="48" name="Arc 47"/>
          <p:cNvSpPr/>
          <p:nvPr/>
        </p:nvSpPr>
        <p:spPr>
          <a:xfrm rot="21155768">
            <a:off x="6263611" y="1836947"/>
            <a:ext cx="208085" cy="1131512"/>
          </a:xfrm>
          <a:prstGeom prst="arc">
            <a:avLst>
              <a:gd name="adj1" fmla="val 6248825"/>
              <a:gd name="adj2" fmla="val 11810147"/>
            </a:avLst>
          </a:prstGeom>
          <a:ln w="142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64" name="Arc 63"/>
          <p:cNvSpPr/>
          <p:nvPr/>
        </p:nvSpPr>
        <p:spPr>
          <a:xfrm>
            <a:off x="6257925" y="1644650"/>
            <a:ext cx="408047" cy="1131512"/>
          </a:xfrm>
          <a:prstGeom prst="arc">
            <a:avLst>
              <a:gd name="adj1" fmla="val 6255058"/>
              <a:gd name="adj2" fmla="val 10641500"/>
            </a:avLst>
          </a:prstGeom>
          <a:ln w="2349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9125"/>
            <a:ext cx="352644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4116" y="3103803"/>
            <a:ext cx="631813" cy="66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ectangle 128"/>
          <p:cNvSpPr>
            <a:spLocks noChangeArrowheads="1"/>
          </p:cNvSpPr>
          <p:nvPr/>
        </p:nvSpPr>
        <p:spPr bwMode="auto">
          <a:xfrm>
            <a:off x="1836941" y="2899953"/>
            <a:ext cx="4501394" cy="1035805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Line 130"/>
          <p:cNvSpPr>
            <a:spLocks noChangeShapeType="1"/>
          </p:cNvSpPr>
          <p:nvPr/>
        </p:nvSpPr>
        <p:spPr bwMode="auto">
          <a:xfrm>
            <a:off x="1836941" y="3935758"/>
            <a:ext cx="4501394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Line 132"/>
          <p:cNvSpPr>
            <a:spLocks noChangeShapeType="1"/>
          </p:cNvSpPr>
          <p:nvPr/>
        </p:nvSpPr>
        <p:spPr bwMode="auto">
          <a:xfrm flipV="1">
            <a:off x="1836941" y="2899953"/>
            <a:ext cx="2420" cy="103580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Line 133"/>
          <p:cNvSpPr>
            <a:spLocks noChangeShapeType="1"/>
          </p:cNvSpPr>
          <p:nvPr/>
        </p:nvSpPr>
        <p:spPr bwMode="auto">
          <a:xfrm>
            <a:off x="1836941" y="3935758"/>
            <a:ext cx="4501394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Line 134"/>
          <p:cNvSpPr>
            <a:spLocks noChangeShapeType="1"/>
          </p:cNvSpPr>
          <p:nvPr/>
        </p:nvSpPr>
        <p:spPr bwMode="auto">
          <a:xfrm flipV="1">
            <a:off x="1836941" y="2899953"/>
            <a:ext cx="2420" cy="103580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Line 135"/>
          <p:cNvSpPr>
            <a:spLocks noChangeShapeType="1"/>
          </p:cNvSpPr>
          <p:nvPr/>
        </p:nvSpPr>
        <p:spPr bwMode="auto">
          <a:xfrm flipV="1">
            <a:off x="1836941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Line 136"/>
          <p:cNvSpPr>
            <a:spLocks noChangeShapeType="1"/>
          </p:cNvSpPr>
          <p:nvPr/>
        </p:nvSpPr>
        <p:spPr bwMode="auto">
          <a:xfrm>
            <a:off x="1836941" y="2899953"/>
            <a:ext cx="2420" cy="4114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137"/>
          <p:cNvSpPr>
            <a:spLocks noChangeArrowheads="1"/>
          </p:cNvSpPr>
          <p:nvPr/>
        </p:nvSpPr>
        <p:spPr bwMode="auto">
          <a:xfrm>
            <a:off x="1827261" y="3945438"/>
            <a:ext cx="57707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Line 138"/>
          <p:cNvSpPr>
            <a:spLocks noChangeShapeType="1"/>
          </p:cNvSpPr>
          <p:nvPr/>
        </p:nvSpPr>
        <p:spPr bwMode="auto">
          <a:xfrm flipV="1">
            <a:off x="2284662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140"/>
          <p:cNvSpPr>
            <a:spLocks noChangeArrowheads="1"/>
          </p:cNvSpPr>
          <p:nvPr/>
        </p:nvSpPr>
        <p:spPr bwMode="auto">
          <a:xfrm>
            <a:off x="2253199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Line 141"/>
          <p:cNvSpPr>
            <a:spLocks noChangeShapeType="1"/>
          </p:cNvSpPr>
          <p:nvPr/>
        </p:nvSpPr>
        <p:spPr bwMode="auto">
          <a:xfrm flipV="1">
            <a:off x="2734802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143"/>
          <p:cNvSpPr>
            <a:spLocks noChangeArrowheads="1"/>
          </p:cNvSpPr>
          <p:nvPr/>
        </p:nvSpPr>
        <p:spPr bwMode="auto">
          <a:xfrm>
            <a:off x="2703336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Line 144"/>
          <p:cNvSpPr>
            <a:spLocks noChangeShapeType="1"/>
          </p:cNvSpPr>
          <p:nvPr/>
        </p:nvSpPr>
        <p:spPr bwMode="auto">
          <a:xfrm flipV="1">
            <a:off x="3184941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146"/>
          <p:cNvSpPr>
            <a:spLocks noChangeArrowheads="1"/>
          </p:cNvSpPr>
          <p:nvPr/>
        </p:nvSpPr>
        <p:spPr bwMode="auto">
          <a:xfrm>
            <a:off x="3155899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Line 147"/>
          <p:cNvSpPr>
            <a:spLocks noChangeShapeType="1"/>
          </p:cNvSpPr>
          <p:nvPr/>
        </p:nvSpPr>
        <p:spPr bwMode="auto">
          <a:xfrm flipV="1">
            <a:off x="3635081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149"/>
          <p:cNvSpPr>
            <a:spLocks noChangeArrowheads="1"/>
          </p:cNvSpPr>
          <p:nvPr/>
        </p:nvSpPr>
        <p:spPr bwMode="auto">
          <a:xfrm>
            <a:off x="3606039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Line 150"/>
          <p:cNvSpPr>
            <a:spLocks noChangeShapeType="1"/>
          </p:cNvSpPr>
          <p:nvPr/>
        </p:nvSpPr>
        <p:spPr bwMode="auto">
          <a:xfrm flipV="1">
            <a:off x="4087638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52"/>
          <p:cNvSpPr>
            <a:spLocks noChangeArrowheads="1"/>
          </p:cNvSpPr>
          <p:nvPr/>
        </p:nvSpPr>
        <p:spPr bwMode="auto">
          <a:xfrm>
            <a:off x="4056177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Line 153"/>
          <p:cNvSpPr>
            <a:spLocks noChangeShapeType="1"/>
          </p:cNvSpPr>
          <p:nvPr/>
        </p:nvSpPr>
        <p:spPr bwMode="auto">
          <a:xfrm flipV="1">
            <a:off x="4535359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155"/>
          <p:cNvSpPr>
            <a:spLocks noChangeArrowheads="1"/>
          </p:cNvSpPr>
          <p:nvPr/>
        </p:nvSpPr>
        <p:spPr bwMode="auto">
          <a:xfrm>
            <a:off x="4503896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Line 156"/>
          <p:cNvSpPr>
            <a:spLocks noChangeShapeType="1"/>
          </p:cNvSpPr>
          <p:nvPr/>
        </p:nvSpPr>
        <p:spPr bwMode="auto">
          <a:xfrm flipV="1">
            <a:off x="4985499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158"/>
          <p:cNvSpPr>
            <a:spLocks noChangeArrowheads="1"/>
          </p:cNvSpPr>
          <p:nvPr/>
        </p:nvSpPr>
        <p:spPr bwMode="auto">
          <a:xfrm>
            <a:off x="4954033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Line 159"/>
          <p:cNvSpPr>
            <a:spLocks noChangeShapeType="1"/>
          </p:cNvSpPr>
          <p:nvPr/>
        </p:nvSpPr>
        <p:spPr bwMode="auto">
          <a:xfrm flipV="1">
            <a:off x="5435638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61"/>
          <p:cNvSpPr>
            <a:spLocks noChangeArrowheads="1"/>
          </p:cNvSpPr>
          <p:nvPr/>
        </p:nvSpPr>
        <p:spPr bwMode="auto">
          <a:xfrm>
            <a:off x="5406595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Line 162"/>
          <p:cNvSpPr>
            <a:spLocks noChangeShapeType="1"/>
          </p:cNvSpPr>
          <p:nvPr/>
        </p:nvSpPr>
        <p:spPr bwMode="auto">
          <a:xfrm flipV="1">
            <a:off x="5885778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164"/>
          <p:cNvSpPr>
            <a:spLocks noChangeArrowheads="1"/>
          </p:cNvSpPr>
          <p:nvPr/>
        </p:nvSpPr>
        <p:spPr bwMode="auto">
          <a:xfrm>
            <a:off x="5856736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900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Line 165"/>
          <p:cNvSpPr>
            <a:spLocks noChangeShapeType="1"/>
          </p:cNvSpPr>
          <p:nvPr/>
        </p:nvSpPr>
        <p:spPr bwMode="auto">
          <a:xfrm flipV="1">
            <a:off x="6338335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167"/>
          <p:cNvSpPr>
            <a:spLocks noChangeArrowheads="1"/>
          </p:cNvSpPr>
          <p:nvPr/>
        </p:nvSpPr>
        <p:spPr bwMode="auto">
          <a:xfrm>
            <a:off x="6294775" y="3945438"/>
            <a:ext cx="230831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1000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Line 168"/>
          <p:cNvSpPr>
            <a:spLocks noChangeShapeType="1"/>
          </p:cNvSpPr>
          <p:nvPr/>
        </p:nvSpPr>
        <p:spPr bwMode="auto">
          <a:xfrm>
            <a:off x="1836941" y="3935758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Line 169"/>
          <p:cNvSpPr>
            <a:spLocks noChangeShapeType="1"/>
          </p:cNvSpPr>
          <p:nvPr/>
        </p:nvSpPr>
        <p:spPr bwMode="auto">
          <a:xfrm flipH="1">
            <a:off x="6292354" y="3935758"/>
            <a:ext cx="45983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170"/>
          <p:cNvSpPr>
            <a:spLocks noChangeArrowheads="1"/>
          </p:cNvSpPr>
          <p:nvPr/>
        </p:nvSpPr>
        <p:spPr bwMode="auto">
          <a:xfrm>
            <a:off x="1646561" y="3911556"/>
            <a:ext cx="6411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Line 171"/>
          <p:cNvSpPr>
            <a:spLocks noChangeShapeType="1"/>
          </p:cNvSpPr>
          <p:nvPr/>
        </p:nvSpPr>
        <p:spPr bwMode="auto">
          <a:xfrm>
            <a:off x="1836941" y="3819593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Line 174"/>
          <p:cNvSpPr>
            <a:spLocks noChangeShapeType="1"/>
          </p:cNvSpPr>
          <p:nvPr/>
        </p:nvSpPr>
        <p:spPr bwMode="auto">
          <a:xfrm>
            <a:off x="1836941" y="3703428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176"/>
          <p:cNvSpPr>
            <a:spLocks noChangeArrowheads="1"/>
          </p:cNvSpPr>
          <p:nvPr/>
        </p:nvSpPr>
        <p:spPr bwMode="auto">
          <a:xfrm>
            <a:off x="1641721" y="3679226"/>
            <a:ext cx="6411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Line 177"/>
          <p:cNvSpPr>
            <a:spLocks noChangeShapeType="1"/>
          </p:cNvSpPr>
          <p:nvPr/>
        </p:nvSpPr>
        <p:spPr bwMode="auto">
          <a:xfrm>
            <a:off x="1836941" y="3589683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Line 180"/>
          <p:cNvSpPr>
            <a:spLocks noChangeShapeType="1"/>
          </p:cNvSpPr>
          <p:nvPr/>
        </p:nvSpPr>
        <p:spPr bwMode="auto">
          <a:xfrm>
            <a:off x="1836941" y="3473518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182"/>
          <p:cNvSpPr>
            <a:spLocks noChangeArrowheads="1"/>
          </p:cNvSpPr>
          <p:nvPr/>
        </p:nvSpPr>
        <p:spPr bwMode="auto">
          <a:xfrm>
            <a:off x="1641721" y="3449316"/>
            <a:ext cx="6411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Line 183"/>
          <p:cNvSpPr>
            <a:spLocks noChangeShapeType="1"/>
          </p:cNvSpPr>
          <p:nvPr/>
        </p:nvSpPr>
        <p:spPr bwMode="auto">
          <a:xfrm>
            <a:off x="1836941" y="3359773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Line 186"/>
          <p:cNvSpPr>
            <a:spLocks noChangeShapeType="1"/>
          </p:cNvSpPr>
          <p:nvPr/>
        </p:nvSpPr>
        <p:spPr bwMode="auto">
          <a:xfrm>
            <a:off x="1836941" y="3243608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188"/>
          <p:cNvSpPr>
            <a:spLocks noChangeArrowheads="1"/>
          </p:cNvSpPr>
          <p:nvPr/>
        </p:nvSpPr>
        <p:spPr bwMode="auto">
          <a:xfrm>
            <a:off x="1641721" y="3219406"/>
            <a:ext cx="6411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Line 189"/>
          <p:cNvSpPr>
            <a:spLocks noChangeShapeType="1"/>
          </p:cNvSpPr>
          <p:nvPr/>
        </p:nvSpPr>
        <p:spPr bwMode="auto">
          <a:xfrm>
            <a:off x="1836941" y="3129863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Line 192"/>
          <p:cNvSpPr>
            <a:spLocks noChangeShapeType="1"/>
          </p:cNvSpPr>
          <p:nvPr/>
        </p:nvSpPr>
        <p:spPr bwMode="auto">
          <a:xfrm>
            <a:off x="1836941" y="3013698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194"/>
          <p:cNvSpPr>
            <a:spLocks noChangeArrowheads="1"/>
          </p:cNvSpPr>
          <p:nvPr/>
        </p:nvSpPr>
        <p:spPr bwMode="auto">
          <a:xfrm>
            <a:off x="1641721" y="2989496"/>
            <a:ext cx="6411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Line 195"/>
          <p:cNvSpPr>
            <a:spLocks noChangeShapeType="1"/>
          </p:cNvSpPr>
          <p:nvPr/>
        </p:nvSpPr>
        <p:spPr bwMode="auto">
          <a:xfrm>
            <a:off x="1836941" y="2899953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198"/>
          <p:cNvSpPr>
            <a:spLocks noChangeArrowheads="1"/>
          </p:cNvSpPr>
          <p:nvPr/>
        </p:nvSpPr>
        <p:spPr bwMode="auto">
          <a:xfrm>
            <a:off x="1623971" y="2870911"/>
            <a:ext cx="201978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 10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99"/>
          <p:cNvSpPr>
            <a:spLocks noChangeArrowheads="1"/>
          </p:cNvSpPr>
          <p:nvPr/>
        </p:nvSpPr>
        <p:spPr bwMode="auto">
          <a:xfrm>
            <a:off x="1771598" y="2856390"/>
            <a:ext cx="84961" cy="12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-3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Line 201"/>
          <p:cNvSpPr>
            <a:spLocks noChangeShapeType="1"/>
          </p:cNvSpPr>
          <p:nvPr/>
        </p:nvSpPr>
        <p:spPr bwMode="auto">
          <a:xfrm>
            <a:off x="1836941" y="3935758"/>
            <a:ext cx="4501394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Line 203"/>
          <p:cNvSpPr>
            <a:spLocks noChangeShapeType="1"/>
          </p:cNvSpPr>
          <p:nvPr/>
        </p:nvSpPr>
        <p:spPr bwMode="auto">
          <a:xfrm flipV="1">
            <a:off x="1836941" y="2899953"/>
            <a:ext cx="2420" cy="103580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Freeform 204"/>
          <p:cNvSpPr>
            <a:spLocks/>
          </p:cNvSpPr>
          <p:nvPr/>
        </p:nvSpPr>
        <p:spPr bwMode="auto">
          <a:xfrm>
            <a:off x="1836941" y="3715527"/>
            <a:ext cx="382377" cy="217809"/>
          </a:xfrm>
          <a:custGeom>
            <a:avLst/>
            <a:gdLst/>
            <a:ahLst/>
            <a:cxnLst>
              <a:cxn ang="0">
                <a:pos x="2" y="70"/>
              </a:cxn>
              <a:cxn ang="0">
                <a:pos x="6" y="59"/>
              </a:cxn>
              <a:cxn ang="0">
                <a:pos x="10" y="63"/>
              </a:cxn>
              <a:cxn ang="0">
                <a:pos x="13" y="70"/>
              </a:cxn>
              <a:cxn ang="0">
                <a:pos x="17" y="81"/>
              </a:cxn>
              <a:cxn ang="0">
                <a:pos x="21" y="80"/>
              </a:cxn>
              <a:cxn ang="0">
                <a:pos x="25" y="78"/>
              </a:cxn>
              <a:cxn ang="0">
                <a:pos x="28" y="76"/>
              </a:cxn>
              <a:cxn ang="0">
                <a:pos x="32" y="78"/>
              </a:cxn>
              <a:cxn ang="0">
                <a:pos x="36" y="84"/>
              </a:cxn>
              <a:cxn ang="0">
                <a:pos x="40" y="84"/>
              </a:cxn>
              <a:cxn ang="0">
                <a:pos x="43" y="85"/>
              </a:cxn>
              <a:cxn ang="0">
                <a:pos x="47" y="84"/>
              </a:cxn>
              <a:cxn ang="0">
                <a:pos x="51" y="83"/>
              </a:cxn>
              <a:cxn ang="0">
                <a:pos x="55" y="86"/>
              </a:cxn>
              <a:cxn ang="0">
                <a:pos x="58" y="81"/>
              </a:cxn>
              <a:cxn ang="0">
                <a:pos x="62" y="81"/>
              </a:cxn>
              <a:cxn ang="0">
                <a:pos x="66" y="84"/>
              </a:cxn>
              <a:cxn ang="0">
                <a:pos x="70" y="83"/>
              </a:cxn>
              <a:cxn ang="0">
                <a:pos x="73" y="81"/>
              </a:cxn>
              <a:cxn ang="0">
                <a:pos x="77" y="86"/>
              </a:cxn>
              <a:cxn ang="0">
                <a:pos x="81" y="84"/>
              </a:cxn>
              <a:cxn ang="0">
                <a:pos x="85" y="80"/>
              </a:cxn>
              <a:cxn ang="0">
                <a:pos x="88" y="85"/>
              </a:cxn>
              <a:cxn ang="0">
                <a:pos x="92" y="83"/>
              </a:cxn>
              <a:cxn ang="0">
                <a:pos x="96" y="81"/>
              </a:cxn>
              <a:cxn ang="0">
                <a:pos x="100" y="89"/>
              </a:cxn>
              <a:cxn ang="0">
                <a:pos x="103" y="90"/>
              </a:cxn>
              <a:cxn ang="0">
                <a:pos x="107" y="81"/>
              </a:cxn>
              <a:cxn ang="0">
                <a:pos x="111" y="0"/>
              </a:cxn>
              <a:cxn ang="0">
                <a:pos x="115" y="84"/>
              </a:cxn>
              <a:cxn ang="0">
                <a:pos x="118" y="88"/>
              </a:cxn>
              <a:cxn ang="0">
                <a:pos x="122" y="83"/>
              </a:cxn>
              <a:cxn ang="0">
                <a:pos x="126" y="90"/>
              </a:cxn>
              <a:cxn ang="0">
                <a:pos x="130" y="88"/>
              </a:cxn>
              <a:cxn ang="0">
                <a:pos x="133" y="90"/>
              </a:cxn>
              <a:cxn ang="0">
                <a:pos x="137" y="86"/>
              </a:cxn>
              <a:cxn ang="0">
                <a:pos x="141" y="84"/>
              </a:cxn>
              <a:cxn ang="0">
                <a:pos x="145" y="89"/>
              </a:cxn>
              <a:cxn ang="0">
                <a:pos x="148" y="81"/>
              </a:cxn>
              <a:cxn ang="0">
                <a:pos x="152" y="85"/>
              </a:cxn>
              <a:cxn ang="0">
                <a:pos x="156" y="84"/>
              </a:cxn>
            </a:cxnLst>
            <a:rect l="0" t="0" r="r" b="b"/>
            <a:pathLst>
              <a:path w="158" h="90">
                <a:moveTo>
                  <a:pt x="0" y="85"/>
                </a:moveTo>
                <a:lnTo>
                  <a:pt x="1" y="81"/>
                </a:lnTo>
                <a:lnTo>
                  <a:pt x="2" y="70"/>
                </a:lnTo>
                <a:lnTo>
                  <a:pt x="3" y="65"/>
                </a:lnTo>
                <a:lnTo>
                  <a:pt x="5" y="60"/>
                </a:lnTo>
                <a:lnTo>
                  <a:pt x="6" y="59"/>
                </a:lnTo>
                <a:lnTo>
                  <a:pt x="7" y="59"/>
                </a:lnTo>
                <a:lnTo>
                  <a:pt x="8" y="61"/>
                </a:lnTo>
                <a:lnTo>
                  <a:pt x="10" y="63"/>
                </a:lnTo>
                <a:lnTo>
                  <a:pt x="11" y="68"/>
                </a:lnTo>
                <a:lnTo>
                  <a:pt x="12" y="70"/>
                </a:lnTo>
                <a:lnTo>
                  <a:pt x="13" y="70"/>
                </a:lnTo>
                <a:lnTo>
                  <a:pt x="15" y="75"/>
                </a:lnTo>
                <a:lnTo>
                  <a:pt x="16" y="79"/>
                </a:lnTo>
                <a:lnTo>
                  <a:pt x="17" y="81"/>
                </a:lnTo>
                <a:lnTo>
                  <a:pt x="18" y="80"/>
                </a:lnTo>
                <a:lnTo>
                  <a:pt x="20" y="79"/>
                </a:lnTo>
                <a:lnTo>
                  <a:pt x="21" y="80"/>
                </a:lnTo>
                <a:lnTo>
                  <a:pt x="22" y="80"/>
                </a:lnTo>
                <a:lnTo>
                  <a:pt x="23" y="80"/>
                </a:lnTo>
                <a:lnTo>
                  <a:pt x="25" y="78"/>
                </a:lnTo>
                <a:lnTo>
                  <a:pt x="26" y="79"/>
                </a:lnTo>
                <a:lnTo>
                  <a:pt x="27" y="78"/>
                </a:lnTo>
                <a:lnTo>
                  <a:pt x="28" y="76"/>
                </a:lnTo>
                <a:lnTo>
                  <a:pt x="30" y="76"/>
                </a:lnTo>
                <a:lnTo>
                  <a:pt x="31" y="76"/>
                </a:lnTo>
                <a:lnTo>
                  <a:pt x="32" y="78"/>
                </a:lnTo>
                <a:lnTo>
                  <a:pt x="33" y="80"/>
                </a:lnTo>
                <a:lnTo>
                  <a:pt x="35" y="83"/>
                </a:lnTo>
                <a:lnTo>
                  <a:pt x="36" y="84"/>
                </a:lnTo>
                <a:lnTo>
                  <a:pt x="37" y="85"/>
                </a:lnTo>
                <a:lnTo>
                  <a:pt x="38" y="86"/>
                </a:lnTo>
                <a:lnTo>
                  <a:pt x="40" y="84"/>
                </a:lnTo>
                <a:lnTo>
                  <a:pt x="41" y="81"/>
                </a:lnTo>
                <a:lnTo>
                  <a:pt x="42" y="84"/>
                </a:lnTo>
                <a:lnTo>
                  <a:pt x="43" y="85"/>
                </a:lnTo>
                <a:lnTo>
                  <a:pt x="45" y="85"/>
                </a:lnTo>
                <a:lnTo>
                  <a:pt x="46" y="86"/>
                </a:lnTo>
                <a:lnTo>
                  <a:pt x="47" y="84"/>
                </a:lnTo>
                <a:lnTo>
                  <a:pt x="48" y="84"/>
                </a:lnTo>
                <a:lnTo>
                  <a:pt x="50" y="84"/>
                </a:lnTo>
                <a:lnTo>
                  <a:pt x="51" y="83"/>
                </a:lnTo>
                <a:lnTo>
                  <a:pt x="52" y="84"/>
                </a:lnTo>
                <a:lnTo>
                  <a:pt x="53" y="85"/>
                </a:lnTo>
                <a:lnTo>
                  <a:pt x="55" y="86"/>
                </a:lnTo>
                <a:lnTo>
                  <a:pt x="56" y="86"/>
                </a:lnTo>
                <a:lnTo>
                  <a:pt x="57" y="84"/>
                </a:lnTo>
                <a:lnTo>
                  <a:pt x="58" y="81"/>
                </a:lnTo>
                <a:lnTo>
                  <a:pt x="60" y="83"/>
                </a:lnTo>
                <a:lnTo>
                  <a:pt x="61" y="83"/>
                </a:lnTo>
                <a:lnTo>
                  <a:pt x="62" y="81"/>
                </a:lnTo>
                <a:lnTo>
                  <a:pt x="63" y="81"/>
                </a:lnTo>
                <a:lnTo>
                  <a:pt x="65" y="84"/>
                </a:lnTo>
                <a:lnTo>
                  <a:pt x="66" y="84"/>
                </a:lnTo>
                <a:lnTo>
                  <a:pt x="67" y="80"/>
                </a:lnTo>
                <a:lnTo>
                  <a:pt x="68" y="81"/>
                </a:lnTo>
                <a:lnTo>
                  <a:pt x="70" y="83"/>
                </a:lnTo>
                <a:lnTo>
                  <a:pt x="71" y="83"/>
                </a:lnTo>
                <a:lnTo>
                  <a:pt x="72" y="80"/>
                </a:lnTo>
                <a:lnTo>
                  <a:pt x="73" y="81"/>
                </a:lnTo>
                <a:lnTo>
                  <a:pt x="75" y="81"/>
                </a:lnTo>
                <a:lnTo>
                  <a:pt x="76" y="85"/>
                </a:lnTo>
                <a:lnTo>
                  <a:pt x="77" y="86"/>
                </a:lnTo>
                <a:lnTo>
                  <a:pt x="78" y="83"/>
                </a:lnTo>
                <a:lnTo>
                  <a:pt x="80" y="83"/>
                </a:lnTo>
                <a:lnTo>
                  <a:pt x="81" y="84"/>
                </a:lnTo>
                <a:lnTo>
                  <a:pt x="82" y="83"/>
                </a:lnTo>
                <a:lnTo>
                  <a:pt x="83" y="80"/>
                </a:lnTo>
                <a:lnTo>
                  <a:pt x="85" y="80"/>
                </a:lnTo>
                <a:lnTo>
                  <a:pt x="86" y="80"/>
                </a:lnTo>
                <a:lnTo>
                  <a:pt x="87" y="81"/>
                </a:lnTo>
                <a:lnTo>
                  <a:pt x="88" y="85"/>
                </a:lnTo>
                <a:lnTo>
                  <a:pt x="90" y="81"/>
                </a:lnTo>
                <a:lnTo>
                  <a:pt x="91" y="84"/>
                </a:lnTo>
                <a:lnTo>
                  <a:pt x="92" y="83"/>
                </a:lnTo>
                <a:lnTo>
                  <a:pt x="93" y="80"/>
                </a:lnTo>
                <a:lnTo>
                  <a:pt x="95" y="81"/>
                </a:lnTo>
                <a:lnTo>
                  <a:pt x="96" y="81"/>
                </a:lnTo>
                <a:lnTo>
                  <a:pt x="97" y="88"/>
                </a:lnTo>
                <a:lnTo>
                  <a:pt x="98" y="86"/>
                </a:lnTo>
                <a:lnTo>
                  <a:pt x="100" y="89"/>
                </a:lnTo>
                <a:lnTo>
                  <a:pt x="101" y="86"/>
                </a:lnTo>
                <a:lnTo>
                  <a:pt x="102" y="86"/>
                </a:lnTo>
                <a:lnTo>
                  <a:pt x="103" y="90"/>
                </a:lnTo>
                <a:lnTo>
                  <a:pt x="105" y="78"/>
                </a:lnTo>
                <a:lnTo>
                  <a:pt x="106" y="81"/>
                </a:lnTo>
                <a:lnTo>
                  <a:pt x="107" y="81"/>
                </a:lnTo>
                <a:lnTo>
                  <a:pt x="108" y="74"/>
                </a:lnTo>
                <a:lnTo>
                  <a:pt x="110" y="64"/>
                </a:lnTo>
                <a:lnTo>
                  <a:pt x="111" y="0"/>
                </a:lnTo>
                <a:lnTo>
                  <a:pt x="112" y="41"/>
                </a:lnTo>
                <a:lnTo>
                  <a:pt x="113" y="75"/>
                </a:lnTo>
                <a:lnTo>
                  <a:pt x="115" y="84"/>
                </a:lnTo>
                <a:lnTo>
                  <a:pt x="116" y="81"/>
                </a:lnTo>
                <a:lnTo>
                  <a:pt x="117" y="80"/>
                </a:lnTo>
                <a:lnTo>
                  <a:pt x="118" y="88"/>
                </a:lnTo>
                <a:lnTo>
                  <a:pt x="120" y="81"/>
                </a:lnTo>
                <a:lnTo>
                  <a:pt x="121" y="86"/>
                </a:lnTo>
                <a:lnTo>
                  <a:pt x="122" y="83"/>
                </a:lnTo>
                <a:lnTo>
                  <a:pt x="123" y="86"/>
                </a:lnTo>
                <a:lnTo>
                  <a:pt x="125" y="84"/>
                </a:lnTo>
                <a:lnTo>
                  <a:pt x="126" y="90"/>
                </a:lnTo>
                <a:lnTo>
                  <a:pt x="127" y="89"/>
                </a:lnTo>
                <a:lnTo>
                  <a:pt x="128" y="85"/>
                </a:lnTo>
                <a:lnTo>
                  <a:pt x="130" y="88"/>
                </a:lnTo>
                <a:lnTo>
                  <a:pt x="131" y="85"/>
                </a:lnTo>
                <a:lnTo>
                  <a:pt x="132" y="90"/>
                </a:lnTo>
                <a:lnTo>
                  <a:pt x="133" y="90"/>
                </a:lnTo>
                <a:lnTo>
                  <a:pt x="135" y="86"/>
                </a:lnTo>
                <a:lnTo>
                  <a:pt x="136" y="88"/>
                </a:lnTo>
                <a:lnTo>
                  <a:pt x="137" y="86"/>
                </a:lnTo>
                <a:lnTo>
                  <a:pt x="138" y="85"/>
                </a:lnTo>
                <a:lnTo>
                  <a:pt x="140" y="81"/>
                </a:lnTo>
                <a:lnTo>
                  <a:pt x="141" y="84"/>
                </a:lnTo>
                <a:lnTo>
                  <a:pt x="142" y="86"/>
                </a:lnTo>
                <a:lnTo>
                  <a:pt x="143" y="88"/>
                </a:lnTo>
                <a:lnTo>
                  <a:pt x="145" y="89"/>
                </a:lnTo>
                <a:lnTo>
                  <a:pt x="146" y="88"/>
                </a:lnTo>
                <a:lnTo>
                  <a:pt x="147" y="85"/>
                </a:lnTo>
                <a:lnTo>
                  <a:pt x="148" y="81"/>
                </a:lnTo>
                <a:lnTo>
                  <a:pt x="150" y="81"/>
                </a:lnTo>
                <a:lnTo>
                  <a:pt x="151" y="83"/>
                </a:lnTo>
                <a:lnTo>
                  <a:pt x="152" y="85"/>
                </a:lnTo>
                <a:lnTo>
                  <a:pt x="153" y="85"/>
                </a:lnTo>
                <a:lnTo>
                  <a:pt x="155" y="85"/>
                </a:lnTo>
                <a:lnTo>
                  <a:pt x="156" y="84"/>
                </a:lnTo>
                <a:lnTo>
                  <a:pt x="157" y="85"/>
                </a:lnTo>
                <a:lnTo>
                  <a:pt x="158" y="89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Freeform 205"/>
          <p:cNvSpPr>
            <a:spLocks/>
          </p:cNvSpPr>
          <p:nvPr/>
        </p:nvSpPr>
        <p:spPr bwMode="auto">
          <a:xfrm>
            <a:off x="2219319" y="3848635"/>
            <a:ext cx="384797" cy="84705"/>
          </a:xfrm>
          <a:custGeom>
            <a:avLst/>
            <a:gdLst/>
            <a:ahLst/>
            <a:cxnLst>
              <a:cxn ang="0">
                <a:pos x="3" y="35"/>
              </a:cxn>
              <a:cxn ang="0">
                <a:pos x="7" y="29"/>
              </a:cxn>
              <a:cxn ang="0">
                <a:pos x="10" y="31"/>
              </a:cxn>
              <a:cxn ang="0">
                <a:pos x="14" y="33"/>
              </a:cxn>
              <a:cxn ang="0">
                <a:pos x="18" y="33"/>
              </a:cxn>
              <a:cxn ang="0">
                <a:pos x="22" y="33"/>
              </a:cxn>
              <a:cxn ang="0">
                <a:pos x="25" y="33"/>
              </a:cxn>
              <a:cxn ang="0">
                <a:pos x="29" y="33"/>
              </a:cxn>
              <a:cxn ang="0">
                <a:pos x="33" y="31"/>
              </a:cxn>
              <a:cxn ang="0">
                <a:pos x="37" y="29"/>
              </a:cxn>
              <a:cxn ang="0">
                <a:pos x="40" y="30"/>
              </a:cxn>
              <a:cxn ang="0">
                <a:pos x="44" y="33"/>
              </a:cxn>
              <a:cxn ang="0">
                <a:pos x="48" y="31"/>
              </a:cxn>
              <a:cxn ang="0">
                <a:pos x="52" y="28"/>
              </a:cxn>
              <a:cxn ang="0">
                <a:pos x="55" y="26"/>
              </a:cxn>
              <a:cxn ang="0">
                <a:pos x="59" y="29"/>
              </a:cxn>
              <a:cxn ang="0">
                <a:pos x="63" y="28"/>
              </a:cxn>
              <a:cxn ang="0">
                <a:pos x="67" y="31"/>
              </a:cxn>
              <a:cxn ang="0">
                <a:pos x="70" y="33"/>
              </a:cxn>
              <a:cxn ang="0">
                <a:pos x="74" y="25"/>
              </a:cxn>
              <a:cxn ang="0">
                <a:pos x="78" y="25"/>
              </a:cxn>
              <a:cxn ang="0">
                <a:pos x="82" y="31"/>
              </a:cxn>
              <a:cxn ang="0">
                <a:pos x="85" y="34"/>
              </a:cxn>
              <a:cxn ang="0">
                <a:pos x="89" y="30"/>
              </a:cxn>
              <a:cxn ang="0">
                <a:pos x="93" y="31"/>
              </a:cxn>
              <a:cxn ang="0">
                <a:pos x="97" y="30"/>
              </a:cxn>
              <a:cxn ang="0">
                <a:pos x="100" y="34"/>
              </a:cxn>
              <a:cxn ang="0">
                <a:pos x="104" y="33"/>
              </a:cxn>
              <a:cxn ang="0">
                <a:pos x="108" y="33"/>
              </a:cxn>
              <a:cxn ang="0">
                <a:pos x="112" y="30"/>
              </a:cxn>
              <a:cxn ang="0">
                <a:pos x="115" y="26"/>
              </a:cxn>
              <a:cxn ang="0">
                <a:pos x="119" y="28"/>
              </a:cxn>
              <a:cxn ang="0">
                <a:pos x="123" y="34"/>
              </a:cxn>
              <a:cxn ang="0">
                <a:pos x="127" y="20"/>
              </a:cxn>
              <a:cxn ang="0">
                <a:pos x="130" y="9"/>
              </a:cxn>
              <a:cxn ang="0">
                <a:pos x="134" y="6"/>
              </a:cxn>
              <a:cxn ang="0">
                <a:pos x="138" y="18"/>
              </a:cxn>
              <a:cxn ang="0">
                <a:pos x="142" y="29"/>
              </a:cxn>
              <a:cxn ang="0">
                <a:pos x="145" y="30"/>
              </a:cxn>
              <a:cxn ang="0">
                <a:pos x="149" y="24"/>
              </a:cxn>
              <a:cxn ang="0">
                <a:pos x="153" y="24"/>
              </a:cxn>
              <a:cxn ang="0">
                <a:pos x="157" y="20"/>
              </a:cxn>
            </a:cxnLst>
            <a:rect l="0" t="0" r="r" b="b"/>
            <a:pathLst>
              <a:path w="159" h="35">
                <a:moveTo>
                  <a:pt x="0" y="34"/>
                </a:moveTo>
                <a:lnTo>
                  <a:pt x="2" y="34"/>
                </a:lnTo>
                <a:lnTo>
                  <a:pt x="3" y="35"/>
                </a:lnTo>
                <a:lnTo>
                  <a:pt x="4" y="33"/>
                </a:lnTo>
                <a:lnTo>
                  <a:pt x="5" y="31"/>
                </a:lnTo>
                <a:lnTo>
                  <a:pt x="7" y="29"/>
                </a:lnTo>
                <a:lnTo>
                  <a:pt x="8" y="31"/>
                </a:lnTo>
                <a:lnTo>
                  <a:pt x="9" y="30"/>
                </a:lnTo>
                <a:lnTo>
                  <a:pt x="10" y="31"/>
                </a:lnTo>
                <a:lnTo>
                  <a:pt x="12" y="34"/>
                </a:lnTo>
                <a:lnTo>
                  <a:pt x="13" y="34"/>
                </a:lnTo>
                <a:lnTo>
                  <a:pt x="14" y="33"/>
                </a:lnTo>
                <a:lnTo>
                  <a:pt x="15" y="30"/>
                </a:lnTo>
                <a:lnTo>
                  <a:pt x="17" y="31"/>
                </a:lnTo>
                <a:lnTo>
                  <a:pt x="18" y="33"/>
                </a:lnTo>
                <a:lnTo>
                  <a:pt x="19" y="30"/>
                </a:lnTo>
                <a:lnTo>
                  <a:pt x="20" y="33"/>
                </a:lnTo>
                <a:lnTo>
                  <a:pt x="22" y="33"/>
                </a:lnTo>
                <a:lnTo>
                  <a:pt x="23" y="33"/>
                </a:lnTo>
                <a:lnTo>
                  <a:pt x="24" y="30"/>
                </a:lnTo>
                <a:lnTo>
                  <a:pt x="25" y="33"/>
                </a:lnTo>
                <a:lnTo>
                  <a:pt x="27" y="35"/>
                </a:lnTo>
                <a:lnTo>
                  <a:pt x="28" y="34"/>
                </a:lnTo>
                <a:lnTo>
                  <a:pt x="29" y="33"/>
                </a:lnTo>
                <a:lnTo>
                  <a:pt x="30" y="31"/>
                </a:lnTo>
                <a:lnTo>
                  <a:pt x="32" y="34"/>
                </a:lnTo>
                <a:lnTo>
                  <a:pt x="33" y="31"/>
                </a:lnTo>
                <a:lnTo>
                  <a:pt x="34" y="31"/>
                </a:lnTo>
                <a:lnTo>
                  <a:pt x="35" y="29"/>
                </a:lnTo>
                <a:lnTo>
                  <a:pt x="37" y="29"/>
                </a:lnTo>
                <a:lnTo>
                  <a:pt x="38" y="35"/>
                </a:lnTo>
                <a:lnTo>
                  <a:pt x="39" y="30"/>
                </a:lnTo>
                <a:lnTo>
                  <a:pt x="40" y="30"/>
                </a:lnTo>
                <a:lnTo>
                  <a:pt x="42" y="30"/>
                </a:lnTo>
                <a:lnTo>
                  <a:pt x="43" y="31"/>
                </a:lnTo>
                <a:lnTo>
                  <a:pt x="44" y="33"/>
                </a:lnTo>
                <a:lnTo>
                  <a:pt x="45" y="34"/>
                </a:lnTo>
                <a:lnTo>
                  <a:pt x="47" y="33"/>
                </a:lnTo>
                <a:lnTo>
                  <a:pt x="48" y="31"/>
                </a:lnTo>
                <a:lnTo>
                  <a:pt x="49" y="29"/>
                </a:lnTo>
                <a:lnTo>
                  <a:pt x="50" y="26"/>
                </a:lnTo>
                <a:lnTo>
                  <a:pt x="52" y="28"/>
                </a:lnTo>
                <a:lnTo>
                  <a:pt x="53" y="25"/>
                </a:lnTo>
                <a:lnTo>
                  <a:pt x="54" y="28"/>
                </a:lnTo>
                <a:lnTo>
                  <a:pt x="55" y="26"/>
                </a:lnTo>
                <a:lnTo>
                  <a:pt x="57" y="29"/>
                </a:lnTo>
                <a:lnTo>
                  <a:pt x="58" y="31"/>
                </a:lnTo>
                <a:lnTo>
                  <a:pt x="59" y="29"/>
                </a:lnTo>
                <a:lnTo>
                  <a:pt x="60" y="26"/>
                </a:lnTo>
                <a:lnTo>
                  <a:pt x="62" y="16"/>
                </a:lnTo>
                <a:lnTo>
                  <a:pt x="63" y="28"/>
                </a:lnTo>
                <a:lnTo>
                  <a:pt x="64" y="0"/>
                </a:lnTo>
                <a:lnTo>
                  <a:pt x="65" y="6"/>
                </a:lnTo>
                <a:lnTo>
                  <a:pt x="67" y="31"/>
                </a:lnTo>
                <a:lnTo>
                  <a:pt x="68" y="30"/>
                </a:lnTo>
                <a:lnTo>
                  <a:pt x="69" y="31"/>
                </a:lnTo>
                <a:lnTo>
                  <a:pt x="70" y="33"/>
                </a:lnTo>
                <a:lnTo>
                  <a:pt x="72" y="30"/>
                </a:lnTo>
                <a:lnTo>
                  <a:pt x="73" y="29"/>
                </a:lnTo>
                <a:lnTo>
                  <a:pt x="74" y="25"/>
                </a:lnTo>
                <a:lnTo>
                  <a:pt x="75" y="25"/>
                </a:lnTo>
                <a:lnTo>
                  <a:pt x="77" y="24"/>
                </a:lnTo>
                <a:lnTo>
                  <a:pt x="78" y="25"/>
                </a:lnTo>
                <a:lnTo>
                  <a:pt x="79" y="28"/>
                </a:lnTo>
                <a:lnTo>
                  <a:pt x="80" y="31"/>
                </a:lnTo>
                <a:lnTo>
                  <a:pt x="82" y="31"/>
                </a:lnTo>
                <a:lnTo>
                  <a:pt x="83" y="33"/>
                </a:lnTo>
                <a:lnTo>
                  <a:pt x="84" y="35"/>
                </a:lnTo>
                <a:lnTo>
                  <a:pt x="85" y="34"/>
                </a:lnTo>
                <a:lnTo>
                  <a:pt x="87" y="33"/>
                </a:lnTo>
                <a:lnTo>
                  <a:pt x="88" y="30"/>
                </a:lnTo>
                <a:lnTo>
                  <a:pt x="89" y="30"/>
                </a:lnTo>
                <a:lnTo>
                  <a:pt x="90" y="29"/>
                </a:lnTo>
                <a:lnTo>
                  <a:pt x="92" y="29"/>
                </a:lnTo>
                <a:lnTo>
                  <a:pt x="93" y="31"/>
                </a:lnTo>
                <a:lnTo>
                  <a:pt x="94" y="30"/>
                </a:lnTo>
                <a:lnTo>
                  <a:pt x="95" y="29"/>
                </a:lnTo>
                <a:lnTo>
                  <a:pt x="97" y="30"/>
                </a:lnTo>
                <a:lnTo>
                  <a:pt x="98" y="31"/>
                </a:lnTo>
                <a:lnTo>
                  <a:pt x="99" y="33"/>
                </a:lnTo>
                <a:lnTo>
                  <a:pt x="100" y="34"/>
                </a:lnTo>
                <a:lnTo>
                  <a:pt x="102" y="34"/>
                </a:lnTo>
                <a:lnTo>
                  <a:pt x="103" y="33"/>
                </a:lnTo>
                <a:lnTo>
                  <a:pt x="104" y="33"/>
                </a:lnTo>
                <a:lnTo>
                  <a:pt x="105" y="34"/>
                </a:lnTo>
                <a:lnTo>
                  <a:pt x="107" y="35"/>
                </a:lnTo>
                <a:lnTo>
                  <a:pt x="108" y="33"/>
                </a:lnTo>
                <a:lnTo>
                  <a:pt x="109" y="33"/>
                </a:lnTo>
                <a:lnTo>
                  <a:pt x="110" y="30"/>
                </a:lnTo>
                <a:lnTo>
                  <a:pt x="112" y="30"/>
                </a:lnTo>
                <a:lnTo>
                  <a:pt x="113" y="30"/>
                </a:lnTo>
                <a:lnTo>
                  <a:pt x="114" y="30"/>
                </a:lnTo>
                <a:lnTo>
                  <a:pt x="115" y="26"/>
                </a:lnTo>
                <a:lnTo>
                  <a:pt x="117" y="25"/>
                </a:lnTo>
                <a:lnTo>
                  <a:pt x="118" y="26"/>
                </a:lnTo>
                <a:lnTo>
                  <a:pt x="119" y="28"/>
                </a:lnTo>
                <a:lnTo>
                  <a:pt x="120" y="29"/>
                </a:lnTo>
                <a:lnTo>
                  <a:pt x="122" y="31"/>
                </a:lnTo>
                <a:lnTo>
                  <a:pt x="123" y="34"/>
                </a:lnTo>
                <a:lnTo>
                  <a:pt x="124" y="31"/>
                </a:lnTo>
                <a:lnTo>
                  <a:pt x="125" y="25"/>
                </a:lnTo>
                <a:lnTo>
                  <a:pt x="127" y="20"/>
                </a:lnTo>
                <a:lnTo>
                  <a:pt x="128" y="15"/>
                </a:lnTo>
                <a:lnTo>
                  <a:pt x="129" y="11"/>
                </a:lnTo>
                <a:lnTo>
                  <a:pt x="130" y="9"/>
                </a:lnTo>
                <a:lnTo>
                  <a:pt x="132" y="8"/>
                </a:lnTo>
                <a:lnTo>
                  <a:pt x="133" y="8"/>
                </a:lnTo>
                <a:lnTo>
                  <a:pt x="134" y="6"/>
                </a:lnTo>
                <a:lnTo>
                  <a:pt x="135" y="9"/>
                </a:lnTo>
                <a:lnTo>
                  <a:pt x="137" y="11"/>
                </a:lnTo>
                <a:lnTo>
                  <a:pt x="138" y="18"/>
                </a:lnTo>
                <a:lnTo>
                  <a:pt x="139" y="21"/>
                </a:lnTo>
                <a:lnTo>
                  <a:pt x="140" y="23"/>
                </a:lnTo>
                <a:lnTo>
                  <a:pt x="142" y="29"/>
                </a:lnTo>
                <a:lnTo>
                  <a:pt x="143" y="30"/>
                </a:lnTo>
                <a:lnTo>
                  <a:pt x="144" y="29"/>
                </a:lnTo>
                <a:lnTo>
                  <a:pt x="145" y="30"/>
                </a:lnTo>
                <a:lnTo>
                  <a:pt x="147" y="28"/>
                </a:lnTo>
                <a:lnTo>
                  <a:pt x="148" y="26"/>
                </a:lnTo>
                <a:lnTo>
                  <a:pt x="149" y="24"/>
                </a:lnTo>
                <a:lnTo>
                  <a:pt x="150" y="25"/>
                </a:lnTo>
                <a:lnTo>
                  <a:pt x="152" y="24"/>
                </a:lnTo>
                <a:lnTo>
                  <a:pt x="153" y="24"/>
                </a:lnTo>
                <a:lnTo>
                  <a:pt x="154" y="23"/>
                </a:lnTo>
                <a:lnTo>
                  <a:pt x="155" y="21"/>
                </a:lnTo>
                <a:lnTo>
                  <a:pt x="157" y="20"/>
                </a:lnTo>
                <a:lnTo>
                  <a:pt x="158" y="24"/>
                </a:lnTo>
                <a:lnTo>
                  <a:pt x="159" y="26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Freeform 207"/>
          <p:cNvSpPr>
            <a:spLocks/>
          </p:cNvSpPr>
          <p:nvPr/>
        </p:nvSpPr>
        <p:spPr bwMode="auto">
          <a:xfrm>
            <a:off x="2604114" y="2987074"/>
            <a:ext cx="384797" cy="941421"/>
          </a:xfrm>
          <a:custGeom>
            <a:avLst/>
            <a:gdLst/>
            <a:ahLst/>
            <a:cxnLst>
              <a:cxn ang="0">
                <a:pos x="3" y="387"/>
              </a:cxn>
              <a:cxn ang="0">
                <a:pos x="6" y="384"/>
              </a:cxn>
              <a:cxn ang="0">
                <a:pos x="10" y="384"/>
              </a:cxn>
              <a:cxn ang="0">
                <a:pos x="14" y="387"/>
              </a:cxn>
              <a:cxn ang="0">
                <a:pos x="18" y="372"/>
              </a:cxn>
              <a:cxn ang="0">
                <a:pos x="21" y="376"/>
              </a:cxn>
              <a:cxn ang="0">
                <a:pos x="25" y="375"/>
              </a:cxn>
              <a:cxn ang="0">
                <a:pos x="29" y="365"/>
              </a:cxn>
              <a:cxn ang="0">
                <a:pos x="33" y="322"/>
              </a:cxn>
              <a:cxn ang="0">
                <a:pos x="36" y="240"/>
              </a:cxn>
              <a:cxn ang="0">
                <a:pos x="40" y="151"/>
              </a:cxn>
              <a:cxn ang="0">
                <a:pos x="44" y="62"/>
              </a:cxn>
              <a:cxn ang="0">
                <a:pos x="48" y="5"/>
              </a:cxn>
              <a:cxn ang="0">
                <a:pos x="51" y="7"/>
              </a:cxn>
              <a:cxn ang="0">
                <a:pos x="55" y="51"/>
              </a:cxn>
              <a:cxn ang="0">
                <a:pos x="59" y="141"/>
              </a:cxn>
              <a:cxn ang="0">
                <a:pos x="63" y="222"/>
              </a:cxn>
              <a:cxn ang="0">
                <a:pos x="66" y="271"/>
              </a:cxn>
              <a:cxn ang="0">
                <a:pos x="70" y="282"/>
              </a:cxn>
              <a:cxn ang="0">
                <a:pos x="74" y="287"/>
              </a:cxn>
              <a:cxn ang="0">
                <a:pos x="78" y="291"/>
              </a:cxn>
              <a:cxn ang="0">
                <a:pos x="81" y="309"/>
              </a:cxn>
              <a:cxn ang="0">
                <a:pos x="85" y="336"/>
              </a:cxn>
              <a:cxn ang="0">
                <a:pos x="89" y="354"/>
              </a:cxn>
              <a:cxn ang="0">
                <a:pos x="93" y="336"/>
              </a:cxn>
              <a:cxn ang="0">
                <a:pos x="96" y="321"/>
              </a:cxn>
              <a:cxn ang="0">
                <a:pos x="100" y="325"/>
              </a:cxn>
              <a:cxn ang="0">
                <a:pos x="104" y="335"/>
              </a:cxn>
              <a:cxn ang="0">
                <a:pos x="108" y="346"/>
              </a:cxn>
              <a:cxn ang="0">
                <a:pos x="111" y="361"/>
              </a:cxn>
              <a:cxn ang="0">
                <a:pos x="115" y="352"/>
              </a:cxn>
              <a:cxn ang="0">
                <a:pos x="119" y="351"/>
              </a:cxn>
              <a:cxn ang="0">
                <a:pos x="123" y="361"/>
              </a:cxn>
              <a:cxn ang="0">
                <a:pos x="126" y="370"/>
              </a:cxn>
              <a:cxn ang="0">
                <a:pos x="130" y="371"/>
              </a:cxn>
              <a:cxn ang="0">
                <a:pos x="134" y="371"/>
              </a:cxn>
              <a:cxn ang="0">
                <a:pos x="138" y="374"/>
              </a:cxn>
              <a:cxn ang="0">
                <a:pos x="141" y="370"/>
              </a:cxn>
              <a:cxn ang="0">
                <a:pos x="145" y="370"/>
              </a:cxn>
              <a:cxn ang="0">
                <a:pos x="149" y="379"/>
              </a:cxn>
              <a:cxn ang="0">
                <a:pos x="153" y="379"/>
              </a:cxn>
              <a:cxn ang="0">
                <a:pos x="156" y="376"/>
              </a:cxn>
            </a:cxnLst>
            <a:rect l="0" t="0" r="r" b="b"/>
            <a:pathLst>
              <a:path w="159" h="389">
                <a:moveTo>
                  <a:pt x="0" y="382"/>
                </a:moveTo>
                <a:lnTo>
                  <a:pt x="1" y="385"/>
                </a:lnTo>
                <a:lnTo>
                  <a:pt x="3" y="387"/>
                </a:lnTo>
                <a:lnTo>
                  <a:pt x="4" y="389"/>
                </a:lnTo>
                <a:lnTo>
                  <a:pt x="5" y="385"/>
                </a:lnTo>
                <a:lnTo>
                  <a:pt x="6" y="384"/>
                </a:lnTo>
                <a:lnTo>
                  <a:pt x="8" y="384"/>
                </a:lnTo>
                <a:lnTo>
                  <a:pt x="9" y="384"/>
                </a:lnTo>
                <a:lnTo>
                  <a:pt x="10" y="384"/>
                </a:lnTo>
                <a:lnTo>
                  <a:pt x="11" y="385"/>
                </a:lnTo>
                <a:lnTo>
                  <a:pt x="13" y="387"/>
                </a:lnTo>
                <a:lnTo>
                  <a:pt x="14" y="387"/>
                </a:lnTo>
                <a:lnTo>
                  <a:pt x="15" y="387"/>
                </a:lnTo>
                <a:lnTo>
                  <a:pt x="16" y="379"/>
                </a:lnTo>
                <a:lnTo>
                  <a:pt x="18" y="372"/>
                </a:lnTo>
                <a:lnTo>
                  <a:pt x="19" y="377"/>
                </a:lnTo>
                <a:lnTo>
                  <a:pt x="20" y="375"/>
                </a:lnTo>
                <a:lnTo>
                  <a:pt x="21" y="376"/>
                </a:lnTo>
                <a:lnTo>
                  <a:pt x="23" y="375"/>
                </a:lnTo>
                <a:lnTo>
                  <a:pt x="24" y="375"/>
                </a:lnTo>
                <a:lnTo>
                  <a:pt x="25" y="375"/>
                </a:lnTo>
                <a:lnTo>
                  <a:pt x="26" y="374"/>
                </a:lnTo>
                <a:lnTo>
                  <a:pt x="28" y="370"/>
                </a:lnTo>
                <a:lnTo>
                  <a:pt x="29" y="365"/>
                </a:lnTo>
                <a:lnTo>
                  <a:pt x="30" y="357"/>
                </a:lnTo>
                <a:lnTo>
                  <a:pt x="31" y="342"/>
                </a:lnTo>
                <a:lnTo>
                  <a:pt x="33" y="322"/>
                </a:lnTo>
                <a:lnTo>
                  <a:pt x="34" y="300"/>
                </a:lnTo>
                <a:lnTo>
                  <a:pt x="35" y="269"/>
                </a:lnTo>
                <a:lnTo>
                  <a:pt x="36" y="240"/>
                </a:lnTo>
                <a:lnTo>
                  <a:pt x="38" y="207"/>
                </a:lnTo>
                <a:lnTo>
                  <a:pt x="39" y="179"/>
                </a:lnTo>
                <a:lnTo>
                  <a:pt x="40" y="151"/>
                </a:lnTo>
                <a:lnTo>
                  <a:pt x="41" y="121"/>
                </a:lnTo>
                <a:lnTo>
                  <a:pt x="43" y="92"/>
                </a:lnTo>
                <a:lnTo>
                  <a:pt x="44" y="62"/>
                </a:lnTo>
                <a:lnTo>
                  <a:pt x="45" y="37"/>
                </a:lnTo>
                <a:lnTo>
                  <a:pt x="46" y="16"/>
                </a:lnTo>
                <a:lnTo>
                  <a:pt x="48" y="5"/>
                </a:lnTo>
                <a:lnTo>
                  <a:pt x="49" y="0"/>
                </a:lnTo>
                <a:lnTo>
                  <a:pt x="50" y="2"/>
                </a:lnTo>
                <a:lnTo>
                  <a:pt x="51" y="7"/>
                </a:lnTo>
                <a:lnTo>
                  <a:pt x="53" y="19"/>
                </a:lnTo>
                <a:lnTo>
                  <a:pt x="54" y="34"/>
                </a:lnTo>
                <a:lnTo>
                  <a:pt x="55" y="51"/>
                </a:lnTo>
                <a:lnTo>
                  <a:pt x="56" y="82"/>
                </a:lnTo>
                <a:lnTo>
                  <a:pt x="58" y="112"/>
                </a:lnTo>
                <a:lnTo>
                  <a:pt x="59" y="141"/>
                </a:lnTo>
                <a:lnTo>
                  <a:pt x="60" y="171"/>
                </a:lnTo>
                <a:lnTo>
                  <a:pt x="61" y="199"/>
                </a:lnTo>
                <a:lnTo>
                  <a:pt x="63" y="222"/>
                </a:lnTo>
                <a:lnTo>
                  <a:pt x="64" y="242"/>
                </a:lnTo>
                <a:lnTo>
                  <a:pt x="65" y="261"/>
                </a:lnTo>
                <a:lnTo>
                  <a:pt x="66" y="271"/>
                </a:lnTo>
                <a:lnTo>
                  <a:pt x="68" y="279"/>
                </a:lnTo>
                <a:lnTo>
                  <a:pt x="69" y="281"/>
                </a:lnTo>
                <a:lnTo>
                  <a:pt x="70" y="282"/>
                </a:lnTo>
                <a:lnTo>
                  <a:pt x="71" y="285"/>
                </a:lnTo>
                <a:lnTo>
                  <a:pt x="73" y="286"/>
                </a:lnTo>
                <a:lnTo>
                  <a:pt x="74" y="287"/>
                </a:lnTo>
                <a:lnTo>
                  <a:pt x="75" y="287"/>
                </a:lnTo>
                <a:lnTo>
                  <a:pt x="76" y="289"/>
                </a:lnTo>
                <a:lnTo>
                  <a:pt x="78" y="291"/>
                </a:lnTo>
                <a:lnTo>
                  <a:pt x="79" y="295"/>
                </a:lnTo>
                <a:lnTo>
                  <a:pt x="80" y="301"/>
                </a:lnTo>
                <a:lnTo>
                  <a:pt x="81" y="309"/>
                </a:lnTo>
                <a:lnTo>
                  <a:pt x="83" y="315"/>
                </a:lnTo>
                <a:lnTo>
                  <a:pt x="84" y="325"/>
                </a:lnTo>
                <a:lnTo>
                  <a:pt x="85" y="336"/>
                </a:lnTo>
                <a:lnTo>
                  <a:pt x="86" y="344"/>
                </a:lnTo>
                <a:lnTo>
                  <a:pt x="88" y="351"/>
                </a:lnTo>
                <a:lnTo>
                  <a:pt x="89" y="354"/>
                </a:lnTo>
                <a:lnTo>
                  <a:pt x="90" y="351"/>
                </a:lnTo>
                <a:lnTo>
                  <a:pt x="91" y="345"/>
                </a:lnTo>
                <a:lnTo>
                  <a:pt x="93" y="336"/>
                </a:lnTo>
                <a:lnTo>
                  <a:pt x="94" y="330"/>
                </a:lnTo>
                <a:lnTo>
                  <a:pt x="95" y="325"/>
                </a:lnTo>
                <a:lnTo>
                  <a:pt x="96" y="321"/>
                </a:lnTo>
                <a:lnTo>
                  <a:pt x="98" y="320"/>
                </a:lnTo>
                <a:lnTo>
                  <a:pt x="99" y="324"/>
                </a:lnTo>
                <a:lnTo>
                  <a:pt x="100" y="325"/>
                </a:lnTo>
                <a:lnTo>
                  <a:pt x="101" y="329"/>
                </a:lnTo>
                <a:lnTo>
                  <a:pt x="103" y="332"/>
                </a:lnTo>
                <a:lnTo>
                  <a:pt x="104" y="335"/>
                </a:lnTo>
                <a:lnTo>
                  <a:pt x="105" y="336"/>
                </a:lnTo>
                <a:lnTo>
                  <a:pt x="106" y="340"/>
                </a:lnTo>
                <a:lnTo>
                  <a:pt x="108" y="346"/>
                </a:lnTo>
                <a:lnTo>
                  <a:pt x="109" y="352"/>
                </a:lnTo>
                <a:lnTo>
                  <a:pt x="110" y="359"/>
                </a:lnTo>
                <a:lnTo>
                  <a:pt x="111" y="361"/>
                </a:lnTo>
                <a:lnTo>
                  <a:pt x="113" y="360"/>
                </a:lnTo>
                <a:lnTo>
                  <a:pt x="114" y="356"/>
                </a:lnTo>
                <a:lnTo>
                  <a:pt x="115" y="352"/>
                </a:lnTo>
                <a:lnTo>
                  <a:pt x="116" y="352"/>
                </a:lnTo>
                <a:lnTo>
                  <a:pt x="118" y="350"/>
                </a:lnTo>
                <a:lnTo>
                  <a:pt x="119" y="351"/>
                </a:lnTo>
                <a:lnTo>
                  <a:pt x="120" y="356"/>
                </a:lnTo>
                <a:lnTo>
                  <a:pt x="121" y="360"/>
                </a:lnTo>
                <a:lnTo>
                  <a:pt x="123" y="361"/>
                </a:lnTo>
                <a:lnTo>
                  <a:pt x="124" y="362"/>
                </a:lnTo>
                <a:lnTo>
                  <a:pt x="125" y="369"/>
                </a:lnTo>
                <a:lnTo>
                  <a:pt x="126" y="370"/>
                </a:lnTo>
                <a:lnTo>
                  <a:pt x="128" y="372"/>
                </a:lnTo>
                <a:lnTo>
                  <a:pt x="129" y="377"/>
                </a:lnTo>
                <a:lnTo>
                  <a:pt x="130" y="371"/>
                </a:lnTo>
                <a:lnTo>
                  <a:pt x="131" y="366"/>
                </a:lnTo>
                <a:lnTo>
                  <a:pt x="133" y="367"/>
                </a:lnTo>
                <a:lnTo>
                  <a:pt x="134" y="371"/>
                </a:lnTo>
                <a:lnTo>
                  <a:pt x="135" y="374"/>
                </a:lnTo>
                <a:lnTo>
                  <a:pt x="136" y="374"/>
                </a:lnTo>
                <a:lnTo>
                  <a:pt x="138" y="374"/>
                </a:lnTo>
                <a:lnTo>
                  <a:pt x="139" y="372"/>
                </a:lnTo>
                <a:lnTo>
                  <a:pt x="140" y="372"/>
                </a:lnTo>
                <a:lnTo>
                  <a:pt x="141" y="370"/>
                </a:lnTo>
                <a:lnTo>
                  <a:pt x="143" y="367"/>
                </a:lnTo>
                <a:lnTo>
                  <a:pt x="144" y="367"/>
                </a:lnTo>
                <a:lnTo>
                  <a:pt x="145" y="370"/>
                </a:lnTo>
                <a:lnTo>
                  <a:pt x="146" y="371"/>
                </a:lnTo>
                <a:lnTo>
                  <a:pt x="148" y="375"/>
                </a:lnTo>
                <a:lnTo>
                  <a:pt x="149" y="379"/>
                </a:lnTo>
                <a:lnTo>
                  <a:pt x="150" y="380"/>
                </a:lnTo>
                <a:lnTo>
                  <a:pt x="151" y="380"/>
                </a:lnTo>
                <a:lnTo>
                  <a:pt x="153" y="379"/>
                </a:lnTo>
                <a:lnTo>
                  <a:pt x="154" y="379"/>
                </a:lnTo>
                <a:lnTo>
                  <a:pt x="155" y="379"/>
                </a:lnTo>
                <a:lnTo>
                  <a:pt x="156" y="376"/>
                </a:lnTo>
                <a:lnTo>
                  <a:pt x="158" y="379"/>
                </a:lnTo>
                <a:lnTo>
                  <a:pt x="159" y="379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Freeform 208"/>
          <p:cNvSpPr>
            <a:spLocks/>
          </p:cNvSpPr>
          <p:nvPr/>
        </p:nvSpPr>
        <p:spPr bwMode="auto">
          <a:xfrm>
            <a:off x="2988911" y="3807490"/>
            <a:ext cx="384797" cy="125846"/>
          </a:xfrm>
          <a:custGeom>
            <a:avLst/>
            <a:gdLst/>
            <a:ahLst/>
            <a:cxnLst>
              <a:cxn ang="0">
                <a:pos x="2" y="38"/>
              </a:cxn>
              <a:cxn ang="0">
                <a:pos x="6" y="37"/>
              </a:cxn>
              <a:cxn ang="0">
                <a:pos x="10" y="48"/>
              </a:cxn>
              <a:cxn ang="0">
                <a:pos x="14" y="43"/>
              </a:cxn>
              <a:cxn ang="0">
                <a:pos x="17" y="38"/>
              </a:cxn>
              <a:cxn ang="0">
                <a:pos x="21" y="45"/>
              </a:cxn>
              <a:cxn ang="0">
                <a:pos x="25" y="43"/>
              </a:cxn>
              <a:cxn ang="0">
                <a:pos x="29" y="36"/>
              </a:cxn>
              <a:cxn ang="0">
                <a:pos x="32" y="41"/>
              </a:cxn>
              <a:cxn ang="0">
                <a:pos x="36" y="50"/>
              </a:cxn>
              <a:cxn ang="0">
                <a:pos x="40" y="45"/>
              </a:cxn>
              <a:cxn ang="0">
                <a:pos x="44" y="42"/>
              </a:cxn>
              <a:cxn ang="0">
                <a:pos x="47" y="43"/>
              </a:cxn>
              <a:cxn ang="0">
                <a:pos x="51" y="46"/>
              </a:cxn>
              <a:cxn ang="0">
                <a:pos x="55" y="43"/>
              </a:cxn>
              <a:cxn ang="0">
                <a:pos x="59" y="40"/>
              </a:cxn>
              <a:cxn ang="0">
                <a:pos x="62" y="40"/>
              </a:cxn>
              <a:cxn ang="0">
                <a:pos x="66" y="43"/>
              </a:cxn>
              <a:cxn ang="0">
                <a:pos x="70" y="45"/>
              </a:cxn>
              <a:cxn ang="0">
                <a:pos x="74" y="43"/>
              </a:cxn>
              <a:cxn ang="0">
                <a:pos x="77" y="45"/>
              </a:cxn>
              <a:cxn ang="0">
                <a:pos x="81" y="0"/>
              </a:cxn>
              <a:cxn ang="0">
                <a:pos x="85" y="32"/>
              </a:cxn>
              <a:cxn ang="0">
                <a:pos x="89" y="41"/>
              </a:cxn>
              <a:cxn ang="0">
                <a:pos x="92" y="48"/>
              </a:cxn>
              <a:cxn ang="0">
                <a:pos x="96" y="38"/>
              </a:cxn>
              <a:cxn ang="0">
                <a:pos x="100" y="41"/>
              </a:cxn>
              <a:cxn ang="0">
                <a:pos x="104" y="42"/>
              </a:cxn>
              <a:cxn ang="0">
                <a:pos x="107" y="38"/>
              </a:cxn>
              <a:cxn ang="0">
                <a:pos x="111" y="38"/>
              </a:cxn>
              <a:cxn ang="0">
                <a:pos x="115" y="42"/>
              </a:cxn>
              <a:cxn ang="0">
                <a:pos x="119" y="40"/>
              </a:cxn>
              <a:cxn ang="0">
                <a:pos x="122" y="43"/>
              </a:cxn>
              <a:cxn ang="0">
                <a:pos x="126" y="46"/>
              </a:cxn>
              <a:cxn ang="0">
                <a:pos x="130" y="43"/>
              </a:cxn>
              <a:cxn ang="0">
                <a:pos x="134" y="46"/>
              </a:cxn>
              <a:cxn ang="0">
                <a:pos x="137" y="48"/>
              </a:cxn>
              <a:cxn ang="0">
                <a:pos x="141" y="40"/>
              </a:cxn>
              <a:cxn ang="0">
                <a:pos x="145" y="33"/>
              </a:cxn>
              <a:cxn ang="0">
                <a:pos x="149" y="35"/>
              </a:cxn>
              <a:cxn ang="0">
                <a:pos x="152" y="40"/>
              </a:cxn>
              <a:cxn ang="0">
                <a:pos x="156" y="43"/>
              </a:cxn>
            </a:cxnLst>
            <a:rect l="0" t="0" r="r" b="b"/>
            <a:pathLst>
              <a:path w="159" h="52">
                <a:moveTo>
                  <a:pt x="0" y="40"/>
                </a:moveTo>
                <a:lnTo>
                  <a:pt x="1" y="40"/>
                </a:lnTo>
                <a:lnTo>
                  <a:pt x="2" y="38"/>
                </a:lnTo>
                <a:lnTo>
                  <a:pt x="4" y="37"/>
                </a:lnTo>
                <a:lnTo>
                  <a:pt x="5" y="37"/>
                </a:lnTo>
                <a:lnTo>
                  <a:pt x="6" y="37"/>
                </a:lnTo>
                <a:lnTo>
                  <a:pt x="7" y="40"/>
                </a:lnTo>
                <a:lnTo>
                  <a:pt x="9" y="43"/>
                </a:lnTo>
                <a:lnTo>
                  <a:pt x="10" y="48"/>
                </a:lnTo>
                <a:lnTo>
                  <a:pt x="11" y="52"/>
                </a:lnTo>
                <a:lnTo>
                  <a:pt x="12" y="48"/>
                </a:lnTo>
                <a:lnTo>
                  <a:pt x="14" y="43"/>
                </a:lnTo>
                <a:lnTo>
                  <a:pt x="15" y="40"/>
                </a:lnTo>
                <a:lnTo>
                  <a:pt x="16" y="40"/>
                </a:lnTo>
                <a:lnTo>
                  <a:pt x="17" y="38"/>
                </a:lnTo>
                <a:lnTo>
                  <a:pt x="19" y="38"/>
                </a:lnTo>
                <a:lnTo>
                  <a:pt x="20" y="42"/>
                </a:lnTo>
                <a:lnTo>
                  <a:pt x="21" y="45"/>
                </a:lnTo>
                <a:lnTo>
                  <a:pt x="22" y="47"/>
                </a:lnTo>
                <a:lnTo>
                  <a:pt x="24" y="47"/>
                </a:lnTo>
                <a:lnTo>
                  <a:pt x="25" y="43"/>
                </a:lnTo>
                <a:lnTo>
                  <a:pt x="26" y="38"/>
                </a:lnTo>
                <a:lnTo>
                  <a:pt x="27" y="37"/>
                </a:lnTo>
                <a:lnTo>
                  <a:pt x="29" y="36"/>
                </a:lnTo>
                <a:lnTo>
                  <a:pt x="30" y="37"/>
                </a:lnTo>
                <a:lnTo>
                  <a:pt x="31" y="38"/>
                </a:lnTo>
                <a:lnTo>
                  <a:pt x="32" y="41"/>
                </a:lnTo>
                <a:lnTo>
                  <a:pt x="34" y="43"/>
                </a:lnTo>
                <a:lnTo>
                  <a:pt x="35" y="47"/>
                </a:lnTo>
                <a:lnTo>
                  <a:pt x="36" y="50"/>
                </a:lnTo>
                <a:lnTo>
                  <a:pt x="37" y="48"/>
                </a:lnTo>
                <a:lnTo>
                  <a:pt x="39" y="46"/>
                </a:lnTo>
                <a:lnTo>
                  <a:pt x="40" y="45"/>
                </a:lnTo>
                <a:lnTo>
                  <a:pt x="41" y="42"/>
                </a:lnTo>
                <a:lnTo>
                  <a:pt x="42" y="42"/>
                </a:lnTo>
                <a:lnTo>
                  <a:pt x="44" y="42"/>
                </a:lnTo>
                <a:lnTo>
                  <a:pt x="45" y="42"/>
                </a:lnTo>
                <a:lnTo>
                  <a:pt x="46" y="42"/>
                </a:lnTo>
                <a:lnTo>
                  <a:pt x="47" y="43"/>
                </a:lnTo>
                <a:lnTo>
                  <a:pt x="49" y="43"/>
                </a:lnTo>
                <a:lnTo>
                  <a:pt x="50" y="46"/>
                </a:lnTo>
                <a:lnTo>
                  <a:pt x="51" y="46"/>
                </a:lnTo>
                <a:lnTo>
                  <a:pt x="52" y="45"/>
                </a:lnTo>
                <a:lnTo>
                  <a:pt x="54" y="43"/>
                </a:lnTo>
                <a:lnTo>
                  <a:pt x="55" y="43"/>
                </a:lnTo>
                <a:lnTo>
                  <a:pt x="56" y="43"/>
                </a:lnTo>
                <a:lnTo>
                  <a:pt x="57" y="41"/>
                </a:lnTo>
                <a:lnTo>
                  <a:pt x="59" y="40"/>
                </a:lnTo>
                <a:lnTo>
                  <a:pt x="60" y="38"/>
                </a:lnTo>
                <a:lnTo>
                  <a:pt x="61" y="38"/>
                </a:lnTo>
                <a:lnTo>
                  <a:pt x="62" y="40"/>
                </a:lnTo>
                <a:lnTo>
                  <a:pt x="64" y="42"/>
                </a:lnTo>
                <a:lnTo>
                  <a:pt x="65" y="42"/>
                </a:lnTo>
                <a:lnTo>
                  <a:pt x="66" y="43"/>
                </a:lnTo>
                <a:lnTo>
                  <a:pt x="67" y="43"/>
                </a:lnTo>
                <a:lnTo>
                  <a:pt x="69" y="45"/>
                </a:lnTo>
                <a:lnTo>
                  <a:pt x="70" y="45"/>
                </a:lnTo>
                <a:lnTo>
                  <a:pt x="71" y="45"/>
                </a:lnTo>
                <a:lnTo>
                  <a:pt x="72" y="41"/>
                </a:lnTo>
                <a:lnTo>
                  <a:pt x="74" y="43"/>
                </a:lnTo>
                <a:lnTo>
                  <a:pt x="75" y="42"/>
                </a:lnTo>
                <a:lnTo>
                  <a:pt x="76" y="52"/>
                </a:lnTo>
                <a:lnTo>
                  <a:pt x="77" y="45"/>
                </a:lnTo>
                <a:lnTo>
                  <a:pt x="79" y="41"/>
                </a:lnTo>
                <a:lnTo>
                  <a:pt x="80" y="22"/>
                </a:lnTo>
                <a:lnTo>
                  <a:pt x="81" y="0"/>
                </a:lnTo>
                <a:lnTo>
                  <a:pt x="82" y="31"/>
                </a:lnTo>
                <a:lnTo>
                  <a:pt x="84" y="42"/>
                </a:lnTo>
                <a:lnTo>
                  <a:pt x="85" y="32"/>
                </a:lnTo>
                <a:lnTo>
                  <a:pt x="86" y="36"/>
                </a:lnTo>
                <a:lnTo>
                  <a:pt x="87" y="31"/>
                </a:lnTo>
                <a:lnTo>
                  <a:pt x="89" y="41"/>
                </a:lnTo>
                <a:lnTo>
                  <a:pt x="90" y="43"/>
                </a:lnTo>
                <a:lnTo>
                  <a:pt x="91" y="47"/>
                </a:lnTo>
                <a:lnTo>
                  <a:pt x="92" y="48"/>
                </a:lnTo>
                <a:lnTo>
                  <a:pt x="94" y="42"/>
                </a:lnTo>
                <a:lnTo>
                  <a:pt x="95" y="42"/>
                </a:lnTo>
                <a:lnTo>
                  <a:pt x="96" y="38"/>
                </a:lnTo>
                <a:lnTo>
                  <a:pt x="97" y="38"/>
                </a:lnTo>
                <a:lnTo>
                  <a:pt x="99" y="38"/>
                </a:lnTo>
                <a:lnTo>
                  <a:pt x="100" y="41"/>
                </a:lnTo>
                <a:lnTo>
                  <a:pt x="101" y="42"/>
                </a:lnTo>
                <a:lnTo>
                  <a:pt x="102" y="41"/>
                </a:lnTo>
                <a:lnTo>
                  <a:pt x="104" y="42"/>
                </a:lnTo>
                <a:lnTo>
                  <a:pt x="105" y="41"/>
                </a:lnTo>
                <a:lnTo>
                  <a:pt x="106" y="41"/>
                </a:lnTo>
                <a:lnTo>
                  <a:pt x="107" y="38"/>
                </a:lnTo>
                <a:lnTo>
                  <a:pt x="109" y="37"/>
                </a:lnTo>
                <a:lnTo>
                  <a:pt x="110" y="37"/>
                </a:lnTo>
                <a:lnTo>
                  <a:pt x="111" y="38"/>
                </a:lnTo>
                <a:lnTo>
                  <a:pt x="112" y="41"/>
                </a:lnTo>
                <a:lnTo>
                  <a:pt x="114" y="40"/>
                </a:lnTo>
                <a:lnTo>
                  <a:pt x="115" y="42"/>
                </a:lnTo>
                <a:lnTo>
                  <a:pt x="116" y="40"/>
                </a:lnTo>
                <a:lnTo>
                  <a:pt x="117" y="41"/>
                </a:lnTo>
                <a:lnTo>
                  <a:pt x="119" y="40"/>
                </a:lnTo>
                <a:lnTo>
                  <a:pt x="120" y="42"/>
                </a:lnTo>
                <a:lnTo>
                  <a:pt x="121" y="45"/>
                </a:lnTo>
                <a:lnTo>
                  <a:pt x="122" y="43"/>
                </a:lnTo>
                <a:lnTo>
                  <a:pt x="124" y="45"/>
                </a:lnTo>
                <a:lnTo>
                  <a:pt x="125" y="45"/>
                </a:lnTo>
                <a:lnTo>
                  <a:pt x="126" y="46"/>
                </a:lnTo>
                <a:lnTo>
                  <a:pt x="127" y="46"/>
                </a:lnTo>
                <a:lnTo>
                  <a:pt x="129" y="43"/>
                </a:lnTo>
                <a:lnTo>
                  <a:pt x="130" y="43"/>
                </a:lnTo>
                <a:lnTo>
                  <a:pt x="131" y="42"/>
                </a:lnTo>
                <a:lnTo>
                  <a:pt x="132" y="43"/>
                </a:lnTo>
                <a:lnTo>
                  <a:pt x="134" y="46"/>
                </a:lnTo>
                <a:lnTo>
                  <a:pt x="135" y="47"/>
                </a:lnTo>
                <a:lnTo>
                  <a:pt x="136" y="47"/>
                </a:lnTo>
                <a:lnTo>
                  <a:pt x="137" y="48"/>
                </a:lnTo>
                <a:lnTo>
                  <a:pt x="139" y="45"/>
                </a:lnTo>
                <a:lnTo>
                  <a:pt x="140" y="42"/>
                </a:lnTo>
                <a:lnTo>
                  <a:pt x="141" y="40"/>
                </a:lnTo>
                <a:lnTo>
                  <a:pt x="142" y="37"/>
                </a:lnTo>
                <a:lnTo>
                  <a:pt x="144" y="35"/>
                </a:lnTo>
                <a:lnTo>
                  <a:pt x="145" y="33"/>
                </a:lnTo>
                <a:lnTo>
                  <a:pt x="146" y="33"/>
                </a:lnTo>
                <a:lnTo>
                  <a:pt x="147" y="32"/>
                </a:lnTo>
                <a:lnTo>
                  <a:pt x="149" y="35"/>
                </a:lnTo>
                <a:lnTo>
                  <a:pt x="150" y="36"/>
                </a:lnTo>
                <a:lnTo>
                  <a:pt x="151" y="40"/>
                </a:lnTo>
                <a:lnTo>
                  <a:pt x="152" y="40"/>
                </a:lnTo>
                <a:lnTo>
                  <a:pt x="154" y="42"/>
                </a:lnTo>
                <a:lnTo>
                  <a:pt x="155" y="42"/>
                </a:lnTo>
                <a:lnTo>
                  <a:pt x="156" y="43"/>
                </a:lnTo>
                <a:lnTo>
                  <a:pt x="157" y="42"/>
                </a:lnTo>
                <a:lnTo>
                  <a:pt x="159" y="42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Freeform 209"/>
          <p:cNvSpPr>
            <a:spLocks/>
          </p:cNvSpPr>
          <p:nvPr/>
        </p:nvSpPr>
        <p:spPr bwMode="auto">
          <a:xfrm>
            <a:off x="3373707" y="3340410"/>
            <a:ext cx="382377" cy="575985"/>
          </a:xfrm>
          <a:custGeom>
            <a:avLst/>
            <a:gdLst/>
            <a:ahLst/>
            <a:cxnLst>
              <a:cxn ang="0">
                <a:pos x="2" y="231"/>
              </a:cxn>
              <a:cxn ang="0">
                <a:pos x="6" y="229"/>
              </a:cxn>
              <a:cxn ang="0">
                <a:pos x="10" y="226"/>
              </a:cxn>
              <a:cxn ang="0">
                <a:pos x="13" y="226"/>
              </a:cxn>
              <a:cxn ang="0">
                <a:pos x="17" y="225"/>
              </a:cxn>
              <a:cxn ang="0">
                <a:pos x="21" y="221"/>
              </a:cxn>
              <a:cxn ang="0">
                <a:pos x="25" y="210"/>
              </a:cxn>
              <a:cxn ang="0">
                <a:pos x="28" y="204"/>
              </a:cxn>
              <a:cxn ang="0">
                <a:pos x="32" y="206"/>
              </a:cxn>
              <a:cxn ang="0">
                <a:pos x="36" y="215"/>
              </a:cxn>
              <a:cxn ang="0">
                <a:pos x="40" y="221"/>
              </a:cxn>
              <a:cxn ang="0">
                <a:pos x="43" y="224"/>
              </a:cxn>
              <a:cxn ang="0">
                <a:pos x="47" y="228"/>
              </a:cxn>
              <a:cxn ang="0">
                <a:pos x="51" y="228"/>
              </a:cxn>
              <a:cxn ang="0">
                <a:pos x="55" y="216"/>
              </a:cxn>
              <a:cxn ang="0">
                <a:pos x="58" y="200"/>
              </a:cxn>
              <a:cxn ang="0">
                <a:pos x="62" y="179"/>
              </a:cxn>
              <a:cxn ang="0">
                <a:pos x="66" y="173"/>
              </a:cxn>
              <a:cxn ang="0">
                <a:pos x="70" y="181"/>
              </a:cxn>
              <a:cxn ang="0">
                <a:pos x="73" y="201"/>
              </a:cxn>
              <a:cxn ang="0">
                <a:pos x="77" y="229"/>
              </a:cxn>
              <a:cxn ang="0">
                <a:pos x="81" y="224"/>
              </a:cxn>
              <a:cxn ang="0">
                <a:pos x="85" y="203"/>
              </a:cxn>
              <a:cxn ang="0">
                <a:pos x="88" y="216"/>
              </a:cxn>
              <a:cxn ang="0">
                <a:pos x="92" y="158"/>
              </a:cxn>
              <a:cxn ang="0">
                <a:pos x="96" y="73"/>
              </a:cxn>
              <a:cxn ang="0">
                <a:pos x="100" y="11"/>
              </a:cxn>
              <a:cxn ang="0">
                <a:pos x="103" y="5"/>
              </a:cxn>
              <a:cxn ang="0">
                <a:pos x="107" y="49"/>
              </a:cxn>
              <a:cxn ang="0">
                <a:pos x="111" y="120"/>
              </a:cxn>
              <a:cxn ang="0">
                <a:pos x="115" y="184"/>
              </a:cxn>
              <a:cxn ang="0">
                <a:pos x="118" y="186"/>
              </a:cxn>
              <a:cxn ang="0">
                <a:pos x="122" y="165"/>
              </a:cxn>
              <a:cxn ang="0">
                <a:pos x="126" y="154"/>
              </a:cxn>
              <a:cxn ang="0">
                <a:pos x="130" y="151"/>
              </a:cxn>
              <a:cxn ang="0">
                <a:pos x="133" y="170"/>
              </a:cxn>
              <a:cxn ang="0">
                <a:pos x="137" y="180"/>
              </a:cxn>
              <a:cxn ang="0">
                <a:pos x="141" y="164"/>
              </a:cxn>
              <a:cxn ang="0">
                <a:pos x="145" y="189"/>
              </a:cxn>
              <a:cxn ang="0">
                <a:pos x="148" y="136"/>
              </a:cxn>
              <a:cxn ang="0">
                <a:pos x="152" y="146"/>
              </a:cxn>
              <a:cxn ang="0">
                <a:pos x="156" y="169"/>
              </a:cxn>
            </a:cxnLst>
            <a:rect l="0" t="0" r="r" b="b"/>
            <a:pathLst>
              <a:path w="158" h="238">
                <a:moveTo>
                  <a:pt x="0" y="235"/>
                </a:moveTo>
                <a:lnTo>
                  <a:pt x="1" y="235"/>
                </a:lnTo>
                <a:lnTo>
                  <a:pt x="2" y="231"/>
                </a:lnTo>
                <a:lnTo>
                  <a:pt x="3" y="231"/>
                </a:lnTo>
                <a:lnTo>
                  <a:pt x="5" y="229"/>
                </a:lnTo>
                <a:lnTo>
                  <a:pt x="6" y="229"/>
                </a:lnTo>
                <a:lnTo>
                  <a:pt x="7" y="229"/>
                </a:lnTo>
                <a:lnTo>
                  <a:pt x="8" y="228"/>
                </a:lnTo>
                <a:lnTo>
                  <a:pt x="10" y="226"/>
                </a:lnTo>
                <a:lnTo>
                  <a:pt x="11" y="226"/>
                </a:lnTo>
                <a:lnTo>
                  <a:pt x="12" y="225"/>
                </a:lnTo>
                <a:lnTo>
                  <a:pt x="13" y="226"/>
                </a:lnTo>
                <a:lnTo>
                  <a:pt x="15" y="226"/>
                </a:lnTo>
                <a:lnTo>
                  <a:pt x="16" y="225"/>
                </a:lnTo>
                <a:lnTo>
                  <a:pt x="17" y="225"/>
                </a:lnTo>
                <a:lnTo>
                  <a:pt x="18" y="224"/>
                </a:lnTo>
                <a:lnTo>
                  <a:pt x="20" y="224"/>
                </a:lnTo>
                <a:lnTo>
                  <a:pt x="21" y="221"/>
                </a:lnTo>
                <a:lnTo>
                  <a:pt x="22" y="219"/>
                </a:lnTo>
                <a:lnTo>
                  <a:pt x="23" y="215"/>
                </a:lnTo>
                <a:lnTo>
                  <a:pt x="25" y="210"/>
                </a:lnTo>
                <a:lnTo>
                  <a:pt x="26" y="205"/>
                </a:lnTo>
                <a:lnTo>
                  <a:pt x="27" y="204"/>
                </a:lnTo>
                <a:lnTo>
                  <a:pt x="28" y="204"/>
                </a:lnTo>
                <a:lnTo>
                  <a:pt x="30" y="205"/>
                </a:lnTo>
                <a:lnTo>
                  <a:pt x="31" y="208"/>
                </a:lnTo>
                <a:lnTo>
                  <a:pt x="32" y="206"/>
                </a:lnTo>
                <a:lnTo>
                  <a:pt x="33" y="208"/>
                </a:lnTo>
                <a:lnTo>
                  <a:pt x="35" y="215"/>
                </a:lnTo>
                <a:lnTo>
                  <a:pt x="36" y="215"/>
                </a:lnTo>
                <a:lnTo>
                  <a:pt x="37" y="218"/>
                </a:lnTo>
                <a:lnTo>
                  <a:pt x="38" y="220"/>
                </a:lnTo>
                <a:lnTo>
                  <a:pt x="40" y="221"/>
                </a:lnTo>
                <a:lnTo>
                  <a:pt x="41" y="221"/>
                </a:lnTo>
                <a:lnTo>
                  <a:pt x="42" y="221"/>
                </a:lnTo>
                <a:lnTo>
                  <a:pt x="43" y="224"/>
                </a:lnTo>
                <a:lnTo>
                  <a:pt x="45" y="225"/>
                </a:lnTo>
                <a:lnTo>
                  <a:pt x="46" y="228"/>
                </a:lnTo>
                <a:lnTo>
                  <a:pt x="47" y="228"/>
                </a:lnTo>
                <a:lnTo>
                  <a:pt x="48" y="229"/>
                </a:lnTo>
                <a:lnTo>
                  <a:pt x="50" y="229"/>
                </a:lnTo>
                <a:lnTo>
                  <a:pt x="51" y="228"/>
                </a:lnTo>
                <a:lnTo>
                  <a:pt x="52" y="225"/>
                </a:lnTo>
                <a:lnTo>
                  <a:pt x="53" y="221"/>
                </a:lnTo>
                <a:lnTo>
                  <a:pt x="55" y="216"/>
                </a:lnTo>
                <a:lnTo>
                  <a:pt x="56" y="214"/>
                </a:lnTo>
                <a:lnTo>
                  <a:pt x="57" y="208"/>
                </a:lnTo>
                <a:lnTo>
                  <a:pt x="58" y="200"/>
                </a:lnTo>
                <a:lnTo>
                  <a:pt x="60" y="191"/>
                </a:lnTo>
                <a:lnTo>
                  <a:pt x="61" y="185"/>
                </a:lnTo>
                <a:lnTo>
                  <a:pt x="62" y="179"/>
                </a:lnTo>
                <a:lnTo>
                  <a:pt x="63" y="175"/>
                </a:lnTo>
                <a:lnTo>
                  <a:pt x="65" y="173"/>
                </a:lnTo>
                <a:lnTo>
                  <a:pt x="66" y="173"/>
                </a:lnTo>
                <a:lnTo>
                  <a:pt x="67" y="176"/>
                </a:lnTo>
                <a:lnTo>
                  <a:pt x="68" y="178"/>
                </a:lnTo>
                <a:lnTo>
                  <a:pt x="70" y="181"/>
                </a:lnTo>
                <a:lnTo>
                  <a:pt x="71" y="185"/>
                </a:lnTo>
                <a:lnTo>
                  <a:pt x="72" y="191"/>
                </a:lnTo>
                <a:lnTo>
                  <a:pt x="73" y="201"/>
                </a:lnTo>
                <a:lnTo>
                  <a:pt x="75" y="211"/>
                </a:lnTo>
                <a:lnTo>
                  <a:pt x="76" y="220"/>
                </a:lnTo>
                <a:lnTo>
                  <a:pt x="77" y="229"/>
                </a:lnTo>
                <a:lnTo>
                  <a:pt x="78" y="238"/>
                </a:lnTo>
                <a:lnTo>
                  <a:pt x="80" y="235"/>
                </a:lnTo>
                <a:lnTo>
                  <a:pt x="81" y="224"/>
                </a:lnTo>
                <a:lnTo>
                  <a:pt x="82" y="210"/>
                </a:lnTo>
                <a:lnTo>
                  <a:pt x="83" y="203"/>
                </a:lnTo>
                <a:lnTo>
                  <a:pt x="85" y="203"/>
                </a:lnTo>
                <a:lnTo>
                  <a:pt x="86" y="205"/>
                </a:lnTo>
                <a:lnTo>
                  <a:pt x="87" y="213"/>
                </a:lnTo>
                <a:lnTo>
                  <a:pt x="88" y="216"/>
                </a:lnTo>
                <a:lnTo>
                  <a:pt x="90" y="204"/>
                </a:lnTo>
                <a:lnTo>
                  <a:pt x="91" y="185"/>
                </a:lnTo>
                <a:lnTo>
                  <a:pt x="92" y="158"/>
                </a:lnTo>
                <a:lnTo>
                  <a:pt x="93" y="130"/>
                </a:lnTo>
                <a:lnTo>
                  <a:pt x="95" y="101"/>
                </a:lnTo>
                <a:lnTo>
                  <a:pt x="96" y="73"/>
                </a:lnTo>
                <a:lnTo>
                  <a:pt x="97" y="49"/>
                </a:lnTo>
                <a:lnTo>
                  <a:pt x="98" y="26"/>
                </a:lnTo>
                <a:lnTo>
                  <a:pt x="100" y="11"/>
                </a:lnTo>
                <a:lnTo>
                  <a:pt x="101" y="1"/>
                </a:lnTo>
                <a:lnTo>
                  <a:pt x="102" y="0"/>
                </a:lnTo>
                <a:lnTo>
                  <a:pt x="103" y="5"/>
                </a:lnTo>
                <a:lnTo>
                  <a:pt x="105" y="14"/>
                </a:lnTo>
                <a:lnTo>
                  <a:pt x="106" y="29"/>
                </a:lnTo>
                <a:lnTo>
                  <a:pt x="107" y="49"/>
                </a:lnTo>
                <a:lnTo>
                  <a:pt x="108" y="71"/>
                </a:lnTo>
                <a:lnTo>
                  <a:pt x="110" y="96"/>
                </a:lnTo>
                <a:lnTo>
                  <a:pt x="111" y="120"/>
                </a:lnTo>
                <a:lnTo>
                  <a:pt x="112" y="145"/>
                </a:lnTo>
                <a:lnTo>
                  <a:pt x="113" y="166"/>
                </a:lnTo>
                <a:lnTo>
                  <a:pt x="115" y="184"/>
                </a:lnTo>
                <a:lnTo>
                  <a:pt x="116" y="194"/>
                </a:lnTo>
                <a:lnTo>
                  <a:pt x="117" y="191"/>
                </a:lnTo>
                <a:lnTo>
                  <a:pt x="118" y="186"/>
                </a:lnTo>
                <a:lnTo>
                  <a:pt x="120" y="178"/>
                </a:lnTo>
                <a:lnTo>
                  <a:pt x="121" y="171"/>
                </a:lnTo>
                <a:lnTo>
                  <a:pt x="122" y="165"/>
                </a:lnTo>
                <a:lnTo>
                  <a:pt x="123" y="160"/>
                </a:lnTo>
                <a:lnTo>
                  <a:pt x="125" y="160"/>
                </a:lnTo>
                <a:lnTo>
                  <a:pt x="126" y="154"/>
                </a:lnTo>
                <a:lnTo>
                  <a:pt x="127" y="154"/>
                </a:lnTo>
                <a:lnTo>
                  <a:pt x="128" y="148"/>
                </a:lnTo>
                <a:lnTo>
                  <a:pt x="130" y="151"/>
                </a:lnTo>
                <a:lnTo>
                  <a:pt x="131" y="154"/>
                </a:lnTo>
                <a:lnTo>
                  <a:pt x="132" y="161"/>
                </a:lnTo>
                <a:lnTo>
                  <a:pt x="133" y="170"/>
                </a:lnTo>
                <a:lnTo>
                  <a:pt x="135" y="174"/>
                </a:lnTo>
                <a:lnTo>
                  <a:pt x="136" y="180"/>
                </a:lnTo>
                <a:lnTo>
                  <a:pt x="137" y="180"/>
                </a:lnTo>
                <a:lnTo>
                  <a:pt x="138" y="183"/>
                </a:lnTo>
                <a:lnTo>
                  <a:pt x="140" y="166"/>
                </a:lnTo>
                <a:lnTo>
                  <a:pt x="141" y="164"/>
                </a:lnTo>
                <a:lnTo>
                  <a:pt x="142" y="160"/>
                </a:lnTo>
                <a:lnTo>
                  <a:pt x="143" y="155"/>
                </a:lnTo>
                <a:lnTo>
                  <a:pt x="145" y="189"/>
                </a:lnTo>
                <a:lnTo>
                  <a:pt x="146" y="169"/>
                </a:lnTo>
                <a:lnTo>
                  <a:pt x="147" y="130"/>
                </a:lnTo>
                <a:lnTo>
                  <a:pt x="148" y="136"/>
                </a:lnTo>
                <a:lnTo>
                  <a:pt x="150" y="134"/>
                </a:lnTo>
                <a:lnTo>
                  <a:pt x="151" y="146"/>
                </a:lnTo>
                <a:lnTo>
                  <a:pt x="152" y="146"/>
                </a:lnTo>
                <a:lnTo>
                  <a:pt x="153" y="151"/>
                </a:lnTo>
                <a:lnTo>
                  <a:pt x="155" y="159"/>
                </a:lnTo>
                <a:lnTo>
                  <a:pt x="156" y="169"/>
                </a:lnTo>
                <a:lnTo>
                  <a:pt x="157" y="184"/>
                </a:lnTo>
                <a:lnTo>
                  <a:pt x="158" y="194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Freeform 210"/>
          <p:cNvSpPr>
            <a:spLocks/>
          </p:cNvSpPr>
          <p:nvPr/>
        </p:nvSpPr>
        <p:spPr bwMode="auto">
          <a:xfrm>
            <a:off x="3756084" y="3783289"/>
            <a:ext cx="384797" cy="140366"/>
          </a:xfrm>
          <a:custGeom>
            <a:avLst/>
            <a:gdLst/>
            <a:ahLst/>
            <a:cxnLst>
              <a:cxn ang="0">
                <a:pos x="3" y="32"/>
              </a:cxn>
              <a:cxn ang="0">
                <a:pos x="7" y="11"/>
              </a:cxn>
              <a:cxn ang="0">
                <a:pos x="10" y="0"/>
              </a:cxn>
              <a:cxn ang="0">
                <a:pos x="14" y="10"/>
              </a:cxn>
              <a:cxn ang="0">
                <a:pos x="18" y="17"/>
              </a:cxn>
              <a:cxn ang="0">
                <a:pos x="22" y="30"/>
              </a:cxn>
              <a:cxn ang="0">
                <a:pos x="25" y="41"/>
              </a:cxn>
              <a:cxn ang="0">
                <a:pos x="29" y="38"/>
              </a:cxn>
              <a:cxn ang="0">
                <a:pos x="33" y="30"/>
              </a:cxn>
              <a:cxn ang="0">
                <a:pos x="37" y="25"/>
              </a:cxn>
              <a:cxn ang="0">
                <a:pos x="40" y="33"/>
              </a:cxn>
              <a:cxn ang="0">
                <a:pos x="44" y="43"/>
              </a:cxn>
              <a:cxn ang="0">
                <a:pos x="48" y="45"/>
              </a:cxn>
              <a:cxn ang="0">
                <a:pos x="52" y="41"/>
              </a:cxn>
              <a:cxn ang="0">
                <a:pos x="55" y="45"/>
              </a:cxn>
              <a:cxn ang="0">
                <a:pos x="59" y="52"/>
              </a:cxn>
              <a:cxn ang="0">
                <a:pos x="63" y="56"/>
              </a:cxn>
              <a:cxn ang="0">
                <a:pos x="67" y="48"/>
              </a:cxn>
              <a:cxn ang="0">
                <a:pos x="70" y="45"/>
              </a:cxn>
              <a:cxn ang="0">
                <a:pos x="74" y="48"/>
              </a:cxn>
              <a:cxn ang="0">
                <a:pos x="78" y="41"/>
              </a:cxn>
              <a:cxn ang="0">
                <a:pos x="82" y="40"/>
              </a:cxn>
              <a:cxn ang="0">
                <a:pos x="85" y="52"/>
              </a:cxn>
              <a:cxn ang="0">
                <a:pos x="89" y="51"/>
              </a:cxn>
              <a:cxn ang="0">
                <a:pos x="93" y="46"/>
              </a:cxn>
              <a:cxn ang="0">
                <a:pos x="97" y="42"/>
              </a:cxn>
              <a:cxn ang="0">
                <a:pos x="100" y="48"/>
              </a:cxn>
              <a:cxn ang="0">
                <a:pos x="104" y="52"/>
              </a:cxn>
              <a:cxn ang="0">
                <a:pos x="108" y="50"/>
              </a:cxn>
              <a:cxn ang="0">
                <a:pos x="112" y="48"/>
              </a:cxn>
              <a:cxn ang="0">
                <a:pos x="115" y="55"/>
              </a:cxn>
              <a:cxn ang="0">
                <a:pos x="119" y="53"/>
              </a:cxn>
              <a:cxn ang="0">
                <a:pos x="123" y="47"/>
              </a:cxn>
              <a:cxn ang="0">
                <a:pos x="127" y="41"/>
              </a:cxn>
              <a:cxn ang="0">
                <a:pos x="130" y="41"/>
              </a:cxn>
              <a:cxn ang="0">
                <a:pos x="134" y="40"/>
              </a:cxn>
              <a:cxn ang="0">
                <a:pos x="138" y="37"/>
              </a:cxn>
              <a:cxn ang="0">
                <a:pos x="142" y="48"/>
              </a:cxn>
              <a:cxn ang="0">
                <a:pos x="145" y="58"/>
              </a:cxn>
              <a:cxn ang="0">
                <a:pos x="149" y="46"/>
              </a:cxn>
              <a:cxn ang="0">
                <a:pos x="153" y="43"/>
              </a:cxn>
              <a:cxn ang="0">
                <a:pos x="157" y="47"/>
              </a:cxn>
            </a:cxnLst>
            <a:rect l="0" t="0" r="r" b="b"/>
            <a:pathLst>
              <a:path w="159" h="58">
                <a:moveTo>
                  <a:pt x="0" y="11"/>
                </a:moveTo>
                <a:lnTo>
                  <a:pt x="2" y="25"/>
                </a:lnTo>
                <a:lnTo>
                  <a:pt x="3" y="32"/>
                </a:lnTo>
                <a:lnTo>
                  <a:pt x="4" y="30"/>
                </a:lnTo>
                <a:lnTo>
                  <a:pt x="5" y="22"/>
                </a:lnTo>
                <a:lnTo>
                  <a:pt x="7" y="11"/>
                </a:lnTo>
                <a:lnTo>
                  <a:pt x="8" y="7"/>
                </a:lnTo>
                <a:lnTo>
                  <a:pt x="9" y="2"/>
                </a:lnTo>
                <a:lnTo>
                  <a:pt x="10" y="0"/>
                </a:lnTo>
                <a:lnTo>
                  <a:pt x="12" y="2"/>
                </a:lnTo>
                <a:lnTo>
                  <a:pt x="13" y="6"/>
                </a:lnTo>
                <a:lnTo>
                  <a:pt x="14" y="10"/>
                </a:lnTo>
                <a:lnTo>
                  <a:pt x="15" y="13"/>
                </a:lnTo>
                <a:lnTo>
                  <a:pt x="17" y="16"/>
                </a:lnTo>
                <a:lnTo>
                  <a:pt x="18" y="17"/>
                </a:lnTo>
                <a:lnTo>
                  <a:pt x="19" y="21"/>
                </a:lnTo>
                <a:lnTo>
                  <a:pt x="20" y="26"/>
                </a:lnTo>
                <a:lnTo>
                  <a:pt x="22" y="30"/>
                </a:lnTo>
                <a:lnTo>
                  <a:pt x="23" y="35"/>
                </a:lnTo>
                <a:lnTo>
                  <a:pt x="24" y="40"/>
                </a:lnTo>
                <a:lnTo>
                  <a:pt x="25" y="41"/>
                </a:lnTo>
                <a:lnTo>
                  <a:pt x="27" y="41"/>
                </a:lnTo>
                <a:lnTo>
                  <a:pt x="28" y="40"/>
                </a:lnTo>
                <a:lnTo>
                  <a:pt x="29" y="38"/>
                </a:lnTo>
                <a:lnTo>
                  <a:pt x="30" y="36"/>
                </a:lnTo>
                <a:lnTo>
                  <a:pt x="32" y="31"/>
                </a:lnTo>
                <a:lnTo>
                  <a:pt x="33" y="30"/>
                </a:lnTo>
                <a:lnTo>
                  <a:pt x="34" y="26"/>
                </a:lnTo>
                <a:lnTo>
                  <a:pt x="35" y="25"/>
                </a:lnTo>
                <a:lnTo>
                  <a:pt x="37" y="25"/>
                </a:lnTo>
                <a:lnTo>
                  <a:pt x="38" y="26"/>
                </a:lnTo>
                <a:lnTo>
                  <a:pt x="39" y="30"/>
                </a:lnTo>
                <a:lnTo>
                  <a:pt x="40" y="33"/>
                </a:lnTo>
                <a:lnTo>
                  <a:pt x="42" y="38"/>
                </a:lnTo>
                <a:lnTo>
                  <a:pt x="43" y="41"/>
                </a:lnTo>
                <a:lnTo>
                  <a:pt x="44" y="43"/>
                </a:lnTo>
                <a:lnTo>
                  <a:pt x="45" y="46"/>
                </a:lnTo>
                <a:lnTo>
                  <a:pt x="47" y="47"/>
                </a:lnTo>
                <a:lnTo>
                  <a:pt x="48" y="45"/>
                </a:lnTo>
                <a:lnTo>
                  <a:pt x="49" y="43"/>
                </a:lnTo>
                <a:lnTo>
                  <a:pt x="50" y="43"/>
                </a:lnTo>
                <a:lnTo>
                  <a:pt x="52" y="41"/>
                </a:lnTo>
                <a:lnTo>
                  <a:pt x="53" y="42"/>
                </a:lnTo>
                <a:lnTo>
                  <a:pt x="54" y="43"/>
                </a:lnTo>
                <a:lnTo>
                  <a:pt x="55" y="45"/>
                </a:lnTo>
                <a:lnTo>
                  <a:pt x="57" y="47"/>
                </a:lnTo>
                <a:lnTo>
                  <a:pt x="58" y="50"/>
                </a:lnTo>
                <a:lnTo>
                  <a:pt x="59" y="52"/>
                </a:lnTo>
                <a:lnTo>
                  <a:pt x="60" y="56"/>
                </a:lnTo>
                <a:lnTo>
                  <a:pt x="62" y="57"/>
                </a:lnTo>
                <a:lnTo>
                  <a:pt x="63" y="56"/>
                </a:lnTo>
                <a:lnTo>
                  <a:pt x="64" y="55"/>
                </a:lnTo>
                <a:lnTo>
                  <a:pt x="65" y="51"/>
                </a:lnTo>
                <a:lnTo>
                  <a:pt x="67" y="48"/>
                </a:lnTo>
                <a:lnTo>
                  <a:pt x="68" y="47"/>
                </a:lnTo>
                <a:lnTo>
                  <a:pt x="69" y="43"/>
                </a:lnTo>
                <a:lnTo>
                  <a:pt x="70" y="45"/>
                </a:lnTo>
                <a:lnTo>
                  <a:pt x="72" y="46"/>
                </a:lnTo>
                <a:lnTo>
                  <a:pt x="73" y="47"/>
                </a:lnTo>
                <a:lnTo>
                  <a:pt x="74" y="48"/>
                </a:lnTo>
                <a:lnTo>
                  <a:pt x="75" y="45"/>
                </a:lnTo>
                <a:lnTo>
                  <a:pt x="77" y="41"/>
                </a:lnTo>
                <a:lnTo>
                  <a:pt x="78" y="41"/>
                </a:lnTo>
                <a:lnTo>
                  <a:pt x="79" y="41"/>
                </a:lnTo>
                <a:lnTo>
                  <a:pt x="80" y="41"/>
                </a:lnTo>
                <a:lnTo>
                  <a:pt x="82" y="40"/>
                </a:lnTo>
                <a:lnTo>
                  <a:pt x="83" y="45"/>
                </a:lnTo>
                <a:lnTo>
                  <a:pt x="84" y="47"/>
                </a:lnTo>
                <a:lnTo>
                  <a:pt x="85" y="52"/>
                </a:lnTo>
                <a:lnTo>
                  <a:pt x="87" y="56"/>
                </a:lnTo>
                <a:lnTo>
                  <a:pt x="88" y="53"/>
                </a:lnTo>
                <a:lnTo>
                  <a:pt x="89" y="51"/>
                </a:lnTo>
                <a:lnTo>
                  <a:pt x="90" y="50"/>
                </a:lnTo>
                <a:lnTo>
                  <a:pt x="92" y="46"/>
                </a:lnTo>
                <a:lnTo>
                  <a:pt x="93" y="46"/>
                </a:lnTo>
                <a:lnTo>
                  <a:pt x="94" y="43"/>
                </a:lnTo>
                <a:lnTo>
                  <a:pt x="95" y="45"/>
                </a:lnTo>
                <a:lnTo>
                  <a:pt x="97" y="42"/>
                </a:lnTo>
                <a:lnTo>
                  <a:pt x="98" y="42"/>
                </a:lnTo>
                <a:lnTo>
                  <a:pt x="99" y="48"/>
                </a:lnTo>
                <a:lnTo>
                  <a:pt x="100" y="48"/>
                </a:lnTo>
                <a:lnTo>
                  <a:pt x="102" y="48"/>
                </a:lnTo>
                <a:lnTo>
                  <a:pt x="103" y="52"/>
                </a:lnTo>
                <a:lnTo>
                  <a:pt x="104" y="52"/>
                </a:lnTo>
                <a:lnTo>
                  <a:pt x="105" y="51"/>
                </a:lnTo>
                <a:lnTo>
                  <a:pt x="107" y="51"/>
                </a:lnTo>
                <a:lnTo>
                  <a:pt x="108" y="50"/>
                </a:lnTo>
                <a:lnTo>
                  <a:pt x="109" y="48"/>
                </a:lnTo>
                <a:lnTo>
                  <a:pt x="110" y="48"/>
                </a:lnTo>
                <a:lnTo>
                  <a:pt x="112" y="48"/>
                </a:lnTo>
                <a:lnTo>
                  <a:pt x="113" y="50"/>
                </a:lnTo>
                <a:lnTo>
                  <a:pt x="114" y="52"/>
                </a:lnTo>
                <a:lnTo>
                  <a:pt x="115" y="55"/>
                </a:lnTo>
                <a:lnTo>
                  <a:pt x="117" y="55"/>
                </a:lnTo>
                <a:lnTo>
                  <a:pt x="118" y="55"/>
                </a:lnTo>
                <a:lnTo>
                  <a:pt x="119" y="53"/>
                </a:lnTo>
                <a:lnTo>
                  <a:pt x="120" y="52"/>
                </a:lnTo>
                <a:lnTo>
                  <a:pt x="122" y="50"/>
                </a:lnTo>
                <a:lnTo>
                  <a:pt x="123" y="47"/>
                </a:lnTo>
                <a:lnTo>
                  <a:pt x="124" y="46"/>
                </a:lnTo>
                <a:lnTo>
                  <a:pt x="125" y="43"/>
                </a:lnTo>
                <a:lnTo>
                  <a:pt x="127" y="41"/>
                </a:lnTo>
                <a:lnTo>
                  <a:pt x="128" y="40"/>
                </a:lnTo>
                <a:lnTo>
                  <a:pt x="129" y="38"/>
                </a:lnTo>
                <a:lnTo>
                  <a:pt x="130" y="41"/>
                </a:lnTo>
                <a:lnTo>
                  <a:pt x="132" y="42"/>
                </a:lnTo>
                <a:lnTo>
                  <a:pt x="133" y="41"/>
                </a:lnTo>
                <a:lnTo>
                  <a:pt x="134" y="40"/>
                </a:lnTo>
                <a:lnTo>
                  <a:pt x="135" y="37"/>
                </a:lnTo>
                <a:lnTo>
                  <a:pt x="137" y="37"/>
                </a:lnTo>
                <a:lnTo>
                  <a:pt x="138" y="37"/>
                </a:lnTo>
                <a:lnTo>
                  <a:pt x="139" y="40"/>
                </a:lnTo>
                <a:lnTo>
                  <a:pt x="140" y="45"/>
                </a:lnTo>
                <a:lnTo>
                  <a:pt x="142" y="48"/>
                </a:lnTo>
                <a:lnTo>
                  <a:pt x="143" y="53"/>
                </a:lnTo>
                <a:lnTo>
                  <a:pt x="144" y="57"/>
                </a:lnTo>
                <a:lnTo>
                  <a:pt x="145" y="58"/>
                </a:lnTo>
                <a:lnTo>
                  <a:pt x="147" y="56"/>
                </a:lnTo>
                <a:lnTo>
                  <a:pt x="148" y="51"/>
                </a:lnTo>
                <a:lnTo>
                  <a:pt x="149" y="46"/>
                </a:lnTo>
                <a:lnTo>
                  <a:pt x="150" y="43"/>
                </a:lnTo>
                <a:lnTo>
                  <a:pt x="152" y="42"/>
                </a:lnTo>
                <a:lnTo>
                  <a:pt x="153" y="43"/>
                </a:lnTo>
                <a:lnTo>
                  <a:pt x="154" y="45"/>
                </a:lnTo>
                <a:lnTo>
                  <a:pt x="155" y="47"/>
                </a:lnTo>
                <a:lnTo>
                  <a:pt x="157" y="47"/>
                </a:lnTo>
                <a:lnTo>
                  <a:pt x="158" y="48"/>
                </a:lnTo>
                <a:lnTo>
                  <a:pt x="159" y="48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Freeform 211"/>
          <p:cNvSpPr>
            <a:spLocks/>
          </p:cNvSpPr>
          <p:nvPr/>
        </p:nvSpPr>
        <p:spPr bwMode="auto">
          <a:xfrm>
            <a:off x="4140881" y="3337990"/>
            <a:ext cx="387217" cy="592926"/>
          </a:xfrm>
          <a:custGeom>
            <a:avLst/>
            <a:gdLst/>
            <a:ahLst/>
            <a:cxnLst>
              <a:cxn ang="0">
                <a:pos x="3" y="232"/>
              </a:cxn>
              <a:cxn ang="0">
                <a:pos x="6" y="235"/>
              </a:cxn>
              <a:cxn ang="0">
                <a:pos x="10" y="245"/>
              </a:cxn>
              <a:cxn ang="0">
                <a:pos x="15" y="235"/>
              </a:cxn>
              <a:cxn ang="0">
                <a:pos x="19" y="231"/>
              </a:cxn>
              <a:cxn ang="0">
                <a:pos x="23" y="231"/>
              </a:cxn>
              <a:cxn ang="0">
                <a:pos x="26" y="229"/>
              </a:cxn>
              <a:cxn ang="0">
                <a:pos x="30" y="227"/>
              </a:cxn>
              <a:cxn ang="0">
                <a:pos x="34" y="225"/>
              </a:cxn>
              <a:cxn ang="0">
                <a:pos x="38" y="220"/>
              </a:cxn>
              <a:cxn ang="0">
                <a:pos x="41" y="227"/>
              </a:cxn>
              <a:cxn ang="0">
                <a:pos x="45" y="237"/>
              </a:cxn>
              <a:cxn ang="0">
                <a:pos x="49" y="237"/>
              </a:cxn>
              <a:cxn ang="0">
                <a:pos x="53" y="230"/>
              </a:cxn>
              <a:cxn ang="0">
                <a:pos x="56" y="231"/>
              </a:cxn>
              <a:cxn ang="0">
                <a:pos x="60" y="234"/>
              </a:cxn>
              <a:cxn ang="0">
                <a:pos x="64" y="237"/>
              </a:cxn>
              <a:cxn ang="0">
                <a:pos x="68" y="242"/>
              </a:cxn>
              <a:cxn ang="0">
                <a:pos x="71" y="235"/>
              </a:cxn>
              <a:cxn ang="0">
                <a:pos x="75" y="230"/>
              </a:cxn>
              <a:cxn ang="0">
                <a:pos x="79" y="222"/>
              </a:cxn>
              <a:cxn ang="0">
                <a:pos x="83" y="211"/>
              </a:cxn>
              <a:cxn ang="0">
                <a:pos x="86" y="192"/>
              </a:cxn>
              <a:cxn ang="0">
                <a:pos x="90" y="179"/>
              </a:cxn>
              <a:cxn ang="0">
                <a:pos x="94" y="182"/>
              </a:cxn>
              <a:cxn ang="0">
                <a:pos x="98" y="191"/>
              </a:cxn>
              <a:cxn ang="0">
                <a:pos x="101" y="210"/>
              </a:cxn>
              <a:cxn ang="0">
                <a:pos x="105" y="211"/>
              </a:cxn>
              <a:cxn ang="0">
                <a:pos x="109" y="192"/>
              </a:cxn>
              <a:cxn ang="0">
                <a:pos x="113" y="170"/>
              </a:cxn>
              <a:cxn ang="0">
                <a:pos x="116" y="175"/>
              </a:cxn>
              <a:cxn ang="0">
                <a:pos x="120" y="205"/>
              </a:cxn>
              <a:cxn ang="0">
                <a:pos x="124" y="200"/>
              </a:cxn>
              <a:cxn ang="0">
                <a:pos x="128" y="121"/>
              </a:cxn>
              <a:cxn ang="0">
                <a:pos x="131" y="51"/>
              </a:cxn>
              <a:cxn ang="0">
                <a:pos x="135" y="2"/>
              </a:cxn>
              <a:cxn ang="0">
                <a:pos x="139" y="16"/>
              </a:cxn>
              <a:cxn ang="0">
                <a:pos x="143" y="75"/>
              </a:cxn>
              <a:cxn ang="0">
                <a:pos x="146" y="137"/>
              </a:cxn>
              <a:cxn ang="0">
                <a:pos x="150" y="190"/>
              </a:cxn>
              <a:cxn ang="0">
                <a:pos x="154" y="172"/>
              </a:cxn>
              <a:cxn ang="0">
                <a:pos x="158" y="185"/>
              </a:cxn>
            </a:cxnLst>
            <a:rect l="0" t="0" r="r" b="b"/>
            <a:pathLst>
              <a:path w="160" h="245">
                <a:moveTo>
                  <a:pt x="0" y="232"/>
                </a:moveTo>
                <a:lnTo>
                  <a:pt x="1" y="231"/>
                </a:lnTo>
                <a:lnTo>
                  <a:pt x="3" y="232"/>
                </a:lnTo>
                <a:lnTo>
                  <a:pt x="4" y="232"/>
                </a:lnTo>
                <a:lnTo>
                  <a:pt x="5" y="234"/>
                </a:lnTo>
                <a:lnTo>
                  <a:pt x="6" y="235"/>
                </a:lnTo>
                <a:lnTo>
                  <a:pt x="8" y="239"/>
                </a:lnTo>
                <a:lnTo>
                  <a:pt x="9" y="244"/>
                </a:lnTo>
                <a:lnTo>
                  <a:pt x="10" y="245"/>
                </a:lnTo>
                <a:lnTo>
                  <a:pt x="11" y="240"/>
                </a:lnTo>
                <a:lnTo>
                  <a:pt x="13" y="236"/>
                </a:lnTo>
                <a:lnTo>
                  <a:pt x="15" y="235"/>
                </a:lnTo>
                <a:lnTo>
                  <a:pt x="16" y="231"/>
                </a:lnTo>
                <a:lnTo>
                  <a:pt x="18" y="230"/>
                </a:lnTo>
                <a:lnTo>
                  <a:pt x="19" y="231"/>
                </a:lnTo>
                <a:lnTo>
                  <a:pt x="20" y="230"/>
                </a:lnTo>
                <a:lnTo>
                  <a:pt x="21" y="230"/>
                </a:lnTo>
                <a:lnTo>
                  <a:pt x="23" y="231"/>
                </a:lnTo>
                <a:lnTo>
                  <a:pt x="24" y="231"/>
                </a:lnTo>
                <a:lnTo>
                  <a:pt x="25" y="231"/>
                </a:lnTo>
                <a:lnTo>
                  <a:pt x="26" y="229"/>
                </a:lnTo>
                <a:lnTo>
                  <a:pt x="28" y="227"/>
                </a:lnTo>
                <a:lnTo>
                  <a:pt x="29" y="226"/>
                </a:lnTo>
                <a:lnTo>
                  <a:pt x="30" y="227"/>
                </a:lnTo>
                <a:lnTo>
                  <a:pt x="31" y="226"/>
                </a:lnTo>
                <a:lnTo>
                  <a:pt x="33" y="227"/>
                </a:lnTo>
                <a:lnTo>
                  <a:pt x="34" y="225"/>
                </a:lnTo>
                <a:lnTo>
                  <a:pt x="35" y="221"/>
                </a:lnTo>
                <a:lnTo>
                  <a:pt x="36" y="221"/>
                </a:lnTo>
                <a:lnTo>
                  <a:pt x="38" y="220"/>
                </a:lnTo>
                <a:lnTo>
                  <a:pt x="39" y="221"/>
                </a:lnTo>
                <a:lnTo>
                  <a:pt x="40" y="224"/>
                </a:lnTo>
                <a:lnTo>
                  <a:pt x="41" y="227"/>
                </a:lnTo>
                <a:lnTo>
                  <a:pt x="43" y="234"/>
                </a:lnTo>
                <a:lnTo>
                  <a:pt x="44" y="236"/>
                </a:lnTo>
                <a:lnTo>
                  <a:pt x="45" y="237"/>
                </a:lnTo>
                <a:lnTo>
                  <a:pt x="46" y="236"/>
                </a:lnTo>
                <a:lnTo>
                  <a:pt x="48" y="236"/>
                </a:lnTo>
                <a:lnTo>
                  <a:pt x="49" y="237"/>
                </a:lnTo>
                <a:lnTo>
                  <a:pt x="50" y="235"/>
                </a:lnTo>
                <a:lnTo>
                  <a:pt x="51" y="234"/>
                </a:lnTo>
                <a:lnTo>
                  <a:pt x="53" y="230"/>
                </a:lnTo>
                <a:lnTo>
                  <a:pt x="54" y="229"/>
                </a:lnTo>
                <a:lnTo>
                  <a:pt x="55" y="230"/>
                </a:lnTo>
                <a:lnTo>
                  <a:pt x="56" y="231"/>
                </a:lnTo>
                <a:lnTo>
                  <a:pt x="58" y="234"/>
                </a:lnTo>
                <a:lnTo>
                  <a:pt x="59" y="232"/>
                </a:lnTo>
                <a:lnTo>
                  <a:pt x="60" y="234"/>
                </a:lnTo>
                <a:lnTo>
                  <a:pt x="61" y="234"/>
                </a:lnTo>
                <a:lnTo>
                  <a:pt x="63" y="236"/>
                </a:lnTo>
                <a:lnTo>
                  <a:pt x="64" y="237"/>
                </a:lnTo>
                <a:lnTo>
                  <a:pt x="65" y="241"/>
                </a:lnTo>
                <a:lnTo>
                  <a:pt x="66" y="241"/>
                </a:lnTo>
                <a:lnTo>
                  <a:pt x="68" y="242"/>
                </a:lnTo>
                <a:lnTo>
                  <a:pt x="69" y="240"/>
                </a:lnTo>
                <a:lnTo>
                  <a:pt x="70" y="237"/>
                </a:lnTo>
                <a:lnTo>
                  <a:pt x="71" y="235"/>
                </a:lnTo>
                <a:lnTo>
                  <a:pt x="73" y="232"/>
                </a:lnTo>
                <a:lnTo>
                  <a:pt x="74" y="231"/>
                </a:lnTo>
                <a:lnTo>
                  <a:pt x="75" y="230"/>
                </a:lnTo>
                <a:lnTo>
                  <a:pt x="76" y="229"/>
                </a:lnTo>
                <a:lnTo>
                  <a:pt x="78" y="225"/>
                </a:lnTo>
                <a:lnTo>
                  <a:pt x="79" y="222"/>
                </a:lnTo>
                <a:lnTo>
                  <a:pt x="80" y="220"/>
                </a:lnTo>
                <a:lnTo>
                  <a:pt x="81" y="216"/>
                </a:lnTo>
                <a:lnTo>
                  <a:pt x="83" y="211"/>
                </a:lnTo>
                <a:lnTo>
                  <a:pt x="84" y="205"/>
                </a:lnTo>
                <a:lnTo>
                  <a:pt x="85" y="200"/>
                </a:lnTo>
                <a:lnTo>
                  <a:pt x="86" y="192"/>
                </a:lnTo>
                <a:lnTo>
                  <a:pt x="88" y="189"/>
                </a:lnTo>
                <a:lnTo>
                  <a:pt x="89" y="181"/>
                </a:lnTo>
                <a:lnTo>
                  <a:pt x="90" y="179"/>
                </a:lnTo>
                <a:lnTo>
                  <a:pt x="91" y="179"/>
                </a:lnTo>
                <a:lnTo>
                  <a:pt x="93" y="179"/>
                </a:lnTo>
                <a:lnTo>
                  <a:pt x="94" y="182"/>
                </a:lnTo>
                <a:lnTo>
                  <a:pt x="95" y="185"/>
                </a:lnTo>
                <a:lnTo>
                  <a:pt x="96" y="187"/>
                </a:lnTo>
                <a:lnTo>
                  <a:pt x="98" y="191"/>
                </a:lnTo>
                <a:lnTo>
                  <a:pt x="99" y="197"/>
                </a:lnTo>
                <a:lnTo>
                  <a:pt x="100" y="204"/>
                </a:lnTo>
                <a:lnTo>
                  <a:pt x="101" y="210"/>
                </a:lnTo>
                <a:lnTo>
                  <a:pt x="103" y="215"/>
                </a:lnTo>
                <a:lnTo>
                  <a:pt x="104" y="216"/>
                </a:lnTo>
                <a:lnTo>
                  <a:pt x="105" y="211"/>
                </a:lnTo>
                <a:lnTo>
                  <a:pt x="106" y="206"/>
                </a:lnTo>
                <a:lnTo>
                  <a:pt x="108" y="199"/>
                </a:lnTo>
                <a:lnTo>
                  <a:pt x="109" y="192"/>
                </a:lnTo>
                <a:lnTo>
                  <a:pt x="110" y="185"/>
                </a:lnTo>
                <a:lnTo>
                  <a:pt x="111" y="177"/>
                </a:lnTo>
                <a:lnTo>
                  <a:pt x="113" y="170"/>
                </a:lnTo>
                <a:lnTo>
                  <a:pt x="114" y="167"/>
                </a:lnTo>
                <a:lnTo>
                  <a:pt x="115" y="167"/>
                </a:lnTo>
                <a:lnTo>
                  <a:pt x="116" y="175"/>
                </a:lnTo>
                <a:lnTo>
                  <a:pt x="118" y="185"/>
                </a:lnTo>
                <a:lnTo>
                  <a:pt x="119" y="195"/>
                </a:lnTo>
                <a:lnTo>
                  <a:pt x="120" y="205"/>
                </a:lnTo>
                <a:lnTo>
                  <a:pt x="121" y="216"/>
                </a:lnTo>
                <a:lnTo>
                  <a:pt x="123" y="215"/>
                </a:lnTo>
                <a:lnTo>
                  <a:pt x="124" y="200"/>
                </a:lnTo>
                <a:lnTo>
                  <a:pt x="125" y="176"/>
                </a:lnTo>
                <a:lnTo>
                  <a:pt x="126" y="150"/>
                </a:lnTo>
                <a:lnTo>
                  <a:pt x="128" y="121"/>
                </a:lnTo>
                <a:lnTo>
                  <a:pt x="129" y="97"/>
                </a:lnTo>
                <a:lnTo>
                  <a:pt x="130" y="72"/>
                </a:lnTo>
                <a:lnTo>
                  <a:pt x="131" y="51"/>
                </a:lnTo>
                <a:lnTo>
                  <a:pt x="133" y="31"/>
                </a:lnTo>
                <a:lnTo>
                  <a:pt x="134" y="12"/>
                </a:lnTo>
                <a:lnTo>
                  <a:pt x="135" y="2"/>
                </a:lnTo>
                <a:lnTo>
                  <a:pt x="136" y="0"/>
                </a:lnTo>
                <a:lnTo>
                  <a:pt x="138" y="4"/>
                </a:lnTo>
                <a:lnTo>
                  <a:pt x="139" y="16"/>
                </a:lnTo>
                <a:lnTo>
                  <a:pt x="140" y="34"/>
                </a:lnTo>
                <a:lnTo>
                  <a:pt x="141" y="52"/>
                </a:lnTo>
                <a:lnTo>
                  <a:pt x="143" y="75"/>
                </a:lnTo>
                <a:lnTo>
                  <a:pt x="144" y="94"/>
                </a:lnTo>
                <a:lnTo>
                  <a:pt x="145" y="117"/>
                </a:lnTo>
                <a:lnTo>
                  <a:pt x="146" y="137"/>
                </a:lnTo>
                <a:lnTo>
                  <a:pt x="148" y="161"/>
                </a:lnTo>
                <a:lnTo>
                  <a:pt x="149" y="179"/>
                </a:lnTo>
                <a:lnTo>
                  <a:pt x="150" y="190"/>
                </a:lnTo>
                <a:lnTo>
                  <a:pt x="151" y="181"/>
                </a:lnTo>
                <a:lnTo>
                  <a:pt x="153" y="176"/>
                </a:lnTo>
                <a:lnTo>
                  <a:pt x="154" y="172"/>
                </a:lnTo>
                <a:lnTo>
                  <a:pt x="155" y="172"/>
                </a:lnTo>
                <a:lnTo>
                  <a:pt x="156" y="175"/>
                </a:lnTo>
                <a:lnTo>
                  <a:pt x="158" y="185"/>
                </a:lnTo>
                <a:lnTo>
                  <a:pt x="159" y="199"/>
                </a:lnTo>
                <a:lnTo>
                  <a:pt x="160" y="212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Freeform 212"/>
          <p:cNvSpPr>
            <a:spLocks/>
          </p:cNvSpPr>
          <p:nvPr/>
        </p:nvSpPr>
        <p:spPr bwMode="auto">
          <a:xfrm>
            <a:off x="4528097" y="3669544"/>
            <a:ext cx="384797" cy="258952"/>
          </a:xfrm>
          <a:custGeom>
            <a:avLst/>
            <a:gdLst/>
            <a:ahLst/>
            <a:cxnLst>
              <a:cxn ang="0">
                <a:pos x="3" y="82"/>
              </a:cxn>
              <a:cxn ang="0">
                <a:pos x="6" y="45"/>
              </a:cxn>
              <a:cxn ang="0">
                <a:pos x="10" y="9"/>
              </a:cxn>
              <a:cxn ang="0">
                <a:pos x="14" y="5"/>
              </a:cxn>
              <a:cxn ang="0">
                <a:pos x="18" y="32"/>
              </a:cxn>
              <a:cxn ang="0">
                <a:pos x="21" y="48"/>
              </a:cxn>
              <a:cxn ang="0">
                <a:pos x="25" y="65"/>
              </a:cxn>
              <a:cxn ang="0">
                <a:pos x="29" y="74"/>
              </a:cxn>
              <a:cxn ang="0">
                <a:pos x="33" y="55"/>
              </a:cxn>
              <a:cxn ang="0">
                <a:pos x="36" y="23"/>
              </a:cxn>
              <a:cxn ang="0">
                <a:pos x="40" y="9"/>
              </a:cxn>
              <a:cxn ang="0">
                <a:pos x="44" y="22"/>
              </a:cxn>
              <a:cxn ang="0">
                <a:pos x="48" y="59"/>
              </a:cxn>
              <a:cxn ang="0">
                <a:pos x="51" y="95"/>
              </a:cxn>
              <a:cxn ang="0">
                <a:pos x="55" y="53"/>
              </a:cxn>
              <a:cxn ang="0">
                <a:pos x="59" y="33"/>
              </a:cxn>
              <a:cxn ang="0">
                <a:pos x="63" y="35"/>
              </a:cxn>
              <a:cxn ang="0">
                <a:pos x="66" y="44"/>
              </a:cxn>
              <a:cxn ang="0">
                <a:pos x="70" y="64"/>
              </a:cxn>
              <a:cxn ang="0">
                <a:pos x="74" y="87"/>
              </a:cxn>
              <a:cxn ang="0">
                <a:pos x="78" y="77"/>
              </a:cxn>
              <a:cxn ang="0">
                <a:pos x="81" y="67"/>
              </a:cxn>
              <a:cxn ang="0">
                <a:pos x="85" y="72"/>
              </a:cxn>
              <a:cxn ang="0">
                <a:pos x="89" y="80"/>
              </a:cxn>
              <a:cxn ang="0">
                <a:pos x="93" y="83"/>
              </a:cxn>
              <a:cxn ang="0">
                <a:pos x="96" y="85"/>
              </a:cxn>
              <a:cxn ang="0">
                <a:pos x="100" y="95"/>
              </a:cxn>
              <a:cxn ang="0">
                <a:pos x="104" y="95"/>
              </a:cxn>
              <a:cxn ang="0">
                <a:pos x="108" y="100"/>
              </a:cxn>
              <a:cxn ang="0">
                <a:pos x="111" y="95"/>
              </a:cxn>
              <a:cxn ang="0">
                <a:pos x="115" y="17"/>
              </a:cxn>
              <a:cxn ang="0">
                <a:pos x="119" y="84"/>
              </a:cxn>
              <a:cxn ang="0">
                <a:pos x="123" y="84"/>
              </a:cxn>
              <a:cxn ang="0">
                <a:pos x="126" y="82"/>
              </a:cxn>
              <a:cxn ang="0">
                <a:pos x="130" y="90"/>
              </a:cxn>
              <a:cxn ang="0">
                <a:pos x="134" y="94"/>
              </a:cxn>
              <a:cxn ang="0">
                <a:pos x="138" y="98"/>
              </a:cxn>
              <a:cxn ang="0">
                <a:pos x="141" y="107"/>
              </a:cxn>
              <a:cxn ang="0">
                <a:pos x="145" y="102"/>
              </a:cxn>
              <a:cxn ang="0">
                <a:pos x="149" y="98"/>
              </a:cxn>
              <a:cxn ang="0">
                <a:pos x="153" y="94"/>
              </a:cxn>
              <a:cxn ang="0">
                <a:pos x="156" y="92"/>
              </a:cxn>
            </a:cxnLst>
            <a:rect l="0" t="0" r="r" b="b"/>
            <a:pathLst>
              <a:path w="159" h="107">
                <a:moveTo>
                  <a:pt x="0" y="75"/>
                </a:moveTo>
                <a:lnTo>
                  <a:pt x="1" y="80"/>
                </a:lnTo>
                <a:lnTo>
                  <a:pt x="3" y="82"/>
                </a:lnTo>
                <a:lnTo>
                  <a:pt x="4" y="69"/>
                </a:lnTo>
                <a:lnTo>
                  <a:pt x="5" y="57"/>
                </a:lnTo>
                <a:lnTo>
                  <a:pt x="6" y="45"/>
                </a:lnTo>
                <a:lnTo>
                  <a:pt x="8" y="32"/>
                </a:lnTo>
                <a:lnTo>
                  <a:pt x="9" y="20"/>
                </a:lnTo>
                <a:lnTo>
                  <a:pt x="10" y="9"/>
                </a:lnTo>
                <a:lnTo>
                  <a:pt x="11" y="3"/>
                </a:lnTo>
                <a:lnTo>
                  <a:pt x="13" y="0"/>
                </a:lnTo>
                <a:lnTo>
                  <a:pt x="14" y="5"/>
                </a:lnTo>
                <a:lnTo>
                  <a:pt x="15" y="13"/>
                </a:lnTo>
                <a:lnTo>
                  <a:pt x="16" y="22"/>
                </a:lnTo>
                <a:lnTo>
                  <a:pt x="18" y="32"/>
                </a:lnTo>
                <a:lnTo>
                  <a:pt x="19" y="40"/>
                </a:lnTo>
                <a:lnTo>
                  <a:pt x="20" y="44"/>
                </a:lnTo>
                <a:lnTo>
                  <a:pt x="21" y="48"/>
                </a:lnTo>
                <a:lnTo>
                  <a:pt x="23" y="54"/>
                </a:lnTo>
                <a:lnTo>
                  <a:pt x="24" y="60"/>
                </a:lnTo>
                <a:lnTo>
                  <a:pt x="25" y="65"/>
                </a:lnTo>
                <a:lnTo>
                  <a:pt x="26" y="72"/>
                </a:lnTo>
                <a:lnTo>
                  <a:pt x="28" y="74"/>
                </a:lnTo>
                <a:lnTo>
                  <a:pt x="29" y="74"/>
                </a:lnTo>
                <a:lnTo>
                  <a:pt x="30" y="72"/>
                </a:lnTo>
                <a:lnTo>
                  <a:pt x="31" y="63"/>
                </a:lnTo>
                <a:lnTo>
                  <a:pt x="33" y="55"/>
                </a:lnTo>
                <a:lnTo>
                  <a:pt x="34" y="43"/>
                </a:lnTo>
                <a:lnTo>
                  <a:pt x="35" y="34"/>
                </a:lnTo>
                <a:lnTo>
                  <a:pt x="36" y="23"/>
                </a:lnTo>
                <a:lnTo>
                  <a:pt x="38" y="14"/>
                </a:lnTo>
                <a:lnTo>
                  <a:pt x="39" y="9"/>
                </a:lnTo>
                <a:lnTo>
                  <a:pt x="40" y="9"/>
                </a:lnTo>
                <a:lnTo>
                  <a:pt x="41" y="9"/>
                </a:lnTo>
                <a:lnTo>
                  <a:pt x="43" y="14"/>
                </a:lnTo>
                <a:lnTo>
                  <a:pt x="44" y="22"/>
                </a:lnTo>
                <a:lnTo>
                  <a:pt x="45" y="30"/>
                </a:lnTo>
                <a:lnTo>
                  <a:pt x="46" y="43"/>
                </a:lnTo>
                <a:lnTo>
                  <a:pt x="48" y="59"/>
                </a:lnTo>
                <a:lnTo>
                  <a:pt x="49" y="75"/>
                </a:lnTo>
                <a:lnTo>
                  <a:pt x="50" y="90"/>
                </a:lnTo>
                <a:lnTo>
                  <a:pt x="51" y="95"/>
                </a:lnTo>
                <a:lnTo>
                  <a:pt x="53" y="83"/>
                </a:lnTo>
                <a:lnTo>
                  <a:pt x="54" y="65"/>
                </a:lnTo>
                <a:lnTo>
                  <a:pt x="55" y="53"/>
                </a:lnTo>
                <a:lnTo>
                  <a:pt x="56" y="43"/>
                </a:lnTo>
                <a:lnTo>
                  <a:pt x="58" y="35"/>
                </a:lnTo>
                <a:lnTo>
                  <a:pt x="59" y="33"/>
                </a:lnTo>
                <a:lnTo>
                  <a:pt x="60" y="32"/>
                </a:lnTo>
                <a:lnTo>
                  <a:pt x="61" y="34"/>
                </a:lnTo>
                <a:lnTo>
                  <a:pt x="63" y="35"/>
                </a:lnTo>
                <a:lnTo>
                  <a:pt x="64" y="39"/>
                </a:lnTo>
                <a:lnTo>
                  <a:pt x="65" y="39"/>
                </a:lnTo>
                <a:lnTo>
                  <a:pt x="66" y="44"/>
                </a:lnTo>
                <a:lnTo>
                  <a:pt x="68" y="49"/>
                </a:lnTo>
                <a:lnTo>
                  <a:pt x="69" y="57"/>
                </a:lnTo>
                <a:lnTo>
                  <a:pt x="70" y="64"/>
                </a:lnTo>
                <a:lnTo>
                  <a:pt x="71" y="72"/>
                </a:lnTo>
                <a:lnTo>
                  <a:pt x="73" y="82"/>
                </a:lnTo>
                <a:lnTo>
                  <a:pt x="74" y="87"/>
                </a:lnTo>
                <a:lnTo>
                  <a:pt x="75" y="85"/>
                </a:lnTo>
                <a:lnTo>
                  <a:pt x="76" y="80"/>
                </a:lnTo>
                <a:lnTo>
                  <a:pt x="78" y="77"/>
                </a:lnTo>
                <a:lnTo>
                  <a:pt x="79" y="73"/>
                </a:lnTo>
                <a:lnTo>
                  <a:pt x="80" y="69"/>
                </a:lnTo>
                <a:lnTo>
                  <a:pt x="81" y="67"/>
                </a:lnTo>
                <a:lnTo>
                  <a:pt x="83" y="68"/>
                </a:lnTo>
                <a:lnTo>
                  <a:pt x="84" y="72"/>
                </a:lnTo>
                <a:lnTo>
                  <a:pt x="85" y="72"/>
                </a:lnTo>
                <a:lnTo>
                  <a:pt x="86" y="73"/>
                </a:lnTo>
                <a:lnTo>
                  <a:pt x="88" y="73"/>
                </a:lnTo>
                <a:lnTo>
                  <a:pt x="89" y="80"/>
                </a:lnTo>
                <a:lnTo>
                  <a:pt x="90" y="80"/>
                </a:lnTo>
                <a:lnTo>
                  <a:pt x="91" y="83"/>
                </a:lnTo>
                <a:lnTo>
                  <a:pt x="93" y="83"/>
                </a:lnTo>
                <a:lnTo>
                  <a:pt x="94" y="82"/>
                </a:lnTo>
                <a:lnTo>
                  <a:pt x="95" y="89"/>
                </a:lnTo>
                <a:lnTo>
                  <a:pt x="96" y="85"/>
                </a:lnTo>
                <a:lnTo>
                  <a:pt x="98" y="89"/>
                </a:lnTo>
                <a:lnTo>
                  <a:pt x="99" y="88"/>
                </a:lnTo>
                <a:lnTo>
                  <a:pt x="100" y="95"/>
                </a:lnTo>
                <a:lnTo>
                  <a:pt x="101" y="94"/>
                </a:lnTo>
                <a:lnTo>
                  <a:pt x="103" y="94"/>
                </a:lnTo>
                <a:lnTo>
                  <a:pt x="104" y="95"/>
                </a:lnTo>
                <a:lnTo>
                  <a:pt x="105" y="95"/>
                </a:lnTo>
                <a:lnTo>
                  <a:pt x="106" y="105"/>
                </a:lnTo>
                <a:lnTo>
                  <a:pt x="108" y="100"/>
                </a:lnTo>
                <a:lnTo>
                  <a:pt x="109" y="102"/>
                </a:lnTo>
                <a:lnTo>
                  <a:pt x="110" y="89"/>
                </a:lnTo>
                <a:lnTo>
                  <a:pt x="111" y="95"/>
                </a:lnTo>
                <a:lnTo>
                  <a:pt x="113" y="95"/>
                </a:lnTo>
                <a:lnTo>
                  <a:pt x="114" y="43"/>
                </a:lnTo>
                <a:lnTo>
                  <a:pt x="115" y="17"/>
                </a:lnTo>
                <a:lnTo>
                  <a:pt x="116" y="87"/>
                </a:lnTo>
                <a:lnTo>
                  <a:pt x="118" y="100"/>
                </a:lnTo>
                <a:lnTo>
                  <a:pt x="119" y="84"/>
                </a:lnTo>
                <a:lnTo>
                  <a:pt x="120" y="85"/>
                </a:lnTo>
                <a:lnTo>
                  <a:pt x="121" y="74"/>
                </a:lnTo>
                <a:lnTo>
                  <a:pt x="123" y="84"/>
                </a:lnTo>
                <a:lnTo>
                  <a:pt x="124" y="82"/>
                </a:lnTo>
                <a:lnTo>
                  <a:pt x="125" y="88"/>
                </a:lnTo>
                <a:lnTo>
                  <a:pt x="126" y="82"/>
                </a:lnTo>
                <a:lnTo>
                  <a:pt x="128" y="88"/>
                </a:lnTo>
                <a:lnTo>
                  <a:pt x="129" y="87"/>
                </a:lnTo>
                <a:lnTo>
                  <a:pt x="130" y="90"/>
                </a:lnTo>
                <a:lnTo>
                  <a:pt x="131" y="89"/>
                </a:lnTo>
                <a:lnTo>
                  <a:pt x="133" y="89"/>
                </a:lnTo>
                <a:lnTo>
                  <a:pt x="134" y="94"/>
                </a:lnTo>
                <a:lnTo>
                  <a:pt x="135" y="94"/>
                </a:lnTo>
                <a:lnTo>
                  <a:pt x="136" y="100"/>
                </a:lnTo>
                <a:lnTo>
                  <a:pt x="138" y="98"/>
                </a:lnTo>
                <a:lnTo>
                  <a:pt x="139" y="104"/>
                </a:lnTo>
                <a:lnTo>
                  <a:pt x="140" y="107"/>
                </a:lnTo>
                <a:lnTo>
                  <a:pt x="141" y="107"/>
                </a:lnTo>
                <a:lnTo>
                  <a:pt x="143" y="107"/>
                </a:lnTo>
                <a:lnTo>
                  <a:pt x="144" y="104"/>
                </a:lnTo>
                <a:lnTo>
                  <a:pt x="145" y="102"/>
                </a:lnTo>
                <a:lnTo>
                  <a:pt x="146" y="100"/>
                </a:lnTo>
                <a:lnTo>
                  <a:pt x="148" y="99"/>
                </a:lnTo>
                <a:lnTo>
                  <a:pt x="149" y="98"/>
                </a:lnTo>
                <a:lnTo>
                  <a:pt x="150" y="98"/>
                </a:lnTo>
                <a:lnTo>
                  <a:pt x="151" y="97"/>
                </a:lnTo>
                <a:lnTo>
                  <a:pt x="153" y="94"/>
                </a:lnTo>
                <a:lnTo>
                  <a:pt x="154" y="93"/>
                </a:lnTo>
                <a:lnTo>
                  <a:pt x="155" y="92"/>
                </a:lnTo>
                <a:lnTo>
                  <a:pt x="156" y="92"/>
                </a:lnTo>
                <a:lnTo>
                  <a:pt x="158" y="92"/>
                </a:lnTo>
                <a:lnTo>
                  <a:pt x="159" y="95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Freeform 213"/>
          <p:cNvSpPr>
            <a:spLocks/>
          </p:cNvSpPr>
          <p:nvPr/>
        </p:nvSpPr>
        <p:spPr bwMode="auto">
          <a:xfrm>
            <a:off x="4912893" y="3652603"/>
            <a:ext cx="384797" cy="268632"/>
          </a:xfrm>
          <a:custGeom>
            <a:avLst/>
            <a:gdLst/>
            <a:ahLst/>
            <a:cxnLst>
              <a:cxn ang="0">
                <a:pos x="2" y="105"/>
              </a:cxn>
              <a:cxn ang="0">
                <a:pos x="6" y="109"/>
              </a:cxn>
              <a:cxn ang="0">
                <a:pos x="10" y="100"/>
              </a:cxn>
              <a:cxn ang="0">
                <a:pos x="14" y="96"/>
              </a:cxn>
              <a:cxn ang="0">
                <a:pos x="17" y="89"/>
              </a:cxn>
              <a:cxn ang="0">
                <a:pos x="21" y="82"/>
              </a:cxn>
              <a:cxn ang="0">
                <a:pos x="25" y="80"/>
              </a:cxn>
              <a:cxn ang="0">
                <a:pos x="29" y="90"/>
              </a:cxn>
              <a:cxn ang="0">
                <a:pos x="32" y="90"/>
              </a:cxn>
              <a:cxn ang="0">
                <a:pos x="36" y="92"/>
              </a:cxn>
              <a:cxn ang="0">
                <a:pos x="40" y="100"/>
              </a:cxn>
              <a:cxn ang="0">
                <a:pos x="44" y="94"/>
              </a:cxn>
              <a:cxn ang="0">
                <a:pos x="47" y="94"/>
              </a:cxn>
              <a:cxn ang="0">
                <a:pos x="51" y="100"/>
              </a:cxn>
              <a:cxn ang="0">
                <a:pos x="55" y="104"/>
              </a:cxn>
              <a:cxn ang="0">
                <a:pos x="59" y="102"/>
              </a:cxn>
              <a:cxn ang="0">
                <a:pos x="62" y="95"/>
              </a:cxn>
              <a:cxn ang="0">
                <a:pos x="66" y="89"/>
              </a:cxn>
              <a:cxn ang="0">
                <a:pos x="70" y="99"/>
              </a:cxn>
              <a:cxn ang="0">
                <a:pos x="74" y="105"/>
              </a:cxn>
              <a:cxn ang="0">
                <a:pos x="77" y="102"/>
              </a:cxn>
              <a:cxn ang="0">
                <a:pos x="81" y="97"/>
              </a:cxn>
              <a:cxn ang="0">
                <a:pos x="85" y="97"/>
              </a:cxn>
              <a:cxn ang="0">
                <a:pos x="89" y="102"/>
              </a:cxn>
              <a:cxn ang="0">
                <a:pos x="92" y="100"/>
              </a:cxn>
              <a:cxn ang="0">
                <a:pos x="96" y="96"/>
              </a:cxn>
              <a:cxn ang="0">
                <a:pos x="100" y="87"/>
              </a:cxn>
              <a:cxn ang="0">
                <a:pos x="104" y="89"/>
              </a:cxn>
              <a:cxn ang="0">
                <a:pos x="107" y="86"/>
              </a:cxn>
              <a:cxn ang="0">
                <a:pos x="111" y="82"/>
              </a:cxn>
              <a:cxn ang="0">
                <a:pos x="115" y="74"/>
              </a:cxn>
              <a:cxn ang="0">
                <a:pos x="119" y="71"/>
              </a:cxn>
              <a:cxn ang="0">
                <a:pos x="122" y="86"/>
              </a:cxn>
              <a:cxn ang="0">
                <a:pos x="126" y="105"/>
              </a:cxn>
              <a:cxn ang="0">
                <a:pos x="130" y="99"/>
              </a:cxn>
              <a:cxn ang="0">
                <a:pos x="134" y="70"/>
              </a:cxn>
              <a:cxn ang="0">
                <a:pos x="137" y="52"/>
              </a:cxn>
              <a:cxn ang="0">
                <a:pos x="141" y="50"/>
              </a:cxn>
              <a:cxn ang="0">
                <a:pos x="145" y="69"/>
              </a:cxn>
              <a:cxn ang="0">
                <a:pos x="149" y="89"/>
              </a:cxn>
              <a:cxn ang="0">
                <a:pos x="152" y="41"/>
              </a:cxn>
              <a:cxn ang="0">
                <a:pos x="156" y="9"/>
              </a:cxn>
            </a:cxnLst>
            <a:rect l="0" t="0" r="r" b="b"/>
            <a:pathLst>
              <a:path w="159" h="111">
                <a:moveTo>
                  <a:pt x="0" y="102"/>
                </a:moveTo>
                <a:lnTo>
                  <a:pt x="1" y="102"/>
                </a:lnTo>
                <a:lnTo>
                  <a:pt x="2" y="105"/>
                </a:lnTo>
                <a:lnTo>
                  <a:pt x="4" y="107"/>
                </a:lnTo>
                <a:lnTo>
                  <a:pt x="5" y="110"/>
                </a:lnTo>
                <a:lnTo>
                  <a:pt x="6" y="109"/>
                </a:lnTo>
                <a:lnTo>
                  <a:pt x="7" y="106"/>
                </a:lnTo>
                <a:lnTo>
                  <a:pt x="9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9"/>
                </a:lnTo>
                <a:lnTo>
                  <a:pt x="14" y="96"/>
                </a:lnTo>
                <a:lnTo>
                  <a:pt x="15" y="95"/>
                </a:lnTo>
                <a:lnTo>
                  <a:pt x="16" y="90"/>
                </a:lnTo>
                <a:lnTo>
                  <a:pt x="17" y="89"/>
                </a:lnTo>
                <a:lnTo>
                  <a:pt x="19" y="86"/>
                </a:lnTo>
                <a:lnTo>
                  <a:pt x="20" y="86"/>
                </a:lnTo>
                <a:lnTo>
                  <a:pt x="21" y="82"/>
                </a:lnTo>
                <a:lnTo>
                  <a:pt x="22" y="79"/>
                </a:lnTo>
                <a:lnTo>
                  <a:pt x="24" y="80"/>
                </a:lnTo>
                <a:lnTo>
                  <a:pt x="25" y="80"/>
                </a:lnTo>
                <a:lnTo>
                  <a:pt x="26" y="85"/>
                </a:lnTo>
                <a:lnTo>
                  <a:pt x="27" y="86"/>
                </a:lnTo>
                <a:lnTo>
                  <a:pt x="29" y="90"/>
                </a:lnTo>
                <a:lnTo>
                  <a:pt x="30" y="92"/>
                </a:lnTo>
                <a:lnTo>
                  <a:pt x="31" y="91"/>
                </a:lnTo>
                <a:lnTo>
                  <a:pt x="32" y="90"/>
                </a:lnTo>
                <a:lnTo>
                  <a:pt x="34" y="89"/>
                </a:lnTo>
                <a:lnTo>
                  <a:pt x="35" y="90"/>
                </a:lnTo>
                <a:lnTo>
                  <a:pt x="36" y="92"/>
                </a:lnTo>
                <a:lnTo>
                  <a:pt x="37" y="96"/>
                </a:lnTo>
                <a:lnTo>
                  <a:pt x="39" y="97"/>
                </a:lnTo>
                <a:lnTo>
                  <a:pt x="40" y="100"/>
                </a:lnTo>
                <a:lnTo>
                  <a:pt x="41" y="100"/>
                </a:lnTo>
                <a:lnTo>
                  <a:pt x="42" y="95"/>
                </a:lnTo>
                <a:lnTo>
                  <a:pt x="44" y="94"/>
                </a:lnTo>
                <a:lnTo>
                  <a:pt x="45" y="92"/>
                </a:lnTo>
                <a:lnTo>
                  <a:pt x="46" y="92"/>
                </a:lnTo>
                <a:lnTo>
                  <a:pt x="47" y="94"/>
                </a:lnTo>
                <a:lnTo>
                  <a:pt x="49" y="96"/>
                </a:lnTo>
                <a:lnTo>
                  <a:pt x="50" y="99"/>
                </a:lnTo>
                <a:lnTo>
                  <a:pt x="51" y="100"/>
                </a:lnTo>
                <a:lnTo>
                  <a:pt x="52" y="104"/>
                </a:lnTo>
                <a:lnTo>
                  <a:pt x="54" y="101"/>
                </a:lnTo>
                <a:lnTo>
                  <a:pt x="55" y="104"/>
                </a:lnTo>
                <a:lnTo>
                  <a:pt x="56" y="101"/>
                </a:lnTo>
                <a:lnTo>
                  <a:pt x="57" y="104"/>
                </a:lnTo>
                <a:lnTo>
                  <a:pt x="59" y="102"/>
                </a:lnTo>
                <a:lnTo>
                  <a:pt x="60" y="100"/>
                </a:lnTo>
                <a:lnTo>
                  <a:pt x="61" y="97"/>
                </a:lnTo>
                <a:lnTo>
                  <a:pt x="62" y="95"/>
                </a:lnTo>
                <a:lnTo>
                  <a:pt x="64" y="90"/>
                </a:lnTo>
                <a:lnTo>
                  <a:pt x="65" y="89"/>
                </a:lnTo>
                <a:lnTo>
                  <a:pt x="66" y="89"/>
                </a:lnTo>
                <a:lnTo>
                  <a:pt x="67" y="82"/>
                </a:lnTo>
                <a:lnTo>
                  <a:pt x="69" y="91"/>
                </a:lnTo>
                <a:lnTo>
                  <a:pt x="70" y="99"/>
                </a:lnTo>
                <a:lnTo>
                  <a:pt x="71" y="102"/>
                </a:lnTo>
                <a:lnTo>
                  <a:pt x="72" y="106"/>
                </a:lnTo>
                <a:lnTo>
                  <a:pt x="74" y="105"/>
                </a:lnTo>
                <a:lnTo>
                  <a:pt x="75" y="105"/>
                </a:lnTo>
                <a:lnTo>
                  <a:pt x="76" y="105"/>
                </a:lnTo>
                <a:lnTo>
                  <a:pt x="77" y="102"/>
                </a:lnTo>
                <a:lnTo>
                  <a:pt x="79" y="102"/>
                </a:lnTo>
                <a:lnTo>
                  <a:pt x="80" y="101"/>
                </a:lnTo>
                <a:lnTo>
                  <a:pt x="81" y="97"/>
                </a:lnTo>
                <a:lnTo>
                  <a:pt x="82" y="95"/>
                </a:lnTo>
                <a:lnTo>
                  <a:pt x="84" y="95"/>
                </a:lnTo>
                <a:lnTo>
                  <a:pt x="85" y="97"/>
                </a:lnTo>
                <a:lnTo>
                  <a:pt x="86" y="99"/>
                </a:lnTo>
                <a:lnTo>
                  <a:pt x="87" y="102"/>
                </a:lnTo>
                <a:lnTo>
                  <a:pt x="89" y="102"/>
                </a:lnTo>
                <a:lnTo>
                  <a:pt x="90" y="101"/>
                </a:lnTo>
                <a:lnTo>
                  <a:pt x="91" y="102"/>
                </a:lnTo>
                <a:lnTo>
                  <a:pt x="92" y="100"/>
                </a:lnTo>
                <a:lnTo>
                  <a:pt x="94" y="100"/>
                </a:lnTo>
                <a:lnTo>
                  <a:pt x="95" y="99"/>
                </a:lnTo>
                <a:lnTo>
                  <a:pt x="96" y="96"/>
                </a:lnTo>
                <a:lnTo>
                  <a:pt x="97" y="94"/>
                </a:lnTo>
                <a:lnTo>
                  <a:pt x="99" y="91"/>
                </a:lnTo>
                <a:lnTo>
                  <a:pt x="100" y="87"/>
                </a:lnTo>
                <a:lnTo>
                  <a:pt x="101" y="90"/>
                </a:lnTo>
                <a:lnTo>
                  <a:pt x="102" y="87"/>
                </a:lnTo>
                <a:lnTo>
                  <a:pt x="104" y="89"/>
                </a:lnTo>
                <a:lnTo>
                  <a:pt x="105" y="89"/>
                </a:lnTo>
                <a:lnTo>
                  <a:pt x="106" y="86"/>
                </a:lnTo>
                <a:lnTo>
                  <a:pt x="107" y="86"/>
                </a:lnTo>
                <a:lnTo>
                  <a:pt x="109" y="85"/>
                </a:lnTo>
                <a:lnTo>
                  <a:pt x="110" y="85"/>
                </a:lnTo>
                <a:lnTo>
                  <a:pt x="111" y="82"/>
                </a:lnTo>
                <a:lnTo>
                  <a:pt x="112" y="84"/>
                </a:lnTo>
                <a:lnTo>
                  <a:pt x="114" y="80"/>
                </a:lnTo>
                <a:lnTo>
                  <a:pt x="115" y="74"/>
                </a:lnTo>
                <a:lnTo>
                  <a:pt x="116" y="71"/>
                </a:lnTo>
                <a:lnTo>
                  <a:pt x="117" y="71"/>
                </a:lnTo>
                <a:lnTo>
                  <a:pt x="119" y="71"/>
                </a:lnTo>
                <a:lnTo>
                  <a:pt x="120" y="72"/>
                </a:lnTo>
                <a:lnTo>
                  <a:pt x="121" y="80"/>
                </a:lnTo>
                <a:lnTo>
                  <a:pt x="122" y="86"/>
                </a:lnTo>
                <a:lnTo>
                  <a:pt x="124" y="90"/>
                </a:lnTo>
                <a:lnTo>
                  <a:pt x="125" y="96"/>
                </a:lnTo>
                <a:lnTo>
                  <a:pt x="126" y="105"/>
                </a:lnTo>
                <a:lnTo>
                  <a:pt x="127" y="111"/>
                </a:lnTo>
                <a:lnTo>
                  <a:pt x="129" y="110"/>
                </a:lnTo>
                <a:lnTo>
                  <a:pt x="130" y="99"/>
                </a:lnTo>
                <a:lnTo>
                  <a:pt x="131" y="89"/>
                </a:lnTo>
                <a:lnTo>
                  <a:pt x="132" y="81"/>
                </a:lnTo>
                <a:lnTo>
                  <a:pt x="134" y="70"/>
                </a:lnTo>
                <a:lnTo>
                  <a:pt x="135" y="61"/>
                </a:lnTo>
                <a:lnTo>
                  <a:pt x="136" y="55"/>
                </a:lnTo>
                <a:lnTo>
                  <a:pt x="137" y="52"/>
                </a:lnTo>
                <a:lnTo>
                  <a:pt x="139" y="51"/>
                </a:lnTo>
                <a:lnTo>
                  <a:pt x="140" y="49"/>
                </a:lnTo>
                <a:lnTo>
                  <a:pt x="141" y="50"/>
                </a:lnTo>
                <a:lnTo>
                  <a:pt x="142" y="52"/>
                </a:lnTo>
                <a:lnTo>
                  <a:pt x="144" y="60"/>
                </a:lnTo>
                <a:lnTo>
                  <a:pt x="145" y="69"/>
                </a:lnTo>
                <a:lnTo>
                  <a:pt x="146" y="81"/>
                </a:lnTo>
                <a:lnTo>
                  <a:pt x="147" y="89"/>
                </a:lnTo>
                <a:lnTo>
                  <a:pt x="149" y="89"/>
                </a:lnTo>
                <a:lnTo>
                  <a:pt x="150" y="79"/>
                </a:lnTo>
                <a:lnTo>
                  <a:pt x="151" y="60"/>
                </a:lnTo>
                <a:lnTo>
                  <a:pt x="152" y="41"/>
                </a:lnTo>
                <a:lnTo>
                  <a:pt x="154" y="30"/>
                </a:lnTo>
                <a:lnTo>
                  <a:pt x="155" y="20"/>
                </a:lnTo>
                <a:lnTo>
                  <a:pt x="156" y="9"/>
                </a:lnTo>
                <a:lnTo>
                  <a:pt x="157" y="5"/>
                </a:lnTo>
                <a:lnTo>
                  <a:pt x="159" y="0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Freeform 214"/>
          <p:cNvSpPr>
            <a:spLocks/>
          </p:cNvSpPr>
          <p:nvPr/>
        </p:nvSpPr>
        <p:spPr bwMode="auto">
          <a:xfrm>
            <a:off x="5297690" y="3391231"/>
            <a:ext cx="382377" cy="530004"/>
          </a:xfrm>
          <a:custGeom>
            <a:avLst/>
            <a:gdLst/>
            <a:ahLst/>
            <a:cxnLst>
              <a:cxn ang="0">
                <a:pos x="2" y="108"/>
              </a:cxn>
              <a:cxn ang="0">
                <a:pos x="6" y="124"/>
              </a:cxn>
              <a:cxn ang="0">
                <a:pos x="10" y="139"/>
              </a:cxn>
              <a:cxn ang="0">
                <a:pos x="13" y="113"/>
              </a:cxn>
              <a:cxn ang="0">
                <a:pos x="17" y="75"/>
              </a:cxn>
              <a:cxn ang="0">
                <a:pos x="21" y="44"/>
              </a:cxn>
              <a:cxn ang="0">
                <a:pos x="25" y="43"/>
              </a:cxn>
              <a:cxn ang="0">
                <a:pos x="28" y="38"/>
              </a:cxn>
              <a:cxn ang="0">
                <a:pos x="32" y="49"/>
              </a:cxn>
              <a:cxn ang="0">
                <a:pos x="36" y="70"/>
              </a:cxn>
              <a:cxn ang="0">
                <a:pos x="40" y="98"/>
              </a:cxn>
              <a:cxn ang="0">
                <a:pos x="43" y="119"/>
              </a:cxn>
              <a:cxn ang="0">
                <a:pos x="47" y="150"/>
              </a:cxn>
              <a:cxn ang="0">
                <a:pos x="51" y="164"/>
              </a:cxn>
              <a:cxn ang="0">
                <a:pos x="55" y="115"/>
              </a:cxn>
              <a:cxn ang="0">
                <a:pos x="58" y="80"/>
              </a:cxn>
              <a:cxn ang="0">
                <a:pos x="62" y="77"/>
              </a:cxn>
              <a:cxn ang="0">
                <a:pos x="66" y="102"/>
              </a:cxn>
              <a:cxn ang="0">
                <a:pos x="70" y="139"/>
              </a:cxn>
              <a:cxn ang="0">
                <a:pos x="73" y="182"/>
              </a:cxn>
              <a:cxn ang="0">
                <a:pos x="77" y="210"/>
              </a:cxn>
              <a:cxn ang="0">
                <a:pos x="81" y="204"/>
              </a:cxn>
              <a:cxn ang="0">
                <a:pos x="85" y="189"/>
              </a:cxn>
              <a:cxn ang="0">
                <a:pos x="88" y="173"/>
              </a:cxn>
              <a:cxn ang="0">
                <a:pos x="92" y="169"/>
              </a:cxn>
              <a:cxn ang="0">
                <a:pos x="96" y="195"/>
              </a:cxn>
              <a:cxn ang="0">
                <a:pos x="100" y="198"/>
              </a:cxn>
              <a:cxn ang="0">
                <a:pos x="103" y="164"/>
              </a:cxn>
              <a:cxn ang="0">
                <a:pos x="107" y="142"/>
              </a:cxn>
              <a:cxn ang="0">
                <a:pos x="111" y="143"/>
              </a:cxn>
              <a:cxn ang="0">
                <a:pos x="115" y="160"/>
              </a:cxn>
              <a:cxn ang="0">
                <a:pos x="118" y="184"/>
              </a:cxn>
              <a:cxn ang="0">
                <a:pos x="122" y="205"/>
              </a:cxn>
              <a:cxn ang="0">
                <a:pos x="126" y="204"/>
              </a:cxn>
              <a:cxn ang="0">
                <a:pos x="130" y="197"/>
              </a:cxn>
              <a:cxn ang="0">
                <a:pos x="133" y="195"/>
              </a:cxn>
              <a:cxn ang="0">
                <a:pos x="137" y="192"/>
              </a:cxn>
              <a:cxn ang="0">
                <a:pos x="141" y="203"/>
              </a:cxn>
              <a:cxn ang="0">
                <a:pos x="145" y="203"/>
              </a:cxn>
              <a:cxn ang="0">
                <a:pos x="148" y="205"/>
              </a:cxn>
              <a:cxn ang="0">
                <a:pos x="152" y="217"/>
              </a:cxn>
              <a:cxn ang="0">
                <a:pos x="156" y="217"/>
              </a:cxn>
            </a:cxnLst>
            <a:rect l="0" t="0" r="r" b="b"/>
            <a:pathLst>
              <a:path w="158" h="219">
                <a:moveTo>
                  <a:pt x="0" y="108"/>
                </a:moveTo>
                <a:lnTo>
                  <a:pt x="1" y="108"/>
                </a:lnTo>
                <a:lnTo>
                  <a:pt x="2" y="108"/>
                </a:lnTo>
                <a:lnTo>
                  <a:pt x="3" y="112"/>
                </a:lnTo>
                <a:lnTo>
                  <a:pt x="5" y="118"/>
                </a:lnTo>
                <a:lnTo>
                  <a:pt x="6" y="124"/>
                </a:lnTo>
                <a:lnTo>
                  <a:pt x="7" y="135"/>
                </a:lnTo>
                <a:lnTo>
                  <a:pt x="8" y="134"/>
                </a:lnTo>
                <a:lnTo>
                  <a:pt x="10" y="139"/>
                </a:lnTo>
                <a:lnTo>
                  <a:pt x="11" y="130"/>
                </a:lnTo>
                <a:lnTo>
                  <a:pt x="12" y="128"/>
                </a:lnTo>
                <a:lnTo>
                  <a:pt x="13" y="113"/>
                </a:lnTo>
                <a:lnTo>
                  <a:pt x="15" y="107"/>
                </a:lnTo>
                <a:lnTo>
                  <a:pt x="16" y="84"/>
                </a:lnTo>
                <a:lnTo>
                  <a:pt x="17" y="75"/>
                </a:lnTo>
                <a:lnTo>
                  <a:pt x="18" y="34"/>
                </a:lnTo>
                <a:lnTo>
                  <a:pt x="20" y="0"/>
                </a:lnTo>
                <a:lnTo>
                  <a:pt x="21" y="44"/>
                </a:lnTo>
                <a:lnTo>
                  <a:pt x="22" y="43"/>
                </a:lnTo>
                <a:lnTo>
                  <a:pt x="23" y="43"/>
                </a:lnTo>
                <a:lnTo>
                  <a:pt x="25" y="43"/>
                </a:lnTo>
                <a:lnTo>
                  <a:pt x="26" y="32"/>
                </a:lnTo>
                <a:lnTo>
                  <a:pt x="27" y="35"/>
                </a:lnTo>
                <a:lnTo>
                  <a:pt x="28" y="38"/>
                </a:lnTo>
                <a:lnTo>
                  <a:pt x="30" y="45"/>
                </a:lnTo>
                <a:lnTo>
                  <a:pt x="31" y="44"/>
                </a:lnTo>
                <a:lnTo>
                  <a:pt x="32" y="49"/>
                </a:lnTo>
                <a:lnTo>
                  <a:pt x="33" y="54"/>
                </a:lnTo>
                <a:lnTo>
                  <a:pt x="35" y="63"/>
                </a:lnTo>
                <a:lnTo>
                  <a:pt x="36" y="70"/>
                </a:lnTo>
                <a:lnTo>
                  <a:pt x="37" y="80"/>
                </a:lnTo>
                <a:lnTo>
                  <a:pt x="38" y="89"/>
                </a:lnTo>
                <a:lnTo>
                  <a:pt x="40" y="98"/>
                </a:lnTo>
                <a:lnTo>
                  <a:pt x="41" y="104"/>
                </a:lnTo>
                <a:lnTo>
                  <a:pt x="42" y="110"/>
                </a:lnTo>
                <a:lnTo>
                  <a:pt x="43" y="119"/>
                </a:lnTo>
                <a:lnTo>
                  <a:pt x="45" y="125"/>
                </a:lnTo>
                <a:lnTo>
                  <a:pt x="46" y="140"/>
                </a:lnTo>
                <a:lnTo>
                  <a:pt x="47" y="150"/>
                </a:lnTo>
                <a:lnTo>
                  <a:pt x="48" y="162"/>
                </a:lnTo>
                <a:lnTo>
                  <a:pt x="50" y="164"/>
                </a:lnTo>
                <a:lnTo>
                  <a:pt x="51" y="164"/>
                </a:lnTo>
                <a:lnTo>
                  <a:pt x="52" y="155"/>
                </a:lnTo>
                <a:lnTo>
                  <a:pt x="53" y="133"/>
                </a:lnTo>
                <a:lnTo>
                  <a:pt x="55" y="115"/>
                </a:lnTo>
                <a:lnTo>
                  <a:pt x="56" y="98"/>
                </a:lnTo>
                <a:lnTo>
                  <a:pt x="57" y="87"/>
                </a:lnTo>
                <a:lnTo>
                  <a:pt x="58" y="80"/>
                </a:lnTo>
                <a:lnTo>
                  <a:pt x="60" y="78"/>
                </a:lnTo>
                <a:lnTo>
                  <a:pt x="61" y="77"/>
                </a:lnTo>
                <a:lnTo>
                  <a:pt x="62" y="77"/>
                </a:lnTo>
                <a:lnTo>
                  <a:pt x="63" y="87"/>
                </a:lnTo>
                <a:lnTo>
                  <a:pt x="65" y="93"/>
                </a:lnTo>
                <a:lnTo>
                  <a:pt x="66" y="102"/>
                </a:lnTo>
                <a:lnTo>
                  <a:pt x="67" y="113"/>
                </a:lnTo>
                <a:lnTo>
                  <a:pt x="68" y="128"/>
                </a:lnTo>
                <a:lnTo>
                  <a:pt x="70" y="139"/>
                </a:lnTo>
                <a:lnTo>
                  <a:pt x="71" y="157"/>
                </a:lnTo>
                <a:lnTo>
                  <a:pt x="72" y="170"/>
                </a:lnTo>
                <a:lnTo>
                  <a:pt x="73" y="182"/>
                </a:lnTo>
                <a:lnTo>
                  <a:pt x="75" y="194"/>
                </a:lnTo>
                <a:lnTo>
                  <a:pt x="76" y="203"/>
                </a:lnTo>
                <a:lnTo>
                  <a:pt x="77" y="210"/>
                </a:lnTo>
                <a:lnTo>
                  <a:pt x="78" y="209"/>
                </a:lnTo>
                <a:lnTo>
                  <a:pt x="80" y="208"/>
                </a:lnTo>
                <a:lnTo>
                  <a:pt x="81" y="204"/>
                </a:lnTo>
                <a:lnTo>
                  <a:pt x="82" y="195"/>
                </a:lnTo>
                <a:lnTo>
                  <a:pt x="83" y="194"/>
                </a:lnTo>
                <a:lnTo>
                  <a:pt x="85" y="189"/>
                </a:lnTo>
                <a:lnTo>
                  <a:pt x="86" y="184"/>
                </a:lnTo>
                <a:lnTo>
                  <a:pt x="87" y="180"/>
                </a:lnTo>
                <a:lnTo>
                  <a:pt x="88" y="173"/>
                </a:lnTo>
                <a:lnTo>
                  <a:pt x="90" y="169"/>
                </a:lnTo>
                <a:lnTo>
                  <a:pt x="91" y="167"/>
                </a:lnTo>
                <a:lnTo>
                  <a:pt x="92" y="169"/>
                </a:lnTo>
                <a:lnTo>
                  <a:pt x="93" y="179"/>
                </a:lnTo>
                <a:lnTo>
                  <a:pt x="95" y="187"/>
                </a:lnTo>
                <a:lnTo>
                  <a:pt x="96" y="195"/>
                </a:lnTo>
                <a:lnTo>
                  <a:pt x="97" y="203"/>
                </a:lnTo>
                <a:lnTo>
                  <a:pt x="98" y="204"/>
                </a:lnTo>
                <a:lnTo>
                  <a:pt x="100" y="198"/>
                </a:lnTo>
                <a:lnTo>
                  <a:pt x="101" y="187"/>
                </a:lnTo>
                <a:lnTo>
                  <a:pt x="102" y="174"/>
                </a:lnTo>
                <a:lnTo>
                  <a:pt x="103" y="164"/>
                </a:lnTo>
                <a:lnTo>
                  <a:pt x="105" y="153"/>
                </a:lnTo>
                <a:lnTo>
                  <a:pt x="106" y="147"/>
                </a:lnTo>
                <a:lnTo>
                  <a:pt x="107" y="142"/>
                </a:lnTo>
                <a:lnTo>
                  <a:pt x="108" y="139"/>
                </a:lnTo>
                <a:lnTo>
                  <a:pt x="110" y="139"/>
                </a:lnTo>
                <a:lnTo>
                  <a:pt x="111" y="143"/>
                </a:lnTo>
                <a:lnTo>
                  <a:pt x="112" y="147"/>
                </a:lnTo>
                <a:lnTo>
                  <a:pt x="113" y="157"/>
                </a:lnTo>
                <a:lnTo>
                  <a:pt x="115" y="160"/>
                </a:lnTo>
                <a:lnTo>
                  <a:pt x="116" y="165"/>
                </a:lnTo>
                <a:lnTo>
                  <a:pt x="117" y="175"/>
                </a:lnTo>
                <a:lnTo>
                  <a:pt x="118" y="184"/>
                </a:lnTo>
                <a:lnTo>
                  <a:pt x="120" y="194"/>
                </a:lnTo>
                <a:lnTo>
                  <a:pt x="121" y="199"/>
                </a:lnTo>
                <a:lnTo>
                  <a:pt x="122" y="205"/>
                </a:lnTo>
                <a:lnTo>
                  <a:pt x="123" y="209"/>
                </a:lnTo>
                <a:lnTo>
                  <a:pt x="125" y="207"/>
                </a:lnTo>
                <a:lnTo>
                  <a:pt x="126" y="204"/>
                </a:lnTo>
                <a:lnTo>
                  <a:pt x="127" y="200"/>
                </a:lnTo>
                <a:lnTo>
                  <a:pt x="128" y="199"/>
                </a:lnTo>
                <a:lnTo>
                  <a:pt x="130" y="197"/>
                </a:lnTo>
                <a:lnTo>
                  <a:pt x="131" y="195"/>
                </a:lnTo>
                <a:lnTo>
                  <a:pt x="132" y="198"/>
                </a:lnTo>
                <a:lnTo>
                  <a:pt x="133" y="195"/>
                </a:lnTo>
                <a:lnTo>
                  <a:pt x="135" y="193"/>
                </a:lnTo>
                <a:lnTo>
                  <a:pt x="136" y="193"/>
                </a:lnTo>
                <a:lnTo>
                  <a:pt x="137" y="192"/>
                </a:lnTo>
                <a:lnTo>
                  <a:pt x="138" y="195"/>
                </a:lnTo>
                <a:lnTo>
                  <a:pt x="140" y="199"/>
                </a:lnTo>
                <a:lnTo>
                  <a:pt x="141" y="203"/>
                </a:lnTo>
                <a:lnTo>
                  <a:pt x="142" y="205"/>
                </a:lnTo>
                <a:lnTo>
                  <a:pt x="143" y="204"/>
                </a:lnTo>
                <a:lnTo>
                  <a:pt x="145" y="203"/>
                </a:lnTo>
                <a:lnTo>
                  <a:pt x="146" y="200"/>
                </a:lnTo>
                <a:lnTo>
                  <a:pt x="147" y="204"/>
                </a:lnTo>
                <a:lnTo>
                  <a:pt x="148" y="205"/>
                </a:lnTo>
                <a:lnTo>
                  <a:pt x="150" y="212"/>
                </a:lnTo>
                <a:lnTo>
                  <a:pt x="151" y="214"/>
                </a:lnTo>
                <a:lnTo>
                  <a:pt x="152" y="217"/>
                </a:lnTo>
                <a:lnTo>
                  <a:pt x="153" y="219"/>
                </a:lnTo>
                <a:lnTo>
                  <a:pt x="155" y="215"/>
                </a:lnTo>
                <a:lnTo>
                  <a:pt x="156" y="217"/>
                </a:lnTo>
                <a:lnTo>
                  <a:pt x="157" y="212"/>
                </a:lnTo>
                <a:lnTo>
                  <a:pt x="158" y="209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Freeform 215"/>
          <p:cNvSpPr>
            <a:spLocks/>
          </p:cNvSpPr>
          <p:nvPr/>
        </p:nvSpPr>
        <p:spPr bwMode="auto">
          <a:xfrm>
            <a:off x="5680067" y="3836530"/>
            <a:ext cx="384797" cy="94386"/>
          </a:xfrm>
          <a:custGeom>
            <a:avLst/>
            <a:gdLst/>
            <a:ahLst/>
            <a:cxnLst>
              <a:cxn ang="0">
                <a:pos x="3" y="20"/>
              </a:cxn>
              <a:cxn ang="0">
                <a:pos x="7" y="15"/>
              </a:cxn>
              <a:cxn ang="0">
                <a:pos x="10" y="18"/>
              </a:cxn>
              <a:cxn ang="0">
                <a:pos x="14" y="15"/>
              </a:cxn>
              <a:cxn ang="0">
                <a:pos x="18" y="18"/>
              </a:cxn>
              <a:cxn ang="0">
                <a:pos x="22" y="25"/>
              </a:cxn>
              <a:cxn ang="0">
                <a:pos x="25" y="29"/>
              </a:cxn>
              <a:cxn ang="0">
                <a:pos x="29" y="33"/>
              </a:cxn>
              <a:cxn ang="0">
                <a:pos x="33" y="31"/>
              </a:cxn>
              <a:cxn ang="0">
                <a:pos x="37" y="30"/>
              </a:cxn>
              <a:cxn ang="0">
                <a:pos x="40" y="33"/>
              </a:cxn>
              <a:cxn ang="0">
                <a:pos x="44" y="31"/>
              </a:cxn>
              <a:cxn ang="0">
                <a:pos x="48" y="30"/>
              </a:cxn>
              <a:cxn ang="0">
                <a:pos x="52" y="30"/>
              </a:cxn>
              <a:cxn ang="0">
                <a:pos x="55" y="28"/>
              </a:cxn>
              <a:cxn ang="0">
                <a:pos x="59" y="26"/>
              </a:cxn>
              <a:cxn ang="0">
                <a:pos x="63" y="26"/>
              </a:cxn>
              <a:cxn ang="0">
                <a:pos x="67" y="18"/>
              </a:cxn>
              <a:cxn ang="0">
                <a:pos x="70" y="6"/>
              </a:cxn>
              <a:cxn ang="0">
                <a:pos x="74" y="4"/>
              </a:cxn>
              <a:cxn ang="0">
                <a:pos x="78" y="14"/>
              </a:cxn>
              <a:cxn ang="0">
                <a:pos x="82" y="15"/>
              </a:cxn>
              <a:cxn ang="0">
                <a:pos x="85" y="1"/>
              </a:cxn>
              <a:cxn ang="0">
                <a:pos x="89" y="19"/>
              </a:cxn>
              <a:cxn ang="0">
                <a:pos x="93" y="29"/>
              </a:cxn>
              <a:cxn ang="0">
                <a:pos x="97" y="28"/>
              </a:cxn>
              <a:cxn ang="0">
                <a:pos x="100" y="34"/>
              </a:cxn>
              <a:cxn ang="0">
                <a:pos x="104" y="28"/>
              </a:cxn>
              <a:cxn ang="0">
                <a:pos x="108" y="35"/>
              </a:cxn>
              <a:cxn ang="0">
                <a:pos x="112" y="39"/>
              </a:cxn>
              <a:cxn ang="0">
                <a:pos x="115" y="31"/>
              </a:cxn>
              <a:cxn ang="0">
                <a:pos x="119" y="29"/>
              </a:cxn>
              <a:cxn ang="0">
                <a:pos x="123" y="25"/>
              </a:cxn>
              <a:cxn ang="0">
                <a:pos x="127" y="31"/>
              </a:cxn>
              <a:cxn ang="0">
                <a:pos x="130" y="34"/>
              </a:cxn>
              <a:cxn ang="0">
                <a:pos x="134" y="26"/>
              </a:cxn>
              <a:cxn ang="0">
                <a:pos x="138" y="25"/>
              </a:cxn>
              <a:cxn ang="0">
                <a:pos x="142" y="25"/>
              </a:cxn>
              <a:cxn ang="0">
                <a:pos x="145" y="13"/>
              </a:cxn>
              <a:cxn ang="0">
                <a:pos x="149" y="11"/>
              </a:cxn>
              <a:cxn ang="0">
                <a:pos x="153" y="3"/>
              </a:cxn>
              <a:cxn ang="0">
                <a:pos x="157" y="4"/>
              </a:cxn>
            </a:cxnLst>
            <a:rect l="0" t="0" r="r" b="b"/>
            <a:pathLst>
              <a:path w="159" h="39">
                <a:moveTo>
                  <a:pt x="0" y="25"/>
                </a:moveTo>
                <a:lnTo>
                  <a:pt x="2" y="24"/>
                </a:lnTo>
                <a:lnTo>
                  <a:pt x="3" y="20"/>
                </a:lnTo>
                <a:lnTo>
                  <a:pt x="4" y="21"/>
                </a:lnTo>
                <a:lnTo>
                  <a:pt x="5" y="18"/>
                </a:lnTo>
                <a:lnTo>
                  <a:pt x="7" y="15"/>
                </a:lnTo>
                <a:lnTo>
                  <a:pt x="8" y="16"/>
                </a:lnTo>
                <a:lnTo>
                  <a:pt x="9" y="15"/>
                </a:lnTo>
                <a:lnTo>
                  <a:pt x="10" y="18"/>
                </a:lnTo>
                <a:lnTo>
                  <a:pt x="12" y="15"/>
                </a:lnTo>
                <a:lnTo>
                  <a:pt x="13" y="15"/>
                </a:lnTo>
                <a:lnTo>
                  <a:pt x="14" y="15"/>
                </a:lnTo>
                <a:lnTo>
                  <a:pt x="15" y="15"/>
                </a:lnTo>
                <a:lnTo>
                  <a:pt x="17" y="18"/>
                </a:lnTo>
                <a:lnTo>
                  <a:pt x="18" y="18"/>
                </a:lnTo>
                <a:lnTo>
                  <a:pt x="19" y="26"/>
                </a:lnTo>
                <a:lnTo>
                  <a:pt x="20" y="25"/>
                </a:lnTo>
                <a:lnTo>
                  <a:pt x="22" y="25"/>
                </a:lnTo>
                <a:lnTo>
                  <a:pt x="23" y="26"/>
                </a:lnTo>
                <a:lnTo>
                  <a:pt x="24" y="28"/>
                </a:lnTo>
                <a:lnTo>
                  <a:pt x="25" y="29"/>
                </a:lnTo>
                <a:lnTo>
                  <a:pt x="27" y="30"/>
                </a:lnTo>
                <a:lnTo>
                  <a:pt x="28" y="29"/>
                </a:lnTo>
                <a:lnTo>
                  <a:pt x="29" y="33"/>
                </a:lnTo>
                <a:lnTo>
                  <a:pt x="30" y="30"/>
                </a:lnTo>
                <a:lnTo>
                  <a:pt x="32" y="30"/>
                </a:lnTo>
                <a:lnTo>
                  <a:pt x="33" y="31"/>
                </a:lnTo>
                <a:lnTo>
                  <a:pt x="34" y="29"/>
                </a:lnTo>
                <a:lnTo>
                  <a:pt x="35" y="29"/>
                </a:lnTo>
                <a:lnTo>
                  <a:pt x="37" y="30"/>
                </a:lnTo>
                <a:lnTo>
                  <a:pt x="38" y="30"/>
                </a:lnTo>
                <a:lnTo>
                  <a:pt x="39" y="30"/>
                </a:lnTo>
                <a:lnTo>
                  <a:pt x="40" y="33"/>
                </a:lnTo>
                <a:lnTo>
                  <a:pt x="42" y="33"/>
                </a:lnTo>
                <a:lnTo>
                  <a:pt x="43" y="34"/>
                </a:lnTo>
                <a:lnTo>
                  <a:pt x="44" y="31"/>
                </a:lnTo>
                <a:lnTo>
                  <a:pt x="45" y="30"/>
                </a:lnTo>
                <a:lnTo>
                  <a:pt x="47" y="31"/>
                </a:lnTo>
                <a:lnTo>
                  <a:pt x="48" y="30"/>
                </a:lnTo>
                <a:lnTo>
                  <a:pt x="49" y="30"/>
                </a:lnTo>
                <a:lnTo>
                  <a:pt x="50" y="28"/>
                </a:lnTo>
                <a:lnTo>
                  <a:pt x="52" y="30"/>
                </a:lnTo>
                <a:lnTo>
                  <a:pt x="53" y="30"/>
                </a:lnTo>
                <a:lnTo>
                  <a:pt x="54" y="28"/>
                </a:lnTo>
                <a:lnTo>
                  <a:pt x="55" y="28"/>
                </a:lnTo>
                <a:lnTo>
                  <a:pt x="57" y="26"/>
                </a:lnTo>
                <a:lnTo>
                  <a:pt x="58" y="25"/>
                </a:lnTo>
                <a:lnTo>
                  <a:pt x="59" y="26"/>
                </a:lnTo>
                <a:lnTo>
                  <a:pt x="60" y="23"/>
                </a:lnTo>
                <a:lnTo>
                  <a:pt x="62" y="24"/>
                </a:lnTo>
                <a:lnTo>
                  <a:pt x="63" y="26"/>
                </a:lnTo>
                <a:lnTo>
                  <a:pt x="64" y="24"/>
                </a:lnTo>
                <a:lnTo>
                  <a:pt x="65" y="20"/>
                </a:lnTo>
                <a:lnTo>
                  <a:pt x="67" y="18"/>
                </a:lnTo>
                <a:lnTo>
                  <a:pt x="68" y="13"/>
                </a:lnTo>
                <a:lnTo>
                  <a:pt x="69" y="8"/>
                </a:lnTo>
                <a:lnTo>
                  <a:pt x="70" y="6"/>
                </a:lnTo>
                <a:lnTo>
                  <a:pt x="72" y="5"/>
                </a:lnTo>
                <a:lnTo>
                  <a:pt x="73" y="3"/>
                </a:lnTo>
                <a:lnTo>
                  <a:pt x="74" y="4"/>
                </a:lnTo>
                <a:lnTo>
                  <a:pt x="75" y="8"/>
                </a:lnTo>
                <a:lnTo>
                  <a:pt x="77" y="10"/>
                </a:lnTo>
                <a:lnTo>
                  <a:pt x="78" y="14"/>
                </a:lnTo>
                <a:lnTo>
                  <a:pt x="79" y="24"/>
                </a:lnTo>
                <a:lnTo>
                  <a:pt x="80" y="23"/>
                </a:lnTo>
                <a:lnTo>
                  <a:pt x="82" y="15"/>
                </a:lnTo>
                <a:lnTo>
                  <a:pt x="83" y="15"/>
                </a:lnTo>
                <a:lnTo>
                  <a:pt x="84" y="3"/>
                </a:lnTo>
                <a:lnTo>
                  <a:pt x="85" y="1"/>
                </a:lnTo>
                <a:lnTo>
                  <a:pt x="87" y="15"/>
                </a:lnTo>
                <a:lnTo>
                  <a:pt x="88" y="14"/>
                </a:lnTo>
                <a:lnTo>
                  <a:pt x="89" y="19"/>
                </a:lnTo>
                <a:lnTo>
                  <a:pt x="90" y="21"/>
                </a:lnTo>
                <a:lnTo>
                  <a:pt x="92" y="25"/>
                </a:lnTo>
                <a:lnTo>
                  <a:pt x="93" y="29"/>
                </a:lnTo>
                <a:lnTo>
                  <a:pt x="94" y="26"/>
                </a:lnTo>
                <a:lnTo>
                  <a:pt x="95" y="29"/>
                </a:lnTo>
                <a:lnTo>
                  <a:pt x="97" y="28"/>
                </a:lnTo>
                <a:lnTo>
                  <a:pt x="98" y="34"/>
                </a:lnTo>
                <a:lnTo>
                  <a:pt x="99" y="34"/>
                </a:lnTo>
                <a:lnTo>
                  <a:pt x="100" y="34"/>
                </a:lnTo>
                <a:lnTo>
                  <a:pt x="102" y="30"/>
                </a:lnTo>
                <a:lnTo>
                  <a:pt x="103" y="30"/>
                </a:lnTo>
                <a:lnTo>
                  <a:pt x="104" y="28"/>
                </a:lnTo>
                <a:lnTo>
                  <a:pt x="105" y="31"/>
                </a:lnTo>
                <a:lnTo>
                  <a:pt x="107" y="34"/>
                </a:lnTo>
                <a:lnTo>
                  <a:pt x="108" y="35"/>
                </a:lnTo>
                <a:lnTo>
                  <a:pt x="109" y="34"/>
                </a:lnTo>
                <a:lnTo>
                  <a:pt x="110" y="36"/>
                </a:lnTo>
                <a:lnTo>
                  <a:pt x="112" y="39"/>
                </a:lnTo>
                <a:lnTo>
                  <a:pt x="113" y="39"/>
                </a:lnTo>
                <a:lnTo>
                  <a:pt x="114" y="34"/>
                </a:lnTo>
                <a:lnTo>
                  <a:pt x="115" y="31"/>
                </a:lnTo>
                <a:lnTo>
                  <a:pt x="117" y="30"/>
                </a:lnTo>
                <a:lnTo>
                  <a:pt x="118" y="30"/>
                </a:lnTo>
                <a:lnTo>
                  <a:pt x="119" y="29"/>
                </a:lnTo>
                <a:lnTo>
                  <a:pt x="120" y="26"/>
                </a:lnTo>
                <a:lnTo>
                  <a:pt x="122" y="26"/>
                </a:lnTo>
                <a:lnTo>
                  <a:pt x="123" y="25"/>
                </a:lnTo>
                <a:lnTo>
                  <a:pt x="124" y="26"/>
                </a:lnTo>
                <a:lnTo>
                  <a:pt x="125" y="30"/>
                </a:lnTo>
                <a:lnTo>
                  <a:pt x="127" y="31"/>
                </a:lnTo>
                <a:lnTo>
                  <a:pt x="128" y="34"/>
                </a:lnTo>
                <a:lnTo>
                  <a:pt x="129" y="35"/>
                </a:lnTo>
                <a:lnTo>
                  <a:pt x="130" y="34"/>
                </a:lnTo>
                <a:lnTo>
                  <a:pt x="132" y="34"/>
                </a:lnTo>
                <a:lnTo>
                  <a:pt x="133" y="28"/>
                </a:lnTo>
                <a:lnTo>
                  <a:pt x="134" y="26"/>
                </a:lnTo>
                <a:lnTo>
                  <a:pt x="135" y="26"/>
                </a:lnTo>
                <a:lnTo>
                  <a:pt x="137" y="21"/>
                </a:lnTo>
                <a:lnTo>
                  <a:pt x="138" y="25"/>
                </a:lnTo>
                <a:lnTo>
                  <a:pt x="139" y="24"/>
                </a:lnTo>
                <a:lnTo>
                  <a:pt x="140" y="26"/>
                </a:lnTo>
                <a:lnTo>
                  <a:pt x="142" y="25"/>
                </a:lnTo>
                <a:lnTo>
                  <a:pt x="143" y="21"/>
                </a:lnTo>
                <a:lnTo>
                  <a:pt x="144" y="18"/>
                </a:lnTo>
                <a:lnTo>
                  <a:pt x="145" y="13"/>
                </a:lnTo>
                <a:lnTo>
                  <a:pt x="147" y="10"/>
                </a:lnTo>
                <a:lnTo>
                  <a:pt x="148" y="11"/>
                </a:lnTo>
                <a:lnTo>
                  <a:pt x="149" y="11"/>
                </a:lnTo>
                <a:lnTo>
                  <a:pt x="150" y="10"/>
                </a:lnTo>
                <a:lnTo>
                  <a:pt x="152" y="6"/>
                </a:lnTo>
                <a:lnTo>
                  <a:pt x="153" y="3"/>
                </a:lnTo>
                <a:lnTo>
                  <a:pt x="154" y="0"/>
                </a:lnTo>
                <a:lnTo>
                  <a:pt x="155" y="0"/>
                </a:lnTo>
                <a:lnTo>
                  <a:pt x="157" y="4"/>
                </a:lnTo>
                <a:lnTo>
                  <a:pt x="158" y="5"/>
                </a:lnTo>
                <a:lnTo>
                  <a:pt x="159" y="8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Freeform 216"/>
          <p:cNvSpPr>
            <a:spLocks/>
          </p:cNvSpPr>
          <p:nvPr/>
        </p:nvSpPr>
        <p:spPr bwMode="auto">
          <a:xfrm>
            <a:off x="6064863" y="3650185"/>
            <a:ext cx="275893" cy="268632"/>
          </a:xfrm>
          <a:custGeom>
            <a:avLst/>
            <a:gdLst/>
            <a:ahLst/>
            <a:cxnLst>
              <a:cxn ang="0">
                <a:pos x="1" y="82"/>
              </a:cxn>
              <a:cxn ang="0">
                <a:pos x="4" y="86"/>
              </a:cxn>
              <a:cxn ang="0">
                <a:pos x="6" y="81"/>
              </a:cxn>
              <a:cxn ang="0">
                <a:pos x="9" y="76"/>
              </a:cxn>
              <a:cxn ang="0">
                <a:pos x="11" y="72"/>
              </a:cxn>
              <a:cxn ang="0">
                <a:pos x="14" y="72"/>
              </a:cxn>
              <a:cxn ang="0">
                <a:pos x="16" y="72"/>
              </a:cxn>
              <a:cxn ang="0">
                <a:pos x="19" y="71"/>
              </a:cxn>
              <a:cxn ang="0">
                <a:pos x="21" y="71"/>
              </a:cxn>
              <a:cxn ang="0">
                <a:pos x="24" y="76"/>
              </a:cxn>
              <a:cxn ang="0">
                <a:pos x="26" y="77"/>
              </a:cxn>
              <a:cxn ang="0">
                <a:pos x="29" y="85"/>
              </a:cxn>
              <a:cxn ang="0">
                <a:pos x="31" y="87"/>
              </a:cxn>
              <a:cxn ang="0">
                <a:pos x="34" y="75"/>
              </a:cxn>
              <a:cxn ang="0">
                <a:pos x="36" y="63"/>
              </a:cxn>
              <a:cxn ang="0">
                <a:pos x="39" y="51"/>
              </a:cxn>
              <a:cxn ang="0">
                <a:pos x="41" y="37"/>
              </a:cxn>
              <a:cxn ang="0">
                <a:pos x="44" y="31"/>
              </a:cxn>
              <a:cxn ang="0">
                <a:pos x="46" y="43"/>
              </a:cxn>
              <a:cxn ang="0">
                <a:pos x="49" y="66"/>
              </a:cxn>
              <a:cxn ang="0">
                <a:pos x="51" y="90"/>
              </a:cxn>
              <a:cxn ang="0">
                <a:pos x="54" y="111"/>
              </a:cxn>
              <a:cxn ang="0">
                <a:pos x="56" y="101"/>
              </a:cxn>
              <a:cxn ang="0">
                <a:pos x="59" y="96"/>
              </a:cxn>
              <a:cxn ang="0">
                <a:pos x="61" y="93"/>
              </a:cxn>
              <a:cxn ang="0">
                <a:pos x="64" y="92"/>
              </a:cxn>
              <a:cxn ang="0">
                <a:pos x="66" y="90"/>
              </a:cxn>
              <a:cxn ang="0">
                <a:pos x="69" y="81"/>
              </a:cxn>
              <a:cxn ang="0">
                <a:pos x="71" y="73"/>
              </a:cxn>
              <a:cxn ang="0">
                <a:pos x="74" y="51"/>
              </a:cxn>
              <a:cxn ang="0">
                <a:pos x="76" y="31"/>
              </a:cxn>
              <a:cxn ang="0">
                <a:pos x="79" y="17"/>
              </a:cxn>
              <a:cxn ang="0">
                <a:pos x="81" y="13"/>
              </a:cxn>
              <a:cxn ang="0">
                <a:pos x="84" y="6"/>
              </a:cxn>
              <a:cxn ang="0">
                <a:pos x="86" y="5"/>
              </a:cxn>
              <a:cxn ang="0">
                <a:pos x="89" y="1"/>
              </a:cxn>
              <a:cxn ang="0">
                <a:pos x="91" y="2"/>
              </a:cxn>
              <a:cxn ang="0">
                <a:pos x="94" y="5"/>
              </a:cxn>
              <a:cxn ang="0">
                <a:pos x="96" y="8"/>
              </a:cxn>
              <a:cxn ang="0">
                <a:pos x="99" y="22"/>
              </a:cxn>
              <a:cxn ang="0">
                <a:pos x="101" y="35"/>
              </a:cxn>
              <a:cxn ang="0">
                <a:pos x="104" y="42"/>
              </a:cxn>
              <a:cxn ang="0">
                <a:pos x="106" y="32"/>
              </a:cxn>
              <a:cxn ang="0">
                <a:pos x="109" y="18"/>
              </a:cxn>
              <a:cxn ang="0">
                <a:pos x="111" y="8"/>
              </a:cxn>
              <a:cxn ang="0">
                <a:pos x="114" y="0"/>
              </a:cxn>
            </a:cxnLst>
            <a:rect l="0" t="0" r="r" b="b"/>
            <a:pathLst>
              <a:path w="114" h="111">
                <a:moveTo>
                  <a:pt x="0" y="85"/>
                </a:moveTo>
                <a:lnTo>
                  <a:pt x="1" y="82"/>
                </a:lnTo>
                <a:lnTo>
                  <a:pt x="3" y="83"/>
                </a:lnTo>
                <a:lnTo>
                  <a:pt x="4" y="86"/>
                </a:lnTo>
                <a:lnTo>
                  <a:pt x="5" y="83"/>
                </a:lnTo>
                <a:lnTo>
                  <a:pt x="6" y="81"/>
                </a:lnTo>
                <a:lnTo>
                  <a:pt x="8" y="77"/>
                </a:lnTo>
                <a:lnTo>
                  <a:pt x="9" y="76"/>
                </a:lnTo>
                <a:lnTo>
                  <a:pt x="10" y="73"/>
                </a:lnTo>
                <a:lnTo>
                  <a:pt x="11" y="72"/>
                </a:lnTo>
                <a:lnTo>
                  <a:pt x="13" y="75"/>
                </a:lnTo>
                <a:lnTo>
                  <a:pt x="14" y="72"/>
                </a:lnTo>
                <a:lnTo>
                  <a:pt x="15" y="71"/>
                </a:lnTo>
                <a:lnTo>
                  <a:pt x="16" y="72"/>
                </a:lnTo>
                <a:lnTo>
                  <a:pt x="18" y="70"/>
                </a:lnTo>
                <a:lnTo>
                  <a:pt x="19" y="71"/>
                </a:lnTo>
                <a:lnTo>
                  <a:pt x="20" y="70"/>
                </a:lnTo>
                <a:lnTo>
                  <a:pt x="21" y="71"/>
                </a:lnTo>
                <a:lnTo>
                  <a:pt x="23" y="75"/>
                </a:lnTo>
                <a:lnTo>
                  <a:pt x="24" y="76"/>
                </a:lnTo>
                <a:lnTo>
                  <a:pt x="25" y="76"/>
                </a:lnTo>
                <a:lnTo>
                  <a:pt x="26" y="77"/>
                </a:lnTo>
                <a:lnTo>
                  <a:pt x="28" y="81"/>
                </a:lnTo>
                <a:lnTo>
                  <a:pt x="29" y="85"/>
                </a:lnTo>
                <a:lnTo>
                  <a:pt x="30" y="88"/>
                </a:lnTo>
                <a:lnTo>
                  <a:pt x="31" y="87"/>
                </a:lnTo>
                <a:lnTo>
                  <a:pt x="33" y="82"/>
                </a:lnTo>
                <a:lnTo>
                  <a:pt x="34" y="75"/>
                </a:lnTo>
                <a:lnTo>
                  <a:pt x="35" y="68"/>
                </a:lnTo>
                <a:lnTo>
                  <a:pt x="36" y="63"/>
                </a:lnTo>
                <a:lnTo>
                  <a:pt x="38" y="58"/>
                </a:lnTo>
                <a:lnTo>
                  <a:pt x="39" y="51"/>
                </a:lnTo>
                <a:lnTo>
                  <a:pt x="40" y="43"/>
                </a:lnTo>
                <a:lnTo>
                  <a:pt x="41" y="37"/>
                </a:lnTo>
                <a:lnTo>
                  <a:pt x="43" y="31"/>
                </a:lnTo>
                <a:lnTo>
                  <a:pt x="44" y="31"/>
                </a:lnTo>
                <a:lnTo>
                  <a:pt x="45" y="35"/>
                </a:lnTo>
                <a:lnTo>
                  <a:pt x="46" y="43"/>
                </a:lnTo>
                <a:lnTo>
                  <a:pt x="48" y="52"/>
                </a:lnTo>
                <a:lnTo>
                  <a:pt x="49" y="66"/>
                </a:lnTo>
                <a:lnTo>
                  <a:pt x="50" y="81"/>
                </a:lnTo>
                <a:lnTo>
                  <a:pt x="51" y="90"/>
                </a:lnTo>
                <a:lnTo>
                  <a:pt x="53" y="101"/>
                </a:lnTo>
                <a:lnTo>
                  <a:pt x="54" y="111"/>
                </a:lnTo>
                <a:lnTo>
                  <a:pt x="55" y="107"/>
                </a:lnTo>
                <a:lnTo>
                  <a:pt x="56" y="101"/>
                </a:lnTo>
                <a:lnTo>
                  <a:pt x="58" y="98"/>
                </a:lnTo>
                <a:lnTo>
                  <a:pt x="59" y="96"/>
                </a:lnTo>
                <a:lnTo>
                  <a:pt x="60" y="96"/>
                </a:lnTo>
                <a:lnTo>
                  <a:pt x="61" y="93"/>
                </a:lnTo>
                <a:lnTo>
                  <a:pt x="63" y="93"/>
                </a:lnTo>
                <a:lnTo>
                  <a:pt x="64" y="92"/>
                </a:lnTo>
                <a:lnTo>
                  <a:pt x="65" y="92"/>
                </a:lnTo>
                <a:lnTo>
                  <a:pt x="66" y="90"/>
                </a:lnTo>
                <a:lnTo>
                  <a:pt x="68" y="83"/>
                </a:lnTo>
                <a:lnTo>
                  <a:pt x="69" y="81"/>
                </a:lnTo>
                <a:lnTo>
                  <a:pt x="70" y="80"/>
                </a:lnTo>
                <a:lnTo>
                  <a:pt x="71" y="73"/>
                </a:lnTo>
                <a:lnTo>
                  <a:pt x="73" y="63"/>
                </a:lnTo>
                <a:lnTo>
                  <a:pt x="74" y="51"/>
                </a:lnTo>
                <a:lnTo>
                  <a:pt x="75" y="42"/>
                </a:lnTo>
                <a:lnTo>
                  <a:pt x="76" y="31"/>
                </a:lnTo>
                <a:lnTo>
                  <a:pt x="78" y="22"/>
                </a:lnTo>
                <a:lnTo>
                  <a:pt x="79" y="17"/>
                </a:lnTo>
                <a:lnTo>
                  <a:pt x="80" y="13"/>
                </a:lnTo>
                <a:lnTo>
                  <a:pt x="81" y="13"/>
                </a:lnTo>
                <a:lnTo>
                  <a:pt x="83" y="10"/>
                </a:lnTo>
                <a:lnTo>
                  <a:pt x="84" y="6"/>
                </a:lnTo>
                <a:lnTo>
                  <a:pt x="85" y="6"/>
                </a:lnTo>
                <a:lnTo>
                  <a:pt x="86" y="5"/>
                </a:lnTo>
                <a:lnTo>
                  <a:pt x="88" y="1"/>
                </a:lnTo>
                <a:lnTo>
                  <a:pt x="89" y="1"/>
                </a:lnTo>
                <a:lnTo>
                  <a:pt x="90" y="0"/>
                </a:lnTo>
                <a:lnTo>
                  <a:pt x="91" y="2"/>
                </a:lnTo>
                <a:lnTo>
                  <a:pt x="93" y="5"/>
                </a:lnTo>
                <a:lnTo>
                  <a:pt x="94" y="5"/>
                </a:lnTo>
                <a:lnTo>
                  <a:pt x="95" y="5"/>
                </a:lnTo>
                <a:lnTo>
                  <a:pt x="96" y="8"/>
                </a:lnTo>
                <a:lnTo>
                  <a:pt x="98" y="16"/>
                </a:lnTo>
                <a:lnTo>
                  <a:pt x="99" y="22"/>
                </a:lnTo>
                <a:lnTo>
                  <a:pt x="100" y="27"/>
                </a:lnTo>
                <a:lnTo>
                  <a:pt x="101" y="35"/>
                </a:lnTo>
                <a:lnTo>
                  <a:pt x="103" y="42"/>
                </a:lnTo>
                <a:lnTo>
                  <a:pt x="104" y="42"/>
                </a:lnTo>
                <a:lnTo>
                  <a:pt x="105" y="41"/>
                </a:lnTo>
                <a:lnTo>
                  <a:pt x="106" y="32"/>
                </a:lnTo>
                <a:lnTo>
                  <a:pt x="108" y="23"/>
                </a:lnTo>
                <a:lnTo>
                  <a:pt x="109" y="18"/>
                </a:lnTo>
                <a:lnTo>
                  <a:pt x="110" y="10"/>
                </a:lnTo>
                <a:lnTo>
                  <a:pt x="111" y="8"/>
                </a:lnTo>
                <a:lnTo>
                  <a:pt x="113" y="0"/>
                </a:lnTo>
                <a:lnTo>
                  <a:pt x="114" y="0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Rectangle 217"/>
          <p:cNvSpPr>
            <a:spLocks noChangeArrowheads="1"/>
          </p:cNvSpPr>
          <p:nvPr/>
        </p:nvSpPr>
        <p:spPr bwMode="auto">
          <a:xfrm>
            <a:off x="4231240" y="2892701"/>
            <a:ext cx="2335710" cy="16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Single-Sided Amplitude Spectrum of Y(t)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218"/>
          <p:cNvSpPr>
            <a:spLocks noChangeArrowheads="1"/>
          </p:cNvSpPr>
          <p:nvPr/>
        </p:nvSpPr>
        <p:spPr bwMode="auto">
          <a:xfrm>
            <a:off x="3947272" y="4073701"/>
            <a:ext cx="812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Frequency (Hz)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Rectangle 219"/>
          <p:cNvSpPr>
            <a:spLocks noChangeArrowheads="1"/>
          </p:cNvSpPr>
          <p:nvPr/>
        </p:nvSpPr>
        <p:spPr bwMode="auto">
          <a:xfrm rot="16200000">
            <a:off x="1387688" y="3338493"/>
            <a:ext cx="27411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|Y(f)|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85879" y="991633"/>
            <a:ext cx="7678821" cy="1035805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85879" y="2027438"/>
            <a:ext cx="7678821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585879" y="991633"/>
            <a:ext cx="4128" cy="103580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585879" y="2027438"/>
            <a:ext cx="7678821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585879" y="991633"/>
            <a:ext cx="4128" cy="103580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585879" y="1983875"/>
            <a:ext cx="4128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585879" y="991633"/>
            <a:ext cx="4128" cy="4114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569366" y="2037118"/>
            <a:ext cx="98441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V="1">
            <a:off x="1436331" y="1983875"/>
            <a:ext cx="4128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390917" y="2037118"/>
            <a:ext cx="246107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0.5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V="1">
            <a:off x="2286779" y="1983875"/>
            <a:ext cx="4128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2270266" y="2037118"/>
            <a:ext cx="98441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V="1">
            <a:off x="3145488" y="1983875"/>
            <a:ext cx="4128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3095946" y="2037118"/>
            <a:ext cx="246107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1.5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 flipV="1">
            <a:off x="3995935" y="1983875"/>
            <a:ext cx="4128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3979423" y="2037118"/>
            <a:ext cx="98441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V="1">
            <a:off x="4846386" y="1983875"/>
            <a:ext cx="4128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4800976" y="2037118"/>
            <a:ext cx="246107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2.5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 flipV="1">
            <a:off x="5705095" y="1983875"/>
            <a:ext cx="4128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5688579" y="2037118"/>
            <a:ext cx="98441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 flipV="1">
            <a:off x="6555543" y="1983875"/>
            <a:ext cx="4128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6510133" y="2037118"/>
            <a:ext cx="246107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3.5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 flipV="1">
            <a:off x="7405996" y="1983875"/>
            <a:ext cx="4128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7389481" y="2037118"/>
            <a:ext cx="98441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41"/>
          <p:cNvSpPr>
            <a:spLocks noChangeShapeType="1"/>
          </p:cNvSpPr>
          <p:nvPr/>
        </p:nvSpPr>
        <p:spPr bwMode="auto">
          <a:xfrm flipV="1">
            <a:off x="8264700" y="1983875"/>
            <a:ext cx="4128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43"/>
          <p:cNvSpPr>
            <a:spLocks noChangeArrowheads="1"/>
          </p:cNvSpPr>
          <p:nvPr/>
        </p:nvSpPr>
        <p:spPr bwMode="auto">
          <a:xfrm>
            <a:off x="8215159" y="2037118"/>
            <a:ext cx="246107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4.5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44"/>
          <p:cNvSpPr>
            <a:spLocks noChangeArrowheads="1"/>
          </p:cNvSpPr>
          <p:nvPr/>
        </p:nvSpPr>
        <p:spPr bwMode="auto">
          <a:xfrm>
            <a:off x="8305985" y="1935474"/>
            <a:ext cx="344549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 10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45"/>
          <p:cNvSpPr>
            <a:spLocks noChangeArrowheads="1"/>
          </p:cNvSpPr>
          <p:nvPr/>
        </p:nvSpPr>
        <p:spPr bwMode="auto">
          <a:xfrm>
            <a:off x="8567904" y="1920953"/>
            <a:ext cx="118896" cy="12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46"/>
          <p:cNvSpPr>
            <a:spLocks noChangeShapeType="1"/>
          </p:cNvSpPr>
          <p:nvPr/>
        </p:nvSpPr>
        <p:spPr bwMode="auto">
          <a:xfrm>
            <a:off x="585879" y="2027438"/>
            <a:ext cx="70183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47"/>
          <p:cNvSpPr>
            <a:spLocks noChangeShapeType="1"/>
          </p:cNvSpPr>
          <p:nvPr/>
        </p:nvSpPr>
        <p:spPr bwMode="auto">
          <a:xfrm flipH="1">
            <a:off x="8186262" y="2027438"/>
            <a:ext cx="78441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49"/>
          <p:cNvSpPr>
            <a:spLocks noChangeShapeType="1"/>
          </p:cNvSpPr>
          <p:nvPr/>
        </p:nvSpPr>
        <p:spPr bwMode="auto">
          <a:xfrm>
            <a:off x="585879" y="1923372"/>
            <a:ext cx="70183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51"/>
          <p:cNvSpPr>
            <a:spLocks noChangeArrowheads="1"/>
          </p:cNvSpPr>
          <p:nvPr/>
        </p:nvSpPr>
        <p:spPr bwMode="auto">
          <a:xfrm>
            <a:off x="152400" y="1899172"/>
            <a:ext cx="34728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-0.2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Line 52"/>
          <p:cNvSpPr>
            <a:spLocks noChangeShapeType="1"/>
          </p:cNvSpPr>
          <p:nvPr/>
        </p:nvSpPr>
        <p:spPr bwMode="auto">
          <a:xfrm>
            <a:off x="585879" y="1819309"/>
            <a:ext cx="70183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55"/>
          <p:cNvSpPr>
            <a:spLocks noChangeShapeType="1"/>
          </p:cNvSpPr>
          <p:nvPr/>
        </p:nvSpPr>
        <p:spPr bwMode="auto">
          <a:xfrm>
            <a:off x="585879" y="1717665"/>
            <a:ext cx="70183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152400" y="1693463"/>
            <a:ext cx="34728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-0.1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Line 58"/>
          <p:cNvSpPr>
            <a:spLocks noChangeShapeType="1"/>
          </p:cNvSpPr>
          <p:nvPr/>
        </p:nvSpPr>
        <p:spPr bwMode="auto">
          <a:xfrm>
            <a:off x="585879" y="1611180"/>
            <a:ext cx="70183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Line 61"/>
          <p:cNvSpPr>
            <a:spLocks noChangeShapeType="1"/>
          </p:cNvSpPr>
          <p:nvPr/>
        </p:nvSpPr>
        <p:spPr bwMode="auto">
          <a:xfrm>
            <a:off x="585879" y="1507114"/>
            <a:ext cx="70183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63"/>
          <p:cNvSpPr>
            <a:spLocks noChangeArrowheads="1"/>
          </p:cNvSpPr>
          <p:nvPr/>
        </p:nvSpPr>
        <p:spPr bwMode="auto">
          <a:xfrm>
            <a:off x="272122" y="1482913"/>
            <a:ext cx="10937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64"/>
          <p:cNvSpPr>
            <a:spLocks noChangeShapeType="1"/>
          </p:cNvSpPr>
          <p:nvPr/>
        </p:nvSpPr>
        <p:spPr bwMode="auto">
          <a:xfrm>
            <a:off x="585879" y="1405470"/>
            <a:ext cx="70183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Line 67"/>
          <p:cNvSpPr>
            <a:spLocks noChangeShapeType="1"/>
          </p:cNvSpPr>
          <p:nvPr/>
        </p:nvSpPr>
        <p:spPr bwMode="auto">
          <a:xfrm>
            <a:off x="585879" y="1298985"/>
            <a:ext cx="70183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69"/>
          <p:cNvSpPr>
            <a:spLocks noChangeArrowheads="1"/>
          </p:cNvSpPr>
          <p:nvPr/>
        </p:nvSpPr>
        <p:spPr bwMode="auto">
          <a:xfrm>
            <a:off x="214323" y="1274784"/>
            <a:ext cx="27345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0.1</a:t>
            </a: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Line 70"/>
          <p:cNvSpPr>
            <a:spLocks noChangeShapeType="1"/>
          </p:cNvSpPr>
          <p:nvPr/>
        </p:nvSpPr>
        <p:spPr bwMode="auto">
          <a:xfrm>
            <a:off x="585879" y="1197341"/>
            <a:ext cx="70183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Line 73"/>
          <p:cNvSpPr>
            <a:spLocks noChangeShapeType="1"/>
          </p:cNvSpPr>
          <p:nvPr/>
        </p:nvSpPr>
        <p:spPr bwMode="auto">
          <a:xfrm>
            <a:off x="585879" y="1093277"/>
            <a:ext cx="70183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75"/>
          <p:cNvSpPr>
            <a:spLocks noChangeArrowheads="1"/>
          </p:cNvSpPr>
          <p:nvPr/>
        </p:nvSpPr>
        <p:spPr bwMode="auto">
          <a:xfrm>
            <a:off x="214323" y="1069075"/>
            <a:ext cx="27345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0.2</a:t>
            </a: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Line 76"/>
          <p:cNvSpPr>
            <a:spLocks noChangeShapeType="1"/>
          </p:cNvSpPr>
          <p:nvPr/>
        </p:nvSpPr>
        <p:spPr bwMode="auto">
          <a:xfrm>
            <a:off x="585879" y="991633"/>
            <a:ext cx="70183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Line 80"/>
          <p:cNvSpPr>
            <a:spLocks noChangeShapeType="1"/>
          </p:cNvSpPr>
          <p:nvPr/>
        </p:nvSpPr>
        <p:spPr bwMode="auto">
          <a:xfrm>
            <a:off x="585879" y="2027438"/>
            <a:ext cx="7678821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Line 82"/>
          <p:cNvSpPr>
            <a:spLocks noChangeShapeType="1"/>
          </p:cNvSpPr>
          <p:nvPr/>
        </p:nvSpPr>
        <p:spPr bwMode="auto">
          <a:xfrm flipV="1">
            <a:off x="585879" y="991633"/>
            <a:ext cx="4128" cy="103580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Freeform 83"/>
          <p:cNvSpPr>
            <a:spLocks/>
          </p:cNvSpPr>
          <p:nvPr/>
        </p:nvSpPr>
        <p:spPr bwMode="auto">
          <a:xfrm>
            <a:off x="585879" y="1470814"/>
            <a:ext cx="173392" cy="70184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" y="18"/>
              </a:cxn>
              <a:cxn ang="0">
                <a:pos x="2" y="17"/>
              </a:cxn>
              <a:cxn ang="0">
                <a:pos x="2" y="17"/>
              </a:cxn>
              <a:cxn ang="0">
                <a:pos x="3" y="12"/>
              </a:cxn>
              <a:cxn ang="0">
                <a:pos x="5" y="19"/>
              </a:cxn>
              <a:cxn ang="0">
                <a:pos x="6" y="19"/>
              </a:cxn>
              <a:cxn ang="0">
                <a:pos x="7" y="23"/>
              </a:cxn>
              <a:cxn ang="0">
                <a:pos x="8" y="20"/>
              </a:cxn>
              <a:cxn ang="0">
                <a:pos x="10" y="17"/>
              </a:cxn>
              <a:cxn ang="0">
                <a:pos x="11" y="2"/>
              </a:cxn>
              <a:cxn ang="0">
                <a:pos x="12" y="13"/>
              </a:cxn>
              <a:cxn ang="0">
                <a:pos x="13" y="17"/>
              </a:cxn>
              <a:cxn ang="0">
                <a:pos x="13" y="18"/>
              </a:cxn>
              <a:cxn ang="0">
                <a:pos x="15" y="15"/>
              </a:cxn>
              <a:cxn ang="0">
                <a:pos x="16" y="9"/>
              </a:cxn>
              <a:cxn ang="0">
                <a:pos x="17" y="19"/>
              </a:cxn>
              <a:cxn ang="0">
                <a:pos x="18" y="17"/>
              </a:cxn>
              <a:cxn ang="0">
                <a:pos x="18" y="14"/>
              </a:cxn>
              <a:cxn ang="0">
                <a:pos x="20" y="12"/>
              </a:cxn>
              <a:cxn ang="0">
                <a:pos x="21" y="29"/>
              </a:cxn>
              <a:cxn ang="0">
                <a:pos x="22" y="17"/>
              </a:cxn>
              <a:cxn ang="0">
                <a:pos x="22" y="15"/>
              </a:cxn>
              <a:cxn ang="0">
                <a:pos x="23" y="13"/>
              </a:cxn>
              <a:cxn ang="0">
                <a:pos x="25" y="5"/>
              </a:cxn>
              <a:cxn ang="0">
                <a:pos x="26" y="24"/>
              </a:cxn>
              <a:cxn ang="0">
                <a:pos x="27" y="19"/>
              </a:cxn>
              <a:cxn ang="0">
                <a:pos x="28" y="10"/>
              </a:cxn>
              <a:cxn ang="0">
                <a:pos x="28" y="13"/>
              </a:cxn>
              <a:cxn ang="0">
                <a:pos x="30" y="9"/>
              </a:cxn>
              <a:cxn ang="0">
                <a:pos x="31" y="18"/>
              </a:cxn>
              <a:cxn ang="0">
                <a:pos x="32" y="15"/>
              </a:cxn>
              <a:cxn ang="0">
                <a:pos x="32" y="17"/>
              </a:cxn>
              <a:cxn ang="0">
                <a:pos x="33" y="12"/>
              </a:cxn>
              <a:cxn ang="0">
                <a:pos x="35" y="19"/>
              </a:cxn>
              <a:cxn ang="0">
                <a:pos x="36" y="14"/>
              </a:cxn>
              <a:cxn ang="0">
                <a:pos x="36" y="13"/>
              </a:cxn>
              <a:cxn ang="0">
                <a:pos x="37" y="13"/>
              </a:cxn>
              <a:cxn ang="0">
                <a:pos x="38" y="12"/>
              </a:cxn>
              <a:cxn ang="0">
                <a:pos x="40" y="12"/>
              </a:cxn>
              <a:cxn ang="0">
                <a:pos x="41" y="9"/>
              </a:cxn>
              <a:cxn ang="0">
                <a:pos x="42" y="22"/>
              </a:cxn>
            </a:cxnLst>
            <a:rect l="0" t="0" r="r" b="b"/>
            <a:pathLst>
              <a:path w="42" h="29">
                <a:moveTo>
                  <a:pt x="0" y="18"/>
                </a:moveTo>
                <a:lnTo>
                  <a:pt x="0" y="19"/>
                </a:lnTo>
                <a:lnTo>
                  <a:pt x="0" y="9"/>
                </a:lnTo>
                <a:lnTo>
                  <a:pt x="0" y="15"/>
                </a:lnTo>
                <a:lnTo>
                  <a:pt x="1" y="13"/>
                </a:lnTo>
                <a:lnTo>
                  <a:pt x="1" y="18"/>
                </a:lnTo>
                <a:lnTo>
                  <a:pt x="1" y="9"/>
                </a:lnTo>
                <a:lnTo>
                  <a:pt x="1" y="15"/>
                </a:lnTo>
                <a:lnTo>
                  <a:pt x="2" y="17"/>
                </a:lnTo>
                <a:lnTo>
                  <a:pt x="2" y="18"/>
                </a:lnTo>
                <a:lnTo>
                  <a:pt x="2" y="12"/>
                </a:lnTo>
                <a:lnTo>
                  <a:pt x="2" y="17"/>
                </a:lnTo>
                <a:lnTo>
                  <a:pt x="3" y="14"/>
                </a:lnTo>
                <a:lnTo>
                  <a:pt x="3" y="20"/>
                </a:lnTo>
                <a:lnTo>
                  <a:pt x="3" y="12"/>
                </a:lnTo>
                <a:lnTo>
                  <a:pt x="3" y="17"/>
                </a:lnTo>
                <a:lnTo>
                  <a:pt x="5" y="15"/>
                </a:lnTo>
                <a:lnTo>
                  <a:pt x="5" y="19"/>
                </a:lnTo>
                <a:lnTo>
                  <a:pt x="5" y="4"/>
                </a:lnTo>
                <a:lnTo>
                  <a:pt x="6" y="5"/>
                </a:lnTo>
                <a:lnTo>
                  <a:pt x="6" y="19"/>
                </a:lnTo>
                <a:lnTo>
                  <a:pt x="6" y="10"/>
                </a:lnTo>
                <a:lnTo>
                  <a:pt x="7" y="12"/>
                </a:lnTo>
                <a:lnTo>
                  <a:pt x="7" y="23"/>
                </a:lnTo>
                <a:lnTo>
                  <a:pt x="7" y="18"/>
                </a:lnTo>
                <a:lnTo>
                  <a:pt x="8" y="17"/>
                </a:lnTo>
                <a:lnTo>
                  <a:pt x="8" y="20"/>
                </a:lnTo>
                <a:lnTo>
                  <a:pt x="8" y="9"/>
                </a:lnTo>
                <a:lnTo>
                  <a:pt x="8" y="18"/>
                </a:lnTo>
                <a:lnTo>
                  <a:pt x="10" y="17"/>
                </a:lnTo>
                <a:lnTo>
                  <a:pt x="10" y="27"/>
                </a:lnTo>
                <a:lnTo>
                  <a:pt x="10" y="0"/>
                </a:lnTo>
                <a:lnTo>
                  <a:pt x="11" y="2"/>
                </a:lnTo>
                <a:lnTo>
                  <a:pt x="11" y="22"/>
                </a:lnTo>
                <a:lnTo>
                  <a:pt x="11" y="14"/>
                </a:lnTo>
                <a:lnTo>
                  <a:pt x="12" y="13"/>
                </a:lnTo>
                <a:lnTo>
                  <a:pt x="12" y="20"/>
                </a:lnTo>
                <a:lnTo>
                  <a:pt x="12" y="18"/>
                </a:lnTo>
                <a:lnTo>
                  <a:pt x="13" y="17"/>
                </a:lnTo>
                <a:lnTo>
                  <a:pt x="13" y="19"/>
                </a:lnTo>
                <a:lnTo>
                  <a:pt x="13" y="9"/>
                </a:lnTo>
                <a:lnTo>
                  <a:pt x="13" y="18"/>
                </a:lnTo>
                <a:lnTo>
                  <a:pt x="15" y="17"/>
                </a:lnTo>
                <a:lnTo>
                  <a:pt x="15" y="22"/>
                </a:lnTo>
                <a:lnTo>
                  <a:pt x="15" y="15"/>
                </a:lnTo>
                <a:lnTo>
                  <a:pt x="16" y="14"/>
                </a:lnTo>
                <a:lnTo>
                  <a:pt x="16" y="19"/>
                </a:lnTo>
                <a:lnTo>
                  <a:pt x="16" y="9"/>
                </a:lnTo>
                <a:lnTo>
                  <a:pt x="16" y="13"/>
                </a:lnTo>
                <a:lnTo>
                  <a:pt x="17" y="15"/>
                </a:lnTo>
                <a:lnTo>
                  <a:pt x="17" y="19"/>
                </a:lnTo>
                <a:lnTo>
                  <a:pt x="17" y="13"/>
                </a:lnTo>
                <a:lnTo>
                  <a:pt x="17" y="14"/>
                </a:lnTo>
                <a:lnTo>
                  <a:pt x="18" y="17"/>
                </a:lnTo>
                <a:lnTo>
                  <a:pt x="18" y="17"/>
                </a:lnTo>
                <a:lnTo>
                  <a:pt x="18" y="13"/>
                </a:lnTo>
                <a:lnTo>
                  <a:pt x="18" y="14"/>
                </a:lnTo>
                <a:lnTo>
                  <a:pt x="20" y="15"/>
                </a:lnTo>
                <a:lnTo>
                  <a:pt x="20" y="19"/>
                </a:lnTo>
                <a:lnTo>
                  <a:pt x="20" y="12"/>
                </a:lnTo>
                <a:lnTo>
                  <a:pt x="20" y="13"/>
                </a:lnTo>
                <a:lnTo>
                  <a:pt x="21" y="14"/>
                </a:lnTo>
                <a:lnTo>
                  <a:pt x="21" y="29"/>
                </a:lnTo>
                <a:lnTo>
                  <a:pt x="21" y="8"/>
                </a:lnTo>
                <a:lnTo>
                  <a:pt x="21" y="15"/>
                </a:lnTo>
                <a:lnTo>
                  <a:pt x="22" y="17"/>
                </a:lnTo>
                <a:lnTo>
                  <a:pt x="22" y="18"/>
                </a:lnTo>
                <a:lnTo>
                  <a:pt x="22" y="9"/>
                </a:lnTo>
                <a:lnTo>
                  <a:pt x="22" y="15"/>
                </a:lnTo>
                <a:lnTo>
                  <a:pt x="23" y="17"/>
                </a:lnTo>
                <a:lnTo>
                  <a:pt x="23" y="20"/>
                </a:lnTo>
                <a:lnTo>
                  <a:pt x="23" y="13"/>
                </a:lnTo>
                <a:lnTo>
                  <a:pt x="25" y="17"/>
                </a:lnTo>
                <a:lnTo>
                  <a:pt x="25" y="19"/>
                </a:lnTo>
                <a:lnTo>
                  <a:pt x="25" y="5"/>
                </a:lnTo>
                <a:lnTo>
                  <a:pt x="25" y="8"/>
                </a:lnTo>
                <a:lnTo>
                  <a:pt x="26" y="10"/>
                </a:lnTo>
                <a:lnTo>
                  <a:pt x="26" y="24"/>
                </a:lnTo>
                <a:lnTo>
                  <a:pt x="26" y="14"/>
                </a:lnTo>
                <a:lnTo>
                  <a:pt x="27" y="17"/>
                </a:lnTo>
                <a:lnTo>
                  <a:pt x="27" y="19"/>
                </a:lnTo>
                <a:lnTo>
                  <a:pt x="27" y="10"/>
                </a:lnTo>
                <a:lnTo>
                  <a:pt x="27" y="13"/>
                </a:lnTo>
                <a:lnTo>
                  <a:pt x="28" y="10"/>
                </a:lnTo>
                <a:lnTo>
                  <a:pt x="28" y="19"/>
                </a:lnTo>
                <a:lnTo>
                  <a:pt x="28" y="9"/>
                </a:lnTo>
                <a:lnTo>
                  <a:pt x="28" y="13"/>
                </a:lnTo>
                <a:lnTo>
                  <a:pt x="30" y="14"/>
                </a:lnTo>
                <a:lnTo>
                  <a:pt x="30" y="18"/>
                </a:lnTo>
                <a:lnTo>
                  <a:pt x="30" y="9"/>
                </a:lnTo>
                <a:lnTo>
                  <a:pt x="30" y="10"/>
                </a:lnTo>
                <a:lnTo>
                  <a:pt x="31" y="13"/>
                </a:lnTo>
                <a:lnTo>
                  <a:pt x="31" y="18"/>
                </a:lnTo>
                <a:lnTo>
                  <a:pt x="31" y="12"/>
                </a:lnTo>
                <a:lnTo>
                  <a:pt x="31" y="17"/>
                </a:lnTo>
                <a:lnTo>
                  <a:pt x="32" y="15"/>
                </a:lnTo>
                <a:lnTo>
                  <a:pt x="32" y="19"/>
                </a:lnTo>
                <a:lnTo>
                  <a:pt x="32" y="9"/>
                </a:lnTo>
                <a:lnTo>
                  <a:pt x="32" y="17"/>
                </a:lnTo>
                <a:lnTo>
                  <a:pt x="33" y="15"/>
                </a:lnTo>
                <a:lnTo>
                  <a:pt x="33" y="18"/>
                </a:lnTo>
                <a:lnTo>
                  <a:pt x="33" y="12"/>
                </a:lnTo>
                <a:lnTo>
                  <a:pt x="33" y="12"/>
                </a:lnTo>
                <a:lnTo>
                  <a:pt x="35" y="10"/>
                </a:lnTo>
                <a:lnTo>
                  <a:pt x="35" y="19"/>
                </a:lnTo>
                <a:lnTo>
                  <a:pt x="35" y="9"/>
                </a:lnTo>
                <a:lnTo>
                  <a:pt x="35" y="13"/>
                </a:lnTo>
                <a:lnTo>
                  <a:pt x="36" y="14"/>
                </a:lnTo>
                <a:lnTo>
                  <a:pt x="36" y="19"/>
                </a:lnTo>
                <a:lnTo>
                  <a:pt x="36" y="4"/>
                </a:lnTo>
                <a:lnTo>
                  <a:pt x="36" y="13"/>
                </a:lnTo>
                <a:lnTo>
                  <a:pt x="37" y="14"/>
                </a:lnTo>
                <a:lnTo>
                  <a:pt x="37" y="19"/>
                </a:lnTo>
                <a:lnTo>
                  <a:pt x="37" y="13"/>
                </a:lnTo>
                <a:lnTo>
                  <a:pt x="38" y="14"/>
                </a:lnTo>
                <a:lnTo>
                  <a:pt x="38" y="18"/>
                </a:lnTo>
                <a:lnTo>
                  <a:pt x="38" y="12"/>
                </a:lnTo>
                <a:lnTo>
                  <a:pt x="38" y="14"/>
                </a:lnTo>
                <a:lnTo>
                  <a:pt x="40" y="13"/>
                </a:lnTo>
                <a:lnTo>
                  <a:pt x="40" y="12"/>
                </a:lnTo>
                <a:lnTo>
                  <a:pt x="40" y="22"/>
                </a:lnTo>
                <a:lnTo>
                  <a:pt x="41" y="18"/>
                </a:lnTo>
                <a:lnTo>
                  <a:pt x="41" y="9"/>
                </a:lnTo>
                <a:lnTo>
                  <a:pt x="41" y="17"/>
                </a:lnTo>
                <a:lnTo>
                  <a:pt x="42" y="15"/>
                </a:lnTo>
                <a:lnTo>
                  <a:pt x="42" y="22"/>
                </a:lnTo>
                <a:lnTo>
                  <a:pt x="42" y="12"/>
                </a:lnTo>
                <a:lnTo>
                  <a:pt x="42" y="1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Freeform 84"/>
          <p:cNvSpPr>
            <a:spLocks/>
          </p:cNvSpPr>
          <p:nvPr/>
        </p:nvSpPr>
        <p:spPr bwMode="auto">
          <a:xfrm>
            <a:off x="759272" y="1475654"/>
            <a:ext cx="181649" cy="60504"/>
          </a:xfrm>
          <a:custGeom>
            <a:avLst/>
            <a:gdLst/>
            <a:ahLst/>
            <a:cxnLst>
              <a:cxn ang="0">
                <a:pos x="1" y="18"/>
              </a:cxn>
              <a:cxn ang="0">
                <a:pos x="3" y="13"/>
              </a:cxn>
              <a:cxn ang="0">
                <a:pos x="4" y="16"/>
              </a:cxn>
              <a:cxn ang="0">
                <a:pos x="4" y="12"/>
              </a:cxn>
              <a:cxn ang="0">
                <a:pos x="5" y="11"/>
              </a:cxn>
              <a:cxn ang="0">
                <a:pos x="6" y="7"/>
              </a:cxn>
              <a:cxn ang="0">
                <a:pos x="8" y="18"/>
              </a:cxn>
              <a:cxn ang="0">
                <a:pos x="9" y="22"/>
              </a:cxn>
              <a:cxn ang="0">
                <a:pos x="10" y="16"/>
              </a:cxn>
              <a:cxn ang="0">
                <a:pos x="11" y="20"/>
              </a:cxn>
              <a:cxn ang="0">
                <a:pos x="13" y="18"/>
              </a:cxn>
              <a:cxn ang="0">
                <a:pos x="14" y="10"/>
              </a:cxn>
              <a:cxn ang="0">
                <a:pos x="14" y="10"/>
              </a:cxn>
              <a:cxn ang="0">
                <a:pos x="15" y="8"/>
              </a:cxn>
              <a:cxn ang="0">
                <a:pos x="16" y="8"/>
              </a:cxn>
              <a:cxn ang="0">
                <a:pos x="18" y="18"/>
              </a:cxn>
              <a:cxn ang="0">
                <a:pos x="19" y="11"/>
              </a:cxn>
              <a:cxn ang="0">
                <a:pos x="19" y="11"/>
              </a:cxn>
              <a:cxn ang="0">
                <a:pos x="20" y="8"/>
              </a:cxn>
              <a:cxn ang="0">
                <a:pos x="21" y="17"/>
              </a:cxn>
              <a:cxn ang="0">
                <a:pos x="23" y="17"/>
              </a:cxn>
              <a:cxn ang="0">
                <a:pos x="24" y="11"/>
              </a:cxn>
              <a:cxn ang="0">
                <a:pos x="24" y="8"/>
              </a:cxn>
              <a:cxn ang="0">
                <a:pos x="25" y="16"/>
              </a:cxn>
              <a:cxn ang="0">
                <a:pos x="26" y="10"/>
              </a:cxn>
              <a:cxn ang="0">
                <a:pos x="28" y="17"/>
              </a:cxn>
              <a:cxn ang="0">
                <a:pos x="29" y="11"/>
              </a:cxn>
              <a:cxn ang="0">
                <a:pos x="29" y="12"/>
              </a:cxn>
              <a:cxn ang="0">
                <a:pos x="30" y="11"/>
              </a:cxn>
              <a:cxn ang="0">
                <a:pos x="31" y="22"/>
              </a:cxn>
              <a:cxn ang="0">
                <a:pos x="33" y="10"/>
              </a:cxn>
              <a:cxn ang="0">
                <a:pos x="34" y="11"/>
              </a:cxn>
              <a:cxn ang="0">
                <a:pos x="35" y="18"/>
              </a:cxn>
              <a:cxn ang="0">
                <a:pos x="36" y="17"/>
              </a:cxn>
              <a:cxn ang="0">
                <a:pos x="38" y="12"/>
              </a:cxn>
              <a:cxn ang="0">
                <a:pos x="38" y="11"/>
              </a:cxn>
              <a:cxn ang="0">
                <a:pos x="39" y="7"/>
              </a:cxn>
              <a:cxn ang="0">
                <a:pos x="40" y="16"/>
              </a:cxn>
              <a:cxn ang="0">
                <a:pos x="41" y="12"/>
              </a:cxn>
              <a:cxn ang="0">
                <a:pos x="41" y="13"/>
              </a:cxn>
              <a:cxn ang="0">
                <a:pos x="43" y="10"/>
              </a:cxn>
              <a:cxn ang="0">
                <a:pos x="44" y="25"/>
              </a:cxn>
            </a:cxnLst>
            <a:rect l="0" t="0" r="r" b="b"/>
            <a:pathLst>
              <a:path w="44" h="25">
                <a:moveTo>
                  <a:pt x="0" y="15"/>
                </a:moveTo>
                <a:lnTo>
                  <a:pt x="1" y="12"/>
                </a:lnTo>
                <a:lnTo>
                  <a:pt x="1" y="18"/>
                </a:lnTo>
                <a:lnTo>
                  <a:pt x="1" y="11"/>
                </a:lnTo>
                <a:lnTo>
                  <a:pt x="1" y="12"/>
                </a:lnTo>
                <a:lnTo>
                  <a:pt x="3" y="13"/>
                </a:lnTo>
                <a:lnTo>
                  <a:pt x="3" y="13"/>
                </a:lnTo>
                <a:lnTo>
                  <a:pt x="3" y="17"/>
                </a:lnTo>
                <a:lnTo>
                  <a:pt x="4" y="16"/>
                </a:lnTo>
                <a:lnTo>
                  <a:pt x="4" y="20"/>
                </a:lnTo>
                <a:lnTo>
                  <a:pt x="4" y="11"/>
                </a:lnTo>
                <a:lnTo>
                  <a:pt x="4" y="12"/>
                </a:lnTo>
                <a:lnTo>
                  <a:pt x="5" y="13"/>
                </a:lnTo>
                <a:lnTo>
                  <a:pt x="5" y="16"/>
                </a:lnTo>
                <a:lnTo>
                  <a:pt x="5" y="11"/>
                </a:lnTo>
                <a:lnTo>
                  <a:pt x="6" y="12"/>
                </a:lnTo>
                <a:lnTo>
                  <a:pt x="6" y="17"/>
                </a:lnTo>
                <a:lnTo>
                  <a:pt x="6" y="7"/>
                </a:lnTo>
                <a:lnTo>
                  <a:pt x="6" y="12"/>
                </a:lnTo>
                <a:lnTo>
                  <a:pt x="8" y="13"/>
                </a:lnTo>
                <a:lnTo>
                  <a:pt x="8" y="18"/>
                </a:lnTo>
                <a:lnTo>
                  <a:pt x="8" y="10"/>
                </a:lnTo>
                <a:lnTo>
                  <a:pt x="9" y="8"/>
                </a:lnTo>
                <a:lnTo>
                  <a:pt x="9" y="22"/>
                </a:lnTo>
                <a:lnTo>
                  <a:pt x="9" y="11"/>
                </a:lnTo>
                <a:lnTo>
                  <a:pt x="10" y="12"/>
                </a:lnTo>
                <a:lnTo>
                  <a:pt x="10" y="16"/>
                </a:lnTo>
                <a:lnTo>
                  <a:pt x="10" y="8"/>
                </a:lnTo>
                <a:lnTo>
                  <a:pt x="11" y="7"/>
                </a:lnTo>
                <a:lnTo>
                  <a:pt x="11" y="20"/>
                </a:lnTo>
                <a:lnTo>
                  <a:pt x="11" y="13"/>
                </a:lnTo>
                <a:lnTo>
                  <a:pt x="13" y="16"/>
                </a:lnTo>
                <a:lnTo>
                  <a:pt x="13" y="18"/>
                </a:lnTo>
                <a:lnTo>
                  <a:pt x="13" y="8"/>
                </a:lnTo>
                <a:lnTo>
                  <a:pt x="13" y="11"/>
                </a:lnTo>
                <a:lnTo>
                  <a:pt x="14" y="10"/>
                </a:lnTo>
                <a:lnTo>
                  <a:pt x="14" y="25"/>
                </a:lnTo>
                <a:lnTo>
                  <a:pt x="14" y="3"/>
                </a:lnTo>
                <a:lnTo>
                  <a:pt x="14" y="10"/>
                </a:lnTo>
                <a:lnTo>
                  <a:pt x="15" y="12"/>
                </a:lnTo>
                <a:lnTo>
                  <a:pt x="15" y="17"/>
                </a:lnTo>
                <a:lnTo>
                  <a:pt x="15" y="8"/>
                </a:lnTo>
                <a:lnTo>
                  <a:pt x="15" y="10"/>
                </a:lnTo>
                <a:lnTo>
                  <a:pt x="16" y="11"/>
                </a:lnTo>
                <a:lnTo>
                  <a:pt x="16" y="8"/>
                </a:lnTo>
                <a:lnTo>
                  <a:pt x="16" y="17"/>
                </a:lnTo>
                <a:lnTo>
                  <a:pt x="18" y="17"/>
                </a:lnTo>
                <a:lnTo>
                  <a:pt x="18" y="18"/>
                </a:lnTo>
                <a:lnTo>
                  <a:pt x="18" y="5"/>
                </a:lnTo>
                <a:lnTo>
                  <a:pt x="18" y="6"/>
                </a:lnTo>
                <a:lnTo>
                  <a:pt x="19" y="11"/>
                </a:lnTo>
                <a:lnTo>
                  <a:pt x="19" y="16"/>
                </a:lnTo>
                <a:lnTo>
                  <a:pt x="19" y="8"/>
                </a:lnTo>
                <a:lnTo>
                  <a:pt x="19" y="11"/>
                </a:lnTo>
                <a:lnTo>
                  <a:pt x="20" y="12"/>
                </a:lnTo>
                <a:lnTo>
                  <a:pt x="20" y="16"/>
                </a:lnTo>
                <a:lnTo>
                  <a:pt x="20" y="8"/>
                </a:lnTo>
                <a:lnTo>
                  <a:pt x="20" y="10"/>
                </a:lnTo>
                <a:lnTo>
                  <a:pt x="21" y="7"/>
                </a:lnTo>
                <a:lnTo>
                  <a:pt x="21" y="17"/>
                </a:lnTo>
                <a:lnTo>
                  <a:pt x="21" y="12"/>
                </a:lnTo>
                <a:lnTo>
                  <a:pt x="23" y="11"/>
                </a:lnTo>
                <a:lnTo>
                  <a:pt x="23" y="17"/>
                </a:lnTo>
                <a:lnTo>
                  <a:pt x="23" y="8"/>
                </a:lnTo>
                <a:lnTo>
                  <a:pt x="23" y="12"/>
                </a:lnTo>
                <a:lnTo>
                  <a:pt x="24" y="11"/>
                </a:lnTo>
                <a:lnTo>
                  <a:pt x="24" y="18"/>
                </a:lnTo>
                <a:lnTo>
                  <a:pt x="24" y="0"/>
                </a:lnTo>
                <a:lnTo>
                  <a:pt x="24" y="8"/>
                </a:lnTo>
                <a:lnTo>
                  <a:pt x="25" y="10"/>
                </a:lnTo>
                <a:lnTo>
                  <a:pt x="25" y="17"/>
                </a:lnTo>
                <a:lnTo>
                  <a:pt x="25" y="16"/>
                </a:lnTo>
                <a:lnTo>
                  <a:pt x="26" y="13"/>
                </a:lnTo>
                <a:lnTo>
                  <a:pt x="26" y="17"/>
                </a:lnTo>
                <a:lnTo>
                  <a:pt x="26" y="10"/>
                </a:lnTo>
                <a:lnTo>
                  <a:pt x="26" y="13"/>
                </a:lnTo>
                <a:lnTo>
                  <a:pt x="28" y="11"/>
                </a:lnTo>
                <a:lnTo>
                  <a:pt x="28" y="17"/>
                </a:lnTo>
                <a:lnTo>
                  <a:pt x="28" y="7"/>
                </a:lnTo>
                <a:lnTo>
                  <a:pt x="28" y="12"/>
                </a:lnTo>
                <a:lnTo>
                  <a:pt x="29" y="11"/>
                </a:lnTo>
                <a:lnTo>
                  <a:pt x="29" y="23"/>
                </a:lnTo>
                <a:lnTo>
                  <a:pt x="29" y="5"/>
                </a:lnTo>
                <a:lnTo>
                  <a:pt x="29" y="12"/>
                </a:lnTo>
                <a:lnTo>
                  <a:pt x="30" y="15"/>
                </a:lnTo>
                <a:lnTo>
                  <a:pt x="30" y="18"/>
                </a:lnTo>
                <a:lnTo>
                  <a:pt x="30" y="11"/>
                </a:lnTo>
                <a:lnTo>
                  <a:pt x="30" y="15"/>
                </a:lnTo>
                <a:lnTo>
                  <a:pt x="31" y="13"/>
                </a:lnTo>
                <a:lnTo>
                  <a:pt x="31" y="22"/>
                </a:lnTo>
                <a:lnTo>
                  <a:pt x="31" y="10"/>
                </a:lnTo>
                <a:lnTo>
                  <a:pt x="33" y="12"/>
                </a:lnTo>
                <a:lnTo>
                  <a:pt x="33" y="10"/>
                </a:lnTo>
                <a:lnTo>
                  <a:pt x="33" y="18"/>
                </a:lnTo>
                <a:lnTo>
                  <a:pt x="34" y="21"/>
                </a:lnTo>
                <a:lnTo>
                  <a:pt x="34" y="11"/>
                </a:lnTo>
                <a:lnTo>
                  <a:pt x="34" y="15"/>
                </a:lnTo>
                <a:lnTo>
                  <a:pt x="35" y="16"/>
                </a:lnTo>
                <a:lnTo>
                  <a:pt x="35" y="18"/>
                </a:lnTo>
                <a:lnTo>
                  <a:pt x="35" y="6"/>
                </a:lnTo>
                <a:lnTo>
                  <a:pt x="35" y="18"/>
                </a:lnTo>
                <a:lnTo>
                  <a:pt x="36" y="17"/>
                </a:lnTo>
                <a:lnTo>
                  <a:pt x="36" y="8"/>
                </a:lnTo>
                <a:lnTo>
                  <a:pt x="36" y="15"/>
                </a:lnTo>
                <a:lnTo>
                  <a:pt x="38" y="12"/>
                </a:lnTo>
                <a:lnTo>
                  <a:pt x="38" y="18"/>
                </a:lnTo>
                <a:lnTo>
                  <a:pt x="38" y="8"/>
                </a:lnTo>
                <a:lnTo>
                  <a:pt x="38" y="11"/>
                </a:lnTo>
                <a:lnTo>
                  <a:pt x="39" y="16"/>
                </a:lnTo>
                <a:lnTo>
                  <a:pt x="39" y="22"/>
                </a:lnTo>
                <a:lnTo>
                  <a:pt x="39" y="7"/>
                </a:lnTo>
                <a:lnTo>
                  <a:pt x="39" y="13"/>
                </a:lnTo>
                <a:lnTo>
                  <a:pt x="40" y="11"/>
                </a:lnTo>
                <a:lnTo>
                  <a:pt x="40" y="16"/>
                </a:lnTo>
                <a:lnTo>
                  <a:pt x="40" y="8"/>
                </a:lnTo>
                <a:lnTo>
                  <a:pt x="40" y="11"/>
                </a:lnTo>
                <a:lnTo>
                  <a:pt x="41" y="12"/>
                </a:lnTo>
                <a:lnTo>
                  <a:pt x="41" y="16"/>
                </a:lnTo>
                <a:lnTo>
                  <a:pt x="41" y="8"/>
                </a:lnTo>
                <a:lnTo>
                  <a:pt x="41" y="13"/>
                </a:lnTo>
                <a:lnTo>
                  <a:pt x="43" y="15"/>
                </a:lnTo>
                <a:lnTo>
                  <a:pt x="43" y="16"/>
                </a:lnTo>
                <a:lnTo>
                  <a:pt x="43" y="10"/>
                </a:lnTo>
                <a:lnTo>
                  <a:pt x="43" y="15"/>
                </a:lnTo>
                <a:lnTo>
                  <a:pt x="44" y="12"/>
                </a:lnTo>
                <a:lnTo>
                  <a:pt x="44" y="25"/>
                </a:lnTo>
                <a:lnTo>
                  <a:pt x="44" y="7"/>
                </a:lnTo>
                <a:lnTo>
                  <a:pt x="44" y="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Freeform 85"/>
          <p:cNvSpPr>
            <a:spLocks/>
          </p:cNvSpPr>
          <p:nvPr/>
        </p:nvSpPr>
        <p:spPr bwMode="auto">
          <a:xfrm>
            <a:off x="940921" y="1475654"/>
            <a:ext cx="173392" cy="55663"/>
          </a:xfrm>
          <a:custGeom>
            <a:avLst/>
            <a:gdLst/>
            <a:ahLst/>
            <a:cxnLst>
              <a:cxn ang="0">
                <a:pos x="1" y="20"/>
              </a:cxn>
              <a:cxn ang="0">
                <a:pos x="2" y="12"/>
              </a:cxn>
              <a:cxn ang="0">
                <a:pos x="2" y="15"/>
              </a:cxn>
              <a:cxn ang="0">
                <a:pos x="4" y="10"/>
              </a:cxn>
              <a:cxn ang="0">
                <a:pos x="5" y="18"/>
              </a:cxn>
              <a:cxn ang="0">
                <a:pos x="6" y="10"/>
              </a:cxn>
              <a:cxn ang="0">
                <a:pos x="6" y="12"/>
              </a:cxn>
              <a:cxn ang="0">
                <a:pos x="7" y="8"/>
              </a:cxn>
              <a:cxn ang="0">
                <a:pos x="9" y="16"/>
              </a:cxn>
              <a:cxn ang="0">
                <a:pos x="10" y="12"/>
              </a:cxn>
              <a:cxn ang="0">
                <a:pos x="10" y="6"/>
              </a:cxn>
              <a:cxn ang="0">
                <a:pos x="11" y="11"/>
              </a:cxn>
              <a:cxn ang="0">
                <a:pos x="12" y="10"/>
              </a:cxn>
              <a:cxn ang="0">
                <a:pos x="14" y="16"/>
              </a:cxn>
              <a:cxn ang="0">
                <a:pos x="15" y="13"/>
              </a:cxn>
              <a:cxn ang="0">
                <a:pos x="15" y="8"/>
              </a:cxn>
              <a:cxn ang="0">
                <a:pos x="16" y="6"/>
              </a:cxn>
              <a:cxn ang="0">
                <a:pos x="17" y="18"/>
              </a:cxn>
              <a:cxn ang="0">
                <a:pos x="19" y="15"/>
              </a:cxn>
              <a:cxn ang="0">
                <a:pos x="19" y="17"/>
              </a:cxn>
              <a:cxn ang="0">
                <a:pos x="20" y="10"/>
              </a:cxn>
              <a:cxn ang="0">
                <a:pos x="21" y="7"/>
              </a:cxn>
              <a:cxn ang="0">
                <a:pos x="22" y="17"/>
              </a:cxn>
              <a:cxn ang="0">
                <a:pos x="24" y="17"/>
              </a:cxn>
              <a:cxn ang="0">
                <a:pos x="25" y="16"/>
              </a:cxn>
              <a:cxn ang="0">
                <a:pos x="25" y="12"/>
              </a:cxn>
              <a:cxn ang="0">
                <a:pos x="26" y="7"/>
              </a:cxn>
              <a:cxn ang="0">
                <a:pos x="27" y="16"/>
              </a:cxn>
              <a:cxn ang="0">
                <a:pos x="29" y="11"/>
              </a:cxn>
              <a:cxn ang="0">
                <a:pos x="29" y="12"/>
              </a:cxn>
              <a:cxn ang="0">
                <a:pos x="30" y="6"/>
              </a:cxn>
              <a:cxn ang="0">
                <a:pos x="31" y="22"/>
              </a:cxn>
              <a:cxn ang="0">
                <a:pos x="32" y="13"/>
              </a:cxn>
              <a:cxn ang="0">
                <a:pos x="32" y="11"/>
              </a:cxn>
              <a:cxn ang="0">
                <a:pos x="34" y="11"/>
              </a:cxn>
              <a:cxn ang="0">
                <a:pos x="35" y="17"/>
              </a:cxn>
              <a:cxn ang="0">
                <a:pos x="36" y="17"/>
              </a:cxn>
              <a:cxn ang="0">
                <a:pos x="37" y="8"/>
              </a:cxn>
              <a:cxn ang="0">
                <a:pos x="39" y="15"/>
              </a:cxn>
              <a:cxn ang="0">
                <a:pos x="40" y="12"/>
              </a:cxn>
              <a:cxn ang="0">
                <a:pos x="41" y="17"/>
              </a:cxn>
              <a:cxn ang="0">
                <a:pos x="41" y="12"/>
              </a:cxn>
            </a:cxnLst>
            <a:rect l="0" t="0" r="r" b="b"/>
            <a:pathLst>
              <a:path w="42" h="23">
                <a:moveTo>
                  <a:pt x="0" y="8"/>
                </a:moveTo>
                <a:lnTo>
                  <a:pt x="1" y="13"/>
                </a:lnTo>
                <a:lnTo>
                  <a:pt x="1" y="20"/>
                </a:lnTo>
                <a:lnTo>
                  <a:pt x="1" y="10"/>
                </a:lnTo>
                <a:lnTo>
                  <a:pt x="1" y="11"/>
                </a:lnTo>
                <a:lnTo>
                  <a:pt x="2" y="12"/>
                </a:lnTo>
                <a:lnTo>
                  <a:pt x="2" y="16"/>
                </a:lnTo>
                <a:lnTo>
                  <a:pt x="2" y="6"/>
                </a:lnTo>
                <a:lnTo>
                  <a:pt x="2" y="15"/>
                </a:lnTo>
                <a:lnTo>
                  <a:pt x="4" y="13"/>
                </a:lnTo>
                <a:lnTo>
                  <a:pt x="4" y="18"/>
                </a:lnTo>
                <a:lnTo>
                  <a:pt x="4" y="10"/>
                </a:lnTo>
                <a:lnTo>
                  <a:pt x="4" y="11"/>
                </a:lnTo>
                <a:lnTo>
                  <a:pt x="5" y="12"/>
                </a:lnTo>
                <a:lnTo>
                  <a:pt x="5" y="18"/>
                </a:lnTo>
                <a:lnTo>
                  <a:pt x="5" y="7"/>
                </a:lnTo>
                <a:lnTo>
                  <a:pt x="5" y="8"/>
                </a:lnTo>
                <a:lnTo>
                  <a:pt x="6" y="10"/>
                </a:lnTo>
                <a:lnTo>
                  <a:pt x="6" y="16"/>
                </a:lnTo>
                <a:lnTo>
                  <a:pt x="6" y="8"/>
                </a:lnTo>
                <a:lnTo>
                  <a:pt x="6" y="12"/>
                </a:lnTo>
                <a:lnTo>
                  <a:pt x="7" y="11"/>
                </a:lnTo>
                <a:lnTo>
                  <a:pt x="7" y="17"/>
                </a:lnTo>
                <a:lnTo>
                  <a:pt x="7" y="8"/>
                </a:lnTo>
                <a:lnTo>
                  <a:pt x="7" y="15"/>
                </a:lnTo>
                <a:lnTo>
                  <a:pt x="9" y="13"/>
                </a:lnTo>
                <a:lnTo>
                  <a:pt x="9" y="16"/>
                </a:lnTo>
                <a:lnTo>
                  <a:pt x="9" y="10"/>
                </a:lnTo>
                <a:lnTo>
                  <a:pt x="9" y="11"/>
                </a:lnTo>
                <a:lnTo>
                  <a:pt x="10" y="12"/>
                </a:lnTo>
                <a:lnTo>
                  <a:pt x="10" y="17"/>
                </a:lnTo>
                <a:lnTo>
                  <a:pt x="10" y="3"/>
                </a:lnTo>
                <a:lnTo>
                  <a:pt x="10" y="6"/>
                </a:lnTo>
                <a:lnTo>
                  <a:pt x="11" y="7"/>
                </a:lnTo>
                <a:lnTo>
                  <a:pt x="11" y="17"/>
                </a:lnTo>
                <a:lnTo>
                  <a:pt x="11" y="11"/>
                </a:lnTo>
                <a:lnTo>
                  <a:pt x="12" y="13"/>
                </a:lnTo>
                <a:lnTo>
                  <a:pt x="12" y="21"/>
                </a:lnTo>
                <a:lnTo>
                  <a:pt x="12" y="10"/>
                </a:lnTo>
                <a:lnTo>
                  <a:pt x="12" y="15"/>
                </a:lnTo>
                <a:lnTo>
                  <a:pt x="14" y="12"/>
                </a:lnTo>
                <a:lnTo>
                  <a:pt x="14" y="16"/>
                </a:lnTo>
                <a:lnTo>
                  <a:pt x="14" y="8"/>
                </a:lnTo>
                <a:lnTo>
                  <a:pt x="14" y="15"/>
                </a:lnTo>
                <a:lnTo>
                  <a:pt x="15" y="13"/>
                </a:lnTo>
                <a:lnTo>
                  <a:pt x="15" y="23"/>
                </a:lnTo>
                <a:lnTo>
                  <a:pt x="15" y="0"/>
                </a:lnTo>
                <a:lnTo>
                  <a:pt x="15" y="8"/>
                </a:lnTo>
                <a:lnTo>
                  <a:pt x="16" y="15"/>
                </a:lnTo>
                <a:lnTo>
                  <a:pt x="16" y="18"/>
                </a:lnTo>
                <a:lnTo>
                  <a:pt x="16" y="6"/>
                </a:lnTo>
                <a:lnTo>
                  <a:pt x="16" y="16"/>
                </a:lnTo>
                <a:lnTo>
                  <a:pt x="17" y="17"/>
                </a:lnTo>
                <a:lnTo>
                  <a:pt x="17" y="18"/>
                </a:lnTo>
                <a:lnTo>
                  <a:pt x="17" y="12"/>
                </a:lnTo>
                <a:lnTo>
                  <a:pt x="17" y="17"/>
                </a:lnTo>
                <a:lnTo>
                  <a:pt x="19" y="15"/>
                </a:lnTo>
                <a:lnTo>
                  <a:pt x="19" y="18"/>
                </a:lnTo>
                <a:lnTo>
                  <a:pt x="19" y="7"/>
                </a:lnTo>
                <a:lnTo>
                  <a:pt x="19" y="17"/>
                </a:lnTo>
                <a:lnTo>
                  <a:pt x="20" y="16"/>
                </a:lnTo>
                <a:lnTo>
                  <a:pt x="20" y="22"/>
                </a:lnTo>
                <a:lnTo>
                  <a:pt x="20" y="10"/>
                </a:lnTo>
                <a:lnTo>
                  <a:pt x="21" y="8"/>
                </a:lnTo>
                <a:lnTo>
                  <a:pt x="21" y="18"/>
                </a:lnTo>
                <a:lnTo>
                  <a:pt x="21" y="7"/>
                </a:lnTo>
                <a:lnTo>
                  <a:pt x="21" y="16"/>
                </a:lnTo>
                <a:lnTo>
                  <a:pt x="22" y="15"/>
                </a:lnTo>
                <a:lnTo>
                  <a:pt x="22" y="17"/>
                </a:lnTo>
                <a:lnTo>
                  <a:pt x="22" y="8"/>
                </a:lnTo>
                <a:lnTo>
                  <a:pt x="24" y="12"/>
                </a:lnTo>
                <a:lnTo>
                  <a:pt x="24" y="17"/>
                </a:lnTo>
                <a:lnTo>
                  <a:pt x="24" y="7"/>
                </a:lnTo>
                <a:lnTo>
                  <a:pt x="24" y="13"/>
                </a:lnTo>
                <a:lnTo>
                  <a:pt x="25" y="16"/>
                </a:lnTo>
                <a:lnTo>
                  <a:pt x="25" y="17"/>
                </a:lnTo>
                <a:lnTo>
                  <a:pt x="25" y="8"/>
                </a:lnTo>
                <a:lnTo>
                  <a:pt x="25" y="12"/>
                </a:lnTo>
                <a:lnTo>
                  <a:pt x="26" y="16"/>
                </a:lnTo>
                <a:lnTo>
                  <a:pt x="26" y="22"/>
                </a:lnTo>
                <a:lnTo>
                  <a:pt x="26" y="7"/>
                </a:lnTo>
                <a:lnTo>
                  <a:pt x="26" y="15"/>
                </a:lnTo>
                <a:lnTo>
                  <a:pt x="27" y="11"/>
                </a:lnTo>
                <a:lnTo>
                  <a:pt x="27" y="16"/>
                </a:lnTo>
                <a:lnTo>
                  <a:pt x="27" y="8"/>
                </a:lnTo>
                <a:lnTo>
                  <a:pt x="27" y="13"/>
                </a:lnTo>
                <a:lnTo>
                  <a:pt x="29" y="11"/>
                </a:lnTo>
                <a:lnTo>
                  <a:pt x="29" y="20"/>
                </a:lnTo>
                <a:lnTo>
                  <a:pt x="29" y="10"/>
                </a:lnTo>
                <a:lnTo>
                  <a:pt x="29" y="12"/>
                </a:lnTo>
                <a:lnTo>
                  <a:pt x="30" y="16"/>
                </a:lnTo>
                <a:lnTo>
                  <a:pt x="30" y="20"/>
                </a:lnTo>
                <a:lnTo>
                  <a:pt x="30" y="6"/>
                </a:lnTo>
                <a:lnTo>
                  <a:pt x="30" y="16"/>
                </a:lnTo>
                <a:lnTo>
                  <a:pt x="31" y="18"/>
                </a:lnTo>
                <a:lnTo>
                  <a:pt x="31" y="22"/>
                </a:lnTo>
                <a:lnTo>
                  <a:pt x="31" y="11"/>
                </a:lnTo>
                <a:lnTo>
                  <a:pt x="31" y="16"/>
                </a:lnTo>
                <a:lnTo>
                  <a:pt x="32" y="13"/>
                </a:lnTo>
                <a:lnTo>
                  <a:pt x="32" y="15"/>
                </a:lnTo>
                <a:lnTo>
                  <a:pt x="32" y="7"/>
                </a:lnTo>
                <a:lnTo>
                  <a:pt x="32" y="11"/>
                </a:lnTo>
                <a:lnTo>
                  <a:pt x="34" y="13"/>
                </a:lnTo>
                <a:lnTo>
                  <a:pt x="34" y="17"/>
                </a:lnTo>
                <a:lnTo>
                  <a:pt x="34" y="11"/>
                </a:lnTo>
                <a:lnTo>
                  <a:pt x="34" y="13"/>
                </a:lnTo>
                <a:lnTo>
                  <a:pt x="35" y="12"/>
                </a:lnTo>
                <a:lnTo>
                  <a:pt x="35" y="17"/>
                </a:lnTo>
                <a:lnTo>
                  <a:pt x="35" y="5"/>
                </a:lnTo>
                <a:lnTo>
                  <a:pt x="36" y="6"/>
                </a:lnTo>
                <a:lnTo>
                  <a:pt x="36" y="17"/>
                </a:lnTo>
                <a:lnTo>
                  <a:pt x="36" y="16"/>
                </a:lnTo>
                <a:lnTo>
                  <a:pt x="37" y="17"/>
                </a:lnTo>
                <a:lnTo>
                  <a:pt x="37" y="8"/>
                </a:lnTo>
                <a:lnTo>
                  <a:pt x="37" y="16"/>
                </a:lnTo>
                <a:lnTo>
                  <a:pt x="39" y="15"/>
                </a:lnTo>
                <a:lnTo>
                  <a:pt x="39" y="15"/>
                </a:lnTo>
                <a:lnTo>
                  <a:pt x="39" y="10"/>
                </a:lnTo>
                <a:lnTo>
                  <a:pt x="39" y="11"/>
                </a:lnTo>
                <a:lnTo>
                  <a:pt x="40" y="12"/>
                </a:lnTo>
                <a:lnTo>
                  <a:pt x="40" y="6"/>
                </a:lnTo>
                <a:lnTo>
                  <a:pt x="40" y="17"/>
                </a:lnTo>
                <a:lnTo>
                  <a:pt x="41" y="17"/>
                </a:lnTo>
                <a:lnTo>
                  <a:pt x="41" y="17"/>
                </a:lnTo>
                <a:lnTo>
                  <a:pt x="41" y="3"/>
                </a:lnTo>
                <a:lnTo>
                  <a:pt x="41" y="12"/>
                </a:lnTo>
                <a:lnTo>
                  <a:pt x="42" y="13"/>
                </a:lnTo>
                <a:lnTo>
                  <a:pt x="42" y="1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Freeform 86"/>
          <p:cNvSpPr>
            <a:spLocks/>
          </p:cNvSpPr>
          <p:nvPr/>
        </p:nvSpPr>
        <p:spPr bwMode="auto">
          <a:xfrm>
            <a:off x="1114313" y="1480494"/>
            <a:ext cx="177524" cy="48403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2" y="6"/>
              </a:cxn>
              <a:cxn ang="0">
                <a:pos x="3" y="6"/>
              </a:cxn>
              <a:cxn ang="0">
                <a:pos x="4" y="20"/>
              </a:cxn>
              <a:cxn ang="0">
                <a:pos x="5" y="15"/>
              </a:cxn>
              <a:cxn ang="0">
                <a:pos x="7" y="18"/>
              </a:cxn>
              <a:cxn ang="0">
                <a:pos x="8" y="13"/>
              </a:cxn>
              <a:cxn ang="0">
                <a:pos x="8" y="13"/>
              </a:cxn>
              <a:cxn ang="0">
                <a:pos x="9" y="8"/>
              </a:cxn>
              <a:cxn ang="0">
                <a:pos x="10" y="16"/>
              </a:cxn>
              <a:cxn ang="0">
                <a:pos x="12" y="14"/>
              </a:cxn>
              <a:cxn ang="0">
                <a:pos x="13" y="10"/>
              </a:cxn>
              <a:cxn ang="0">
                <a:pos x="13" y="11"/>
              </a:cxn>
              <a:cxn ang="0">
                <a:pos x="14" y="6"/>
              </a:cxn>
              <a:cxn ang="0">
                <a:pos x="15" y="14"/>
              </a:cxn>
              <a:cxn ang="0">
                <a:pos x="17" y="15"/>
              </a:cxn>
              <a:cxn ang="0">
                <a:pos x="18" y="14"/>
              </a:cxn>
              <a:cxn ang="0">
                <a:pos x="19" y="8"/>
              </a:cxn>
              <a:cxn ang="0">
                <a:pos x="19" y="10"/>
              </a:cxn>
              <a:cxn ang="0">
                <a:pos x="20" y="5"/>
              </a:cxn>
              <a:cxn ang="0">
                <a:pos x="22" y="15"/>
              </a:cxn>
              <a:cxn ang="0">
                <a:pos x="23" y="10"/>
              </a:cxn>
              <a:cxn ang="0">
                <a:pos x="24" y="6"/>
              </a:cxn>
              <a:cxn ang="0">
                <a:pos x="25" y="10"/>
              </a:cxn>
              <a:cxn ang="0">
                <a:pos x="25" y="13"/>
              </a:cxn>
              <a:cxn ang="0">
                <a:pos x="27" y="5"/>
              </a:cxn>
              <a:cxn ang="0">
                <a:pos x="28" y="5"/>
              </a:cxn>
              <a:cxn ang="0">
                <a:pos x="29" y="16"/>
              </a:cxn>
              <a:cxn ang="0">
                <a:pos x="30" y="13"/>
              </a:cxn>
              <a:cxn ang="0">
                <a:pos x="30" y="11"/>
              </a:cxn>
              <a:cxn ang="0">
                <a:pos x="32" y="8"/>
              </a:cxn>
              <a:cxn ang="0">
                <a:pos x="33" y="16"/>
              </a:cxn>
              <a:cxn ang="0">
                <a:pos x="34" y="13"/>
              </a:cxn>
              <a:cxn ang="0">
                <a:pos x="34" y="15"/>
              </a:cxn>
              <a:cxn ang="0">
                <a:pos x="35" y="8"/>
              </a:cxn>
              <a:cxn ang="0">
                <a:pos x="37" y="19"/>
              </a:cxn>
              <a:cxn ang="0">
                <a:pos x="38" y="11"/>
              </a:cxn>
              <a:cxn ang="0">
                <a:pos x="38" y="14"/>
              </a:cxn>
              <a:cxn ang="0">
                <a:pos x="39" y="8"/>
              </a:cxn>
              <a:cxn ang="0">
                <a:pos x="40" y="15"/>
              </a:cxn>
              <a:cxn ang="0">
                <a:pos x="42" y="11"/>
              </a:cxn>
              <a:cxn ang="0">
                <a:pos x="42" y="14"/>
              </a:cxn>
            </a:cxnLst>
            <a:rect l="0" t="0" r="r" b="b"/>
            <a:pathLst>
              <a:path w="43" h="20">
                <a:moveTo>
                  <a:pt x="0" y="16"/>
                </a:moveTo>
                <a:lnTo>
                  <a:pt x="0" y="9"/>
                </a:lnTo>
                <a:lnTo>
                  <a:pt x="0" y="15"/>
                </a:lnTo>
                <a:lnTo>
                  <a:pt x="2" y="14"/>
                </a:lnTo>
                <a:lnTo>
                  <a:pt x="2" y="15"/>
                </a:lnTo>
                <a:lnTo>
                  <a:pt x="2" y="6"/>
                </a:lnTo>
                <a:lnTo>
                  <a:pt x="2" y="14"/>
                </a:lnTo>
                <a:lnTo>
                  <a:pt x="3" y="11"/>
                </a:lnTo>
                <a:lnTo>
                  <a:pt x="3" y="6"/>
                </a:lnTo>
                <a:lnTo>
                  <a:pt x="3" y="16"/>
                </a:lnTo>
                <a:lnTo>
                  <a:pt x="4" y="18"/>
                </a:lnTo>
                <a:lnTo>
                  <a:pt x="4" y="20"/>
                </a:lnTo>
                <a:lnTo>
                  <a:pt x="4" y="1"/>
                </a:lnTo>
                <a:lnTo>
                  <a:pt x="4" y="13"/>
                </a:lnTo>
                <a:lnTo>
                  <a:pt x="5" y="15"/>
                </a:lnTo>
                <a:lnTo>
                  <a:pt x="5" y="5"/>
                </a:lnTo>
                <a:lnTo>
                  <a:pt x="5" y="19"/>
                </a:lnTo>
                <a:lnTo>
                  <a:pt x="7" y="18"/>
                </a:lnTo>
                <a:lnTo>
                  <a:pt x="7" y="9"/>
                </a:lnTo>
                <a:lnTo>
                  <a:pt x="7" y="14"/>
                </a:lnTo>
                <a:lnTo>
                  <a:pt x="8" y="13"/>
                </a:lnTo>
                <a:lnTo>
                  <a:pt x="8" y="15"/>
                </a:lnTo>
                <a:lnTo>
                  <a:pt x="8" y="9"/>
                </a:lnTo>
                <a:lnTo>
                  <a:pt x="8" y="13"/>
                </a:lnTo>
                <a:lnTo>
                  <a:pt x="9" y="14"/>
                </a:lnTo>
                <a:lnTo>
                  <a:pt x="9" y="16"/>
                </a:lnTo>
                <a:lnTo>
                  <a:pt x="9" y="8"/>
                </a:lnTo>
                <a:lnTo>
                  <a:pt x="9" y="10"/>
                </a:lnTo>
                <a:lnTo>
                  <a:pt x="10" y="6"/>
                </a:lnTo>
                <a:lnTo>
                  <a:pt x="10" y="16"/>
                </a:lnTo>
                <a:lnTo>
                  <a:pt x="10" y="14"/>
                </a:lnTo>
                <a:lnTo>
                  <a:pt x="12" y="10"/>
                </a:lnTo>
                <a:lnTo>
                  <a:pt x="12" y="14"/>
                </a:lnTo>
                <a:lnTo>
                  <a:pt x="12" y="8"/>
                </a:lnTo>
                <a:lnTo>
                  <a:pt x="12" y="11"/>
                </a:lnTo>
                <a:lnTo>
                  <a:pt x="13" y="10"/>
                </a:lnTo>
                <a:lnTo>
                  <a:pt x="13" y="15"/>
                </a:lnTo>
                <a:lnTo>
                  <a:pt x="13" y="8"/>
                </a:lnTo>
                <a:lnTo>
                  <a:pt x="13" y="11"/>
                </a:lnTo>
                <a:lnTo>
                  <a:pt x="14" y="10"/>
                </a:lnTo>
                <a:lnTo>
                  <a:pt x="14" y="20"/>
                </a:lnTo>
                <a:lnTo>
                  <a:pt x="14" y="6"/>
                </a:lnTo>
                <a:lnTo>
                  <a:pt x="14" y="10"/>
                </a:lnTo>
                <a:lnTo>
                  <a:pt x="15" y="9"/>
                </a:lnTo>
                <a:lnTo>
                  <a:pt x="15" y="14"/>
                </a:lnTo>
                <a:lnTo>
                  <a:pt x="15" y="3"/>
                </a:lnTo>
                <a:lnTo>
                  <a:pt x="17" y="4"/>
                </a:lnTo>
                <a:lnTo>
                  <a:pt x="17" y="15"/>
                </a:lnTo>
                <a:lnTo>
                  <a:pt x="17" y="10"/>
                </a:lnTo>
                <a:lnTo>
                  <a:pt x="18" y="11"/>
                </a:lnTo>
                <a:lnTo>
                  <a:pt x="18" y="14"/>
                </a:lnTo>
                <a:lnTo>
                  <a:pt x="18" y="8"/>
                </a:lnTo>
                <a:lnTo>
                  <a:pt x="18" y="11"/>
                </a:lnTo>
                <a:lnTo>
                  <a:pt x="19" y="8"/>
                </a:lnTo>
                <a:lnTo>
                  <a:pt x="19" y="18"/>
                </a:lnTo>
                <a:lnTo>
                  <a:pt x="19" y="4"/>
                </a:lnTo>
                <a:lnTo>
                  <a:pt x="19" y="10"/>
                </a:lnTo>
                <a:lnTo>
                  <a:pt x="20" y="11"/>
                </a:lnTo>
                <a:lnTo>
                  <a:pt x="20" y="19"/>
                </a:lnTo>
                <a:lnTo>
                  <a:pt x="20" y="5"/>
                </a:lnTo>
                <a:lnTo>
                  <a:pt x="20" y="10"/>
                </a:lnTo>
                <a:lnTo>
                  <a:pt x="22" y="11"/>
                </a:lnTo>
                <a:lnTo>
                  <a:pt x="22" y="15"/>
                </a:lnTo>
                <a:lnTo>
                  <a:pt x="22" y="8"/>
                </a:lnTo>
                <a:lnTo>
                  <a:pt x="22" y="13"/>
                </a:lnTo>
                <a:lnTo>
                  <a:pt x="23" y="10"/>
                </a:lnTo>
                <a:lnTo>
                  <a:pt x="23" y="15"/>
                </a:lnTo>
                <a:lnTo>
                  <a:pt x="23" y="5"/>
                </a:lnTo>
                <a:lnTo>
                  <a:pt x="24" y="6"/>
                </a:lnTo>
                <a:lnTo>
                  <a:pt x="24" y="14"/>
                </a:lnTo>
                <a:lnTo>
                  <a:pt x="24" y="9"/>
                </a:lnTo>
                <a:lnTo>
                  <a:pt x="25" y="10"/>
                </a:lnTo>
                <a:lnTo>
                  <a:pt x="25" y="14"/>
                </a:lnTo>
                <a:lnTo>
                  <a:pt x="25" y="8"/>
                </a:lnTo>
                <a:lnTo>
                  <a:pt x="25" y="13"/>
                </a:lnTo>
                <a:lnTo>
                  <a:pt x="27" y="14"/>
                </a:lnTo>
                <a:lnTo>
                  <a:pt x="27" y="15"/>
                </a:lnTo>
                <a:lnTo>
                  <a:pt x="27" y="5"/>
                </a:lnTo>
                <a:lnTo>
                  <a:pt x="27" y="13"/>
                </a:lnTo>
                <a:lnTo>
                  <a:pt x="28" y="13"/>
                </a:lnTo>
                <a:lnTo>
                  <a:pt x="28" y="5"/>
                </a:lnTo>
                <a:lnTo>
                  <a:pt x="28" y="15"/>
                </a:lnTo>
                <a:lnTo>
                  <a:pt x="29" y="14"/>
                </a:lnTo>
                <a:lnTo>
                  <a:pt x="29" y="16"/>
                </a:lnTo>
                <a:lnTo>
                  <a:pt x="29" y="0"/>
                </a:lnTo>
                <a:lnTo>
                  <a:pt x="29" y="11"/>
                </a:lnTo>
                <a:lnTo>
                  <a:pt x="30" y="13"/>
                </a:lnTo>
                <a:lnTo>
                  <a:pt x="30" y="15"/>
                </a:lnTo>
                <a:lnTo>
                  <a:pt x="30" y="5"/>
                </a:lnTo>
                <a:lnTo>
                  <a:pt x="30" y="11"/>
                </a:lnTo>
                <a:lnTo>
                  <a:pt x="32" y="14"/>
                </a:lnTo>
                <a:lnTo>
                  <a:pt x="32" y="16"/>
                </a:lnTo>
                <a:lnTo>
                  <a:pt x="32" y="8"/>
                </a:lnTo>
                <a:lnTo>
                  <a:pt x="32" y="13"/>
                </a:lnTo>
                <a:lnTo>
                  <a:pt x="33" y="11"/>
                </a:lnTo>
                <a:lnTo>
                  <a:pt x="33" y="16"/>
                </a:lnTo>
                <a:lnTo>
                  <a:pt x="33" y="9"/>
                </a:lnTo>
                <a:lnTo>
                  <a:pt x="33" y="11"/>
                </a:lnTo>
                <a:lnTo>
                  <a:pt x="34" y="13"/>
                </a:lnTo>
                <a:lnTo>
                  <a:pt x="34" y="20"/>
                </a:lnTo>
                <a:lnTo>
                  <a:pt x="34" y="3"/>
                </a:lnTo>
                <a:lnTo>
                  <a:pt x="34" y="15"/>
                </a:lnTo>
                <a:lnTo>
                  <a:pt x="35" y="14"/>
                </a:lnTo>
                <a:lnTo>
                  <a:pt x="35" y="15"/>
                </a:lnTo>
                <a:lnTo>
                  <a:pt x="35" y="8"/>
                </a:lnTo>
                <a:lnTo>
                  <a:pt x="35" y="13"/>
                </a:lnTo>
                <a:lnTo>
                  <a:pt x="37" y="11"/>
                </a:lnTo>
                <a:lnTo>
                  <a:pt x="37" y="19"/>
                </a:lnTo>
                <a:lnTo>
                  <a:pt x="37" y="5"/>
                </a:lnTo>
                <a:lnTo>
                  <a:pt x="37" y="10"/>
                </a:lnTo>
                <a:lnTo>
                  <a:pt x="38" y="11"/>
                </a:lnTo>
                <a:lnTo>
                  <a:pt x="38" y="19"/>
                </a:lnTo>
                <a:lnTo>
                  <a:pt x="38" y="8"/>
                </a:lnTo>
                <a:lnTo>
                  <a:pt x="38" y="14"/>
                </a:lnTo>
                <a:lnTo>
                  <a:pt x="39" y="13"/>
                </a:lnTo>
                <a:lnTo>
                  <a:pt x="39" y="18"/>
                </a:lnTo>
                <a:lnTo>
                  <a:pt x="39" y="8"/>
                </a:lnTo>
                <a:lnTo>
                  <a:pt x="39" y="10"/>
                </a:lnTo>
                <a:lnTo>
                  <a:pt x="40" y="14"/>
                </a:lnTo>
                <a:lnTo>
                  <a:pt x="40" y="15"/>
                </a:lnTo>
                <a:lnTo>
                  <a:pt x="40" y="8"/>
                </a:lnTo>
                <a:lnTo>
                  <a:pt x="40" y="13"/>
                </a:lnTo>
                <a:lnTo>
                  <a:pt x="42" y="11"/>
                </a:lnTo>
                <a:lnTo>
                  <a:pt x="42" y="15"/>
                </a:lnTo>
                <a:lnTo>
                  <a:pt x="42" y="6"/>
                </a:lnTo>
                <a:lnTo>
                  <a:pt x="42" y="14"/>
                </a:lnTo>
                <a:lnTo>
                  <a:pt x="43" y="10"/>
                </a:lnTo>
                <a:lnTo>
                  <a:pt x="43" y="1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Freeform 87"/>
          <p:cNvSpPr>
            <a:spLocks/>
          </p:cNvSpPr>
          <p:nvPr/>
        </p:nvSpPr>
        <p:spPr bwMode="auto">
          <a:xfrm>
            <a:off x="1291837" y="1478073"/>
            <a:ext cx="169267" cy="62922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" y="7"/>
              </a:cxn>
              <a:cxn ang="0">
                <a:pos x="2" y="15"/>
              </a:cxn>
              <a:cxn ang="0">
                <a:pos x="4" y="12"/>
              </a:cxn>
              <a:cxn ang="0">
                <a:pos x="4" y="10"/>
              </a:cxn>
              <a:cxn ang="0">
                <a:pos x="5" y="7"/>
              </a:cxn>
              <a:cxn ang="0">
                <a:pos x="6" y="26"/>
              </a:cxn>
              <a:cxn ang="0">
                <a:pos x="7" y="16"/>
              </a:cxn>
              <a:cxn ang="0">
                <a:pos x="9" y="11"/>
              </a:cxn>
              <a:cxn ang="0">
                <a:pos x="9" y="12"/>
              </a:cxn>
              <a:cxn ang="0">
                <a:pos x="10" y="9"/>
              </a:cxn>
              <a:cxn ang="0">
                <a:pos x="11" y="14"/>
              </a:cxn>
              <a:cxn ang="0">
                <a:pos x="12" y="12"/>
              </a:cxn>
              <a:cxn ang="0">
                <a:pos x="14" y="11"/>
              </a:cxn>
              <a:cxn ang="0">
                <a:pos x="14" y="11"/>
              </a:cxn>
              <a:cxn ang="0">
                <a:pos x="15" y="6"/>
              </a:cxn>
              <a:cxn ang="0">
                <a:pos x="16" y="15"/>
              </a:cxn>
              <a:cxn ang="0">
                <a:pos x="17" y="15"/>
              </a:cxn>
              <a:cxn ang="0">
                <a:pos x="17" y="11"/>
              </a:cxn>
              <a:cxn ang="0">
                <a:pos x="19" y="10"/>
              </a:cxn>
              <a:cxn ang="0">
                <a:pos x="20" y="17"/>
              </a:cxn>
              <a:cxn ang="0">
                <a:pos x="21" y="11"/>
              </a:cxn>
              <a:cxn ang="0">
                <a:pos x="21" y="14"/>
              </a:cxn>
              <a:cxn ang="0">
                <a:pos x="22" y="9"/>
              </a:cxn>
              <a:cxn ang="0">
                <a:pos x="24" y="20"/>
              </a:cxn>
              <a:cxn ang="0">
                <a:pos x="25" y="12"/>
              </a:cxn>
              <a:cxn ang="0">
                <a:pos x="25" y="14"/>
              </a:cxn>
              <a:cxn ang="0">
                <a:pos x="26" y="10"/>
              </a:cxn>
              <a:cxn ang="0">
                <a:pos x="27" y="17"/>
              </a:cxn>
              <a:cxn ang="0">
                <a:pos x="29" y="15"/>
              </a:cxn>
              <a:cxn ang="0">
                <a:pos x="29" y="10"/>
              </a:cxn>
              <a:cxn ang="0">
                <a:pos x="30" y="10"/>
              </a:cxn>
              <a:cxn ang="0">
                <a:pos x="31" y="7"/>
              </a:cxn>
              <a:cxn ang="0">
                <a:pos x="32" y="9"/>
              </a:cxn>
              <a:cxn ang="0">
                <a:pos x="34" y="16"/>
              </a:cxn>
              <a:cxn ang="0">
                <a:pos x="35" y="12"/>
              </a:cxn>
              <a:cxn ang="0">
                <a:pos x="35" y="14"/>
              </a:cxn>
              <a:cxn ang="0">
                <a:pos x="36" y="26"/>
              </a:cxn>
              <a:cxn ang="0">
                <a:pos x="37" y="12"/>
              </a:cxn>
              <a:cxn ang="0">
                <a:pos x="39" y="14"/>
              </a:cxn>
              <a:cxn ang="0">
                <a:pos x="40" y="9"/>
              </a:cxn>
              <a:cxn ang="0">
                <a:pos x="41" y="16"/>
              </a:cxn>
            </a:cxnLst>
            <a:rect l="0" t="0" r="r" b="b"/>
            <a:pathLst>
              <a:path w="41" h="26">
                <a:moveTo>
                  <a:pt x="0" y="16"/>
                </a:moveTo>
                <a:lnTo>
                  <a:pt x="0" y="10"/>
                </a:lnTo>
                <a:lnTo>
                  <a:pt x="0" y="12"/>
                </a:lnTo>
                <a:lnTo>
                  <a:pt x="1" y="15"/>
                </a:lnTo>
                <a:lnTo>
                  <a:pt x="1" y="25"/>
                </a:lnTo>
                <a:lnTo>
                  <a:pt x="1" y="7"/>
                </a:lnTo>
                <a:lnTo>
                  <a:pt x="1" y="15"/>
                </a:lnTo>
                <a:lnTo>
                  <a:pt x="2" y="14"/>
                </a:lnTo>
                <a:lnTo>
                  <a:pt x="2" y="15"/>
                </a:lnTo>
                <a:lnTo>
                  <a:pt x="2" y="7"/>
                </a:lnTo>
                <a:lnTo>
                  <a:pt x="2" y="11"/>
                </a:lnTo>
                <a:lnTo>
                  <a:pt x="4" y="12"/>
                </a:lnTo>
                <a:lnTo>
                  <a:pt x="4" y="17"/>
                </a:lnTo>
                <a:lnTo>
                  <a:pt x="4" y="1"/>
                </a:lnTo>
                <a:lnTo>
                  <a:pt x="4" y="10"/>
                </a:lnTo>
                <a:lnTo>
                  <a:pt x="5" y="11"/>
                </a:lnTo>
                <a:lnTo>
                  <a:pt x="5" y="16"/>
                </a:lnTo>
                <a:lnTo>
                  <a:pt x="5" y="7"/>
                </a:lnTo>
                <a:lnTo>
                  <a:pt x="5" y="15"/>
                </a:lnTo>
                <a:lnTo>
                  <a:pt x="6" y="14"/>
                </a:lnTo>
                <a:lnTo>
                  <a:pt x="6" y="26"/>
                </a:lnTo>
                <a:lnTo>
                  <a:pt x="6" y="6"/>
                </a:lnTo>
                <a:lnTo>
                  <a:pt x="6" y="17"/>
                </a:lnTo>
                <a:lnTo>
                  <a:pt x="7" y="16"/>
                </a:lnTo>
                <a:lnTo>
                  <a:pt x="7" y="6"/>
                </a:lnTo>
                <a:lnTo>
                  <a:pt x="7" y="11"/>
                </a:lnTo>
                <a:lnTo>
                  <a:pt x="9" y="11"/>
                </a:lnTo>
                <a:lnTo>
                  <a:pt x="9" y="15"/>
                </a:lnTo>
                <a:lnTo>
                  <a:pt x="9" y="6"/>
                </a:lnTo>
                <a:lnTo>
                  <a:pt x="9" y="12"/>
                </a:lnTo>
                <a:lnTo>
                  <a:pt x="10" y="11"/>
                </a:lnTo>
                <a:lnTo>
                  <a:pt x="10" y="16"/>
                </a:lnTo>
                <a:lnTo>
                  <a:pt x="10" y="9"/>
                </a:lnTo>
                <a:lnTo>
                  <a:pt x="10" y="15"/>
                </a:lnTo>
                <a:lnTo>
                  <a:pt x="11" y="11"/>
                </a:lnTo>
                <a:lnTo>
                  <a:pt x="11" y="14"/>
                </a:lnTo>
                <a:lnTo>
                  <a:pt x="11" y="1"/>
                </a:lnTo>
                <a:lnTo>
                  <a:pt x="11" y="11"/>
                </a:lnTo>
                <a:lnTo>
                  <a:pt x="12" y="12"/>
                </a:lnTo>
                <a:lnTo>
                  <a:pt x="12" y="15"/>
                </a:lnTo>
                <a:lnTo>
                  <a:pt x="12" y="7"/>
                </a:lnTo>
                <a:lnTo>
                  <a:pt x="14" y="11"/>
                </a:lnTo>
                <a:lnTo>
                  <a:pt x="14" y="16"/>
                </a:lnTo>
                <a:lnTo>
                  <a:pt x="14" y="9"/>
                </a:lnTo>
                <a:lnTo>
                  <a:pt x="14" y="11"/>
                </a:lnTo>
                <a:lnTo>
                  <a:pt x="15" y="10"/>
                </a:lnTo>
                <a:lnTo>
                  <a:pt x="15" y="15"/>
                </a:lnTo>
                <a:lnTo>
                  <a:pt x="15" y="6"/>
                </a:lnTo>
                <a:lnTo>
                  <a:pt x="15" y="14"/>
                </a:lnTo>
                <a:lnTo>
                  <a:pt x="16" y="12"/>
                </a:lnTo>
                <a:lnTo>
                  <a:pt x="16" y="15"/>
                </a:lnTo>
                <a:lnTo>
                  <a:pt x="16" y="1"/>
                </a:lnTo>
                <a:lnTo>
                  <a:pt x="16" y="14"/>
                </a:lnTo>
                <a:lnTo>
                  <a:pt x="17" y="15"/>
                </a:lnTo>
                <a:lnTo>
                  <a:pt x="17" y="15"/>
                </a:lnTo>
                <a:lnTo>
                  <a:pt x="17" y="10"/>
                </a:lnTo>
                <a:lnTo>
                  <a:pt x="17" y="11"/>
                </a:lnTo>
                <a:lnTo>
                  <a:pt x="19" y="10"/>
                </a:lnTo>
                <a:lnTo>
                  <a:pt x="19" y="20"/>
                </a:lnTo>
                <a:lnTo>
                  <a:pt x="19" y="10"/>
                </a:lnTo>
                <a:lnTo>
                  <a:pt x="19" y="11"/>
                </a:lnTo>
                <a:lnTo>
                  <a:pt x="20" y="9"/>
                </a:lnTo>
                <a:lnTo>
                  <a:pt x="20" y="17"/>
                </a:lnTo>
                <a:lnTo>
                  <a:pt x="20" y="5"/>
                </a:lnTo>
                <a:lnTo>
                  <a:pt x="20" y="15"/>
                </a:lnTo>
                <a:lnTo>
                  <a:pt x="21" y="11"/>
                </a:lnTo>
                <a:lnTo>
                  <a:pt x="21" y="20"/>
                </a:lnTo>
                <a:lnTo>
                  <a:pt x="21" y="0"/>
                </a:lnTo>
                <a:lnTo>
                  <a:pt x="21" y="14"/>
                </a:lnTo>
                <a:lnTo>
                  <a:pt x="22" y="12"/>
                </a:lnTo>
                <a:lnTo>
                  <a:pt x="22" y="17"/>
                </a:lnTo>
                <a:lnTo>
                  <a:pt x="22" y="9"/>
                </a:lnTo>
                <a:lnTo>
                  <a:pt x="22" y="14"/>
                </a:lnTo>
                <a:lnTo>
                  <a:pt x="24" y="12"/>
                </a:lnTo>
                <a:lnTo>
                  <a:pt x="24" y="20"/>
                </a:lnTo>
                <a:lnTo>
                  <a:pt x="24" y="11"/>
                </a:lnTo>
                <a:lnTo>
                  <a:pt x="24" y="14"/>
                </a:lnTo>
                <a:lnTo>
                  <a:pt x="25" y="12"/>
                </a:lnTo>
                <a:lnTo>
                  <a:pt x="25" y="15"/>
                </a:lnTo>
                <a:lnTo>
                  <a:pt x="25" y="10"/>
                </a:lnTo>
                <a:lnTo>
                  <a:pt x="25" y="14"/>
                </a:lnTo>
                <a:lnTo>
                  <a:pt x="26" y="12"/>
                </a:lnTo>
                <a:lnTo>
                  <a:pt x="26" y="19"/>
                </a:lnTo>
                <a:lnTo>
                  <a:pt x="26" y="10"/>
                </a:lnTo>
                <a:lnTo>
                  <a:pt x="26" y="15"/>
                </a:lnTo>
                <a:lnTo>
                  <a:pt x="27" y="15"/>
                </a:lnTo>
                <a:lnTo>
                  <a:pt x="27" y="17"/>
                </a:lnTo>
                <a:lnTo>
                  <a:pt x="27" y="9"/>
                </a:lnTo>
                <a:lnTo>
                  <a:pt x="27" y="16"/>
                </a:lnTo>
                <a:lnTo>
                  <a:pt x="29" y="15"/>
                </a:lnTo>
                <a:lnTo>
                  <a:pt x="29" y="19"/>
                </a:lnTo>
                <a:lnTo>
                  <a:pt x="29" y="9"/>
                </a:lnTo>
                <a:lnTo>
                  <a:pt x="29" y="10"/>
                </a:lnTo>
                <a:lnTo>
                  <a:pt x="30" y="11"/>
                </a:lnTo>
                <a:lnTo>
                  <a:pt x="30" y="16"/>
                </a:lnTo>
                <a:lnTo>
                  <a:pt x="30" y="10"/>
                </a:lnTo>
                <a:lnTo>
                  <a:pt x="30" y="14"/>
                </a:lnTo>
                <a:lnTo>
                  <a:pt x="31" y="11"/>
                </a:lnTo>
                <a:lnTo>
                  <a:pt x="31" y="7"/>
                </a:lnTo>
                <a:lnTo>
                  <a:pt x="31" y="21"/>
                </a:lnTo>
                <a:lnTo>
                  <a:pt x="32" y="20"/>
                </a:lnTo>
                <a:lnTo>
                  <a:pt x="32" y="9"/>
                </a:lnTo>
                <a:lnTo>
                  <a:pt x="32" y="11"/>
                </a:lnTo>
                <a:lnTo>
                  <a:pt x="34" y="12"/>
                </a:lnTo>
                <a:lnTo>
                  <a:pt x="34" y="16"/>
                </a:lnTo>
                <a:lnTo>
                  <a:pt x="34" y="7"/>
                </a:lnTo>
                <a:lnTo>
                  <a:pt x="34" y="14"/>
                </a:lnTo>
                <a:lnTo>
                  <a:pt x="35" y="12"/>
                </a:lnTo>
                <a:lnTo>
                  <a:pt x="35" y="17"/>
                </a:lnTo>
                <a:lnTo>
                  <a:pt x="35" y="10"/>
                </a:lnTo>
                <a:lnTo>
                  <a:pt x="35" y="14"/>
                </a:lnTo>
                <a:lnTo>
                  <a:pt x="36" y="15"/>
                </a:lnTo>
                <a:lnTo>
                  <a:pt x="36" y="1"/>
                </a:lnTo>
                <a:lnTo>
                  <a:pt x="36" y="26"/>
                </a:lnTo>
                <a:lnTo>
                  <a:pt x="37" y="26"/>
                </a:lnTo>
                <a:lnTo>
                  <a:pt x="37" y="5"/>
                </a:lnTo>
                <a:lnTo>
                  <a:pt x="37" y="12"/>
                </a:lnTo>
                <a:lnTo>
                  <a:pt x="39" y="11"/>
                </a:lnTo>
                <a:lnTo>
                  <a:pt x="39" y="5"/>
                </a:lnTo>
                <a:lnTo>
                  <a:pt x="39" y="14"/>
                </a:lnTo>
                <a:lnTo>
                  <a:pt x="40" y="14"/>
                </a:lnTo>
                <a:lnTo>
                  <a:pt x="40" y="16"/>
                </a:lnTo>
                <a:lnTo>
                  <a:pt x="40" y="9"/>
                </a:lnTo>
                <a:lnTo>
                  <a:pt x="40" y="12"/>
                </a:lnTo>
                <a:lnTo>
                  <a:pt x="41" y="15"/>
                </a:lnTo>
                <a:lnTo>
                  <a:pt x="41" y="16"/>
                </a:lnTo>
                <a:lnTo>
                  <a:pt x="41" y="4"/>
                </a:lnTo>
                <a:lnTo>
                  <a:pt x="41" y="1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Freeform 88"/>
          <p:cNvSpPr>
            <a:spLocks/>
          </p:cNvSpPr>
          <p:nvPr/>
        </p:nvSpPr>
        <p:spPr bwMode="auto">
          <a:xfrm>
            <a:off x="1461099" y="1470814"/>
            <a:ext cx="177524" cy="67762"/>
          </a:xfrm>
          <a:custGeom>
            <a:avLst/>
            <a:gdLst/>
            <a:ahLst/>
            <a:cxnLst>
              <a:cxn ang="0">
                <a:pos x="1" y="10"/>
              </a:cxn>
              <a:cxn ang="0">
                <a:pos x="3" y="18"/>
              </a:cxn>
              <a:cxn ang="0">
                <a:pos x="4" y="20"/>
              </a:cxn>
              <a:cxn ang="0">
                <a:pos x="5" y="14"/>
              </a:cxn>
              <a:cxn ang="0">
                <a:pos x="5" y="17"/>
              </a:cxn>
              <a:cxn ang="0">
                <a:pos x="6" y="2"/>
              </a:cxn>
              <a:cxn ang="0">
                <a:pos x="8" y="20"/>
              </a:cxn>
              <a:cxn ang="0">
                <a:pos x="9" y="17"/>
              </a:cxn>
              <a:cxn ang="0">
                <a:pos x="9" y="15"/>
              </a:cxn>
              <a:cxn ang="0">
                <a:pos x="10" y="12"/>
              </a:cxn>
              <a:cxn ang="0">
                <a:pos x="11" y="22"/>
              </a:cxn>
              <a:cxn ang="0">
                <a:pos x="13" y="14"/>
              </a:cxn>
              <a:cxn ang="0">
                <a:pos x="13" y="14"/>
              </a:cxn>
              <a:cxn ang="0">
                <a:pos x="14" y="10"/>
              </a:cxn>
              <a:cxn ang="0">
                <a:pos x="15" y="19"/>
              </a:cxn>
              <a:cxn ang="0">
                <a:pos x="16" y="20"/>
              </a:cxn>
              <a:cxn ang="0">
                <a:pos x="16" y="15"/>
              </a:cxn>
              <a:cxn ang="0">
                <a:pos x="18" y="12"/>
              </a:cxn>
              <a:cxn ang="0">
                <a:pos x="19" y="13"/>
              </a:cxn>
              <a:cxn ang="0">
                <a:pos x="20" y="17"/>
              </a:cxn>
              <a:cxn ang="0">
                <a:pos x="21" y="9"/>
              </a:cxn>
              <a:cxn ang="0">
                <a:pos x="23" y="20"/>
              </a:cxn>
              <a:cxn ang="0">
                <a:pos x="24" y="14"/>
              </a:cxn>
              <a:cxn ang="0">
                <a:pos x="24" y="19"/>
              </a:cxn>
              <a:cxn ang="0">
                <a:pos x="25" y="10"/>
              </a:cxn>
              <a:cxn ang="0">
                <a:pos x="26" y="27"/>
              </a:cxn>
              <a:cxn ang="0">
                <a:pos x="28" y="15"/>
              </a:cxn>
              <a:cxn ang="0">
                <a:pos x="28" y="13"/>
              </a:cxn>
              <a:cxn ang="0">
                <a:pos x="29" y="10"/>
              </a:cxn>
              <a:cxn ang="0">
                <a:pos x="30" y="8"/>
              </a:cxn>
              <a:cxn ang="0">
                <a:pos x="31" y="19"/>
              </a:cxn>
              <a:cxn ang="0">
                <a:pos x="33" y="18"/>
              </a:cxn>
              <a:cxn ang="0">
                <a:pos x="34" y="15"/>
              </a:cxn>
              <a:cxn ang="0">
                <a:pos x="34" y="17"/>
              </a:cxn>
              <a:cxn ang="0">
                <a:pos x="35" y="18"/>
              </a:cxn>
              <a:cxn ang="0">
                <a:pos x="36" y="0"/>
              </a:cxn>
              <a:cxn ang="0">
                <a:pos x="38" y="19"/>
              </a:cxn>
              <a:cxn ang="0">
                <a:pos x="39" y="18"/>
              </a:cxn>
              <a:cxn ang="0">
                <a:pos x="39" y="17"/>
              </a:cxn>
              <a:cxn ang="0">
                <a:pos x="40" y="12"/>
              </a:cxn>
              <a:cxn ang="0">
                <a:pos x="41" y="25"/>
              </a:cxn>
              <a:cxn ang="0">
                <a:pos x="43" y="17"/>
              </a:cxn>
            </a:cxnLst>
            <a:rect l="0" t="0" r="r" b="b"/>
            <a:pathLst>
              <a:path w="43" h="28">
                <a:moveTo>
                  <a:pt x="0" y="18"/>
                </a:moveTo>
                <a:lnTo>
                  <a:pt x="1" y="19"/>
                </a:lnTo>
                <a:lnTo>
                  <a:pt x="1" y="10"/>
                </a:lnTo>
                <a:lnTo>
                  <a:pt x="1" y="14"/>
                </a:lnTo>
                <a:lnTo>
                  <a:pt x="3" y="12"/>
                </a:lnTo>
                <a:lnTo>
                  <a:pt x="3" y="18"/>
                </a:lnTo>
                <a:lnTo>
                  <a:pt x="3" y="13"/>
                </a:lnTo>
                <a:lnTo>
                  <a:pt x="4" y="12"/>
                </a:lnTo>
                <a:lnTo>
                  <a:pt x="4" y="20"/>
                </a:lnTo>
                <a:lnTo>
                  <a:pt x="4" y="8"/>
                </a:lnTo>
                <a:lnTo>
                  <a:pt x="4" y="15"/>
                </a:lnTo>
                <a:lnTo>
                  <a:pt x="5" y="14"/>
                </a:lnTo>
                <a:lnTo>
                  <a:pt x="5" y="19"/>
                </a:lnTo>
                <a:lnTo>
                  <a:pt x="5" y="10"/>
                </a:lnTo>
                <a:lnTo>
                  <a:pt x="5" y="17"/>
                </a:lnTo>
                <a:lnTo>
                  <a:pt x="6" y="15"/>
                </a:lnTo>
                <a:lnTo>
                  <a:pt x="6" y="20"/>
                </a:lnTo>
                <a:lnTo>
                  <a:pt x="6" y="2"/>
                </a:lnTo>
                <a:lnTo>
                  <a:pt x="6" y="14"/>
                </a:lnTo>
                <a:lnTo>
                  <a:pt x="8" y="13"/>
                </a:lnTo>
                <a:lnTo>
                  <a:pt x="8" y="20"/>
                </a:lnTo>
                <a:lnTo>
                  <a:pt x="8" y="10"/>
                </a:lnTo>
                <a:lnTo>
                  <a:pt x="8" y="14"/>
                </a:lnTo>
                <a:lnTo>
                  <a:pt x="9" y="17"/>
                </a:lnTo>
                <a:lnTo>
                  <a:pt x="9" y="18"/>
                </a:lnTo>
                <a:lnTo>
                  <a:pt x="9" y="12"/>
                </a:lnTo>
                <a:lnTo>
                  <a:pt x="9" y="15"/>
                </a:lnTo>
                <a:lnTo>
                  <a:pt x="10" y="17"/>
                </a:lnTo>
                <a:lnTo>
                  <a:pt x="10" y="24"/>
                </a:lnTo>
                <a:lnTo>
                  <a:pt x="10" y="12"/>
                </a:lnTo>
                <a:lnTo>
                  <a:pt x="10" y="20"/>
                </a:lnTo>
                <a:lnTo>
                  <a:pt x="11" y="18"/>
                </a:lnTo>
                <a:lnTo>
                  <a:pt x="11" y="22"/>
                </a:lnTo>
                <a:lnTo>
                  <a:pt x="11" y="7"/>
                </a:lnTo>
                <a:lnTo>
                  <a:pt x="11" y="17"/>
                </a:lnTo>
                <a:lnTo>
                  <a:pt x="13" y="14"/>
                </a:lnTo>
                <a:lnTo>
                  <a:pt x="13" y="18"/>
                </a:lnTo>
                <a:lnTo>
                  <a:pt x="13" y="13"/>
                </a:lnTo>
                <a:lnTo>
                  <a:pt x="13" y="14"/>
                </a:lnTo>
                <a:lnTo>
                  <a:pt x="14" y="15"/>
                </a:lnTo>
                <a:lnTo>
                  <a:pt x="14" y="20"/>
                </a:lnTo>
                <a:lnTo>
                  <a:pt x="14" y="10"/>
                </a:lnTo>
                <a:lnTo>
                  <a:pt x="14" y="19"/>
                </a:lnTo>
                <a:lnTo>
                  <a:pt x="15" y="17"/>
                </a:lnTo>
                <a:lnTo>
                  <a:pt x="15" y="19"/>
                </a:lnTo>
                <a:lnTo>
                  <a:pt x="15" y="15"/>
                </a:lnTo>
                <a:lnTo>
                  <a:pt x="15" y="18"/>
                </a:lnTo>
                <a:lnTo>
                  <a:pt x="16" y="20"/>
                </a:lnTo>
                <a:lnTo>
                  <a:pt x="16" y="22"/>
                </a:lnTo>
                <a:lnTo>
                  <a:pt x="16" y="12"/>
                </a:lnTo>
                <a:lnTo>
                  <a:pt x="16" y="15"/>
                </a:lnTo>
                <a:lnTo>
                  <a:pt x="18" y="14"/>
                </a:lnTo>
                <a:lnTo>
                  <a:pt x="18" y="18"/>
                </a:lnTo>
                <a:lnTo>
                  <a:pt x="18" y="12"/>
                </a:lnTo>
                <a:lnTo>
                  <a:pt x="19" y="15"/>
                </a:lnTo>
                <a:lnTo>
                  <a:pt x="19" y="18"/>
                </a:lnTo>
                <a:lnTo>
                  <a:pt x="19" y="13"/>
                </a:lnTo>
                <a:lnTo>
                  <a:pt x="20" y="12"/>
                </a:lnTo>
                <a:lnTo>
                  <a:pt x="20" y="19"/>
                </a:lnTo>
                <a:lnTo>
                  <a:pt x="20" y="17"/>
                </a:lnTo>
                <a:lnTo>
                  <a:pt x="21" y="15"/>
                </a:lnTo>
                <a:lnTo>
                  <a:pt x="21" y="28"/>
                </a:lnTo>
                <a:lnTo>
                  <a:pt x="21" y="9"/>
                </a:lnTo>
                <a:lnTo>
                  <a:pt x="21" y="17"/>
                </a:lnTo>
                <a:lnTo>
                  <a:pt x="23" y="15"/>
                </a:lnTo>
                <a:lnTo>
                  <a:pt x="23" y="20"/>
                </a:lnTo>
                <a:lnTo>
                  <a:pt x="23" y="8"/>
                </a:lnTo>
                <a:lnTo>
                  <a:pt x="23" y="17"/>
                </a:lnTo>
                <a:lnTo>
                  <a:pt x="24" y="14"/>
                </a:lnTo>
                <a:lnTo>
                  <a:pt x="24" y="20"/>
                </a:lnTo>
                <a:lnTo>
                  <a:pt x="24" y="13"/>
                </a:lnTo>
                <a:lnTo>
                  <a:pt x="24" y="19"/>
                </a:lnTo>
                <a:lnTo>
                  <a:pt x="25" y="18"/>
                </a:lnTo>
                <a:lnTo>
                  <a:pt x="25" y="19"/>
                </a:lnTo>
                <a:lnTo>
                  <a:pt x="25" y="10"/>
                </a:lnTo>
                <a:lnTo>
                  <a:pt x="25" y="14"/>
                </a:lnTo>
                <a:lnTo>
                  <a:pt x="26" y="15"/>
                </a:lnTo>
                <a:lnTo>
                  <a:pt x="26" y="27"/>
                </a:lnTo>
                <a:lnTo>
                  <a:pt x="26" y="7"/>
                </a:lnTo>
                <a:lnTo>
                  <a:pt x="26" y="17"/>
                </a:lnTo>
                <a:lnTo>
                  <a:pt x="28" y="15"/>
                </a:lnTo>
                <a:lnTo>
                  <a:pt x="28" y="18"/>
                </a:lnTo>
                <a:lnTo>
                  <a:pt x="28" y="10"/>
                </a:lnTo>
                <a:lnTo>
                  <a:pt x="28" y="13"/>
                </a:lnTo>
                <a:lnTo>
                  <a:pt x="29" y="14"/>
                </a:lnTo>
                <a:lnTo>
                  <a:pt x="29" y="19"/>
                </a:lnTo>
                <a:lnTo>
                  <a:pt x="29" y="10"/>
                </a:lnTo>
                <a:lnTo>
                  <a:pt x="29" y="19"/>
                </a:lnTo>
                <a:lnTo>
                  <a:pt x="30" y="18"/>
                </a:lnTo>
                <a:lnTo>
                  <a:pt x="30" y="8"/>
                </a:lnTo>
                <a:lnTo>
                  <a:pt x="30" y="10"/>
                </a:lnTo>
                <a:lnTo>
                  <a:pt x="31" y="9"/>
                </a:lnTo>
                <a:lnTo>
                  <a:pt x="31" y="19"/>
                </a:lnTo>
                <a:lnTo>
                  <a:pt x="31" y="15"/>
                </a:lnTo>
                <a:lnTo>
                  <a:pt x="33" y="17"/>
                </a:lnTo>
                <a:lnTo>
                  <a:pt x="33" y="18"/>
                </a:lnTo>
                <a:lnTo>
                  <a:pt x="33" y="12"/>
                </a:lnTo>
                <a:lnTo>
                  <a:pt x="33" y="14"/>
                </a:lnTo>
                <a:lnTo>
                  <a:pt x="34" y="15"/>
                </a:lnTo>
                <a:lnTo>
                  <a:pt x="34" y="18"/>
                </a:lnTo>
                <a:lnTo>
                  <a:pt x="34" y="9"/>
                </a:lnTo>
                <a:lnTo>
                  <a:pt x="34" y="17"/>
                </a:lnTo>
                <a:lnTo>
                  <a:pt x="35" y="18"/>
                </a:lnTo>
                <a:lnTo>
                  <a:pt x="35" y="10"/>
                </a:lnTo>
                <a:lnTo>
                  <a:pt x="35" y="18"/>
                </a:lnTo>
                <a:lnTo>
                  <a:pt x="36" y="17"/>
                </a:lnTo>
                <a:lnTo>
                  <a:pt x="36" y="19"/>
                </a:lnTo>
                <a:lnTo>
                  <a:pt x="36" y="0"/>
                </a:lnTo>
                <a:lnTo>
                  <a:pt x="36" y="17"/>
                </a:lnTo>
                <a:lnTo>
                  <a:pt x="38" y="18"/>
                </a:lnTo>
                <a:lnTo>
                  <a:pt x="38" y="19"/>
                </a:lnTo>
                <a:lnTo>
                  <a:pt x="38" y="9"/>
                </a:lnTo>
                <a:lnTo>
                  <a:pt x="38" y="17"/>
                </a:lnTo>
                <a:lnTo>
                  <a:pt x="39" y="18"/>
                </a:lnTo>
                <a:lnTo>
                  <a:pt x="39" y="19"/>
                </a:lnTo>
                <a:lnTo>
                  <a:pt x="39" y="9"/>
                </a:lnTo>
                <a:lnTo>
                  <a:pt x="39" y="17"/>
                </a:lnTo>
                <a:lnTo>
                  <a:pt x="40" y="15"/>
                </a:lnTo>
                <a:lnTo>
                  <a:pt x="40" y="18"/>
                </a:lnTo>
                <a:lnTo>
                  <a:pt x="40" y="12"/>
                </a:lnTo>
                <a:lnTo>
                  <a:pt x="40" y="17"/>
                </a:lnTo>
                <a:lnTo>
                  <a:pt x="41" y="18"/>
                </a:lnTo>
                <a:lnTo>
                  <a:pt x="41" y="25"/>
                </a:lnTo>
                <a:lnTo>
                  <a:pt x="41" y="0"/>
                </a:lnTo>
                <a:lnTo>
                  <a:pt x="41" y="18"/>
                </a:lnTo>
                <a:lnTo>
                  <a:pt x="43" y="17"/>
                </a:lnTo>
                <a:lnTo>
                  <a:pt x="43" y="20"/>
                </a:lnTo>
                <a:lnTo>
                  <a:pt x="43" y="1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Freeform 89"/>
          <p:cNvSpPr>
            <a:spLocks/>
          </p:cNvSpPr>
          <p:nvPr/>
        </p:nvSpPr>
        <p:spPr bwMode="auto">
          <a:xfrm>
            <a:off x="1638623" y="1470814"/>
            <a:ext cx="177524" cy="65344"/>
          </a:xfrm>
          <a:custGeom>
            <a:avLst/>
            <a:gdLst/>
            <a:ahLst/>
            <a:cxnLst>
              <a:cxn ang="0">
                <a:pos x="1" y="20"/>
              </a:cxn>
              <a:cxn ang="0">
                <a:pos x="2" y="20"/>
              </a:cxn>
              <a:cxn ang="0">
                <a:pos x="3" y="22"/>
              </a:cxn>
              <a:cxn ang="0">
                <a:pos x="5" y="19"/>
              </a:cxn>
              <a:cxn ang="0">
                <a:pos x="6" y="14"/>
              </a:cxn>
              <a:cxn ang="0">
                <a:pos x="7" y="15"/>
              </a:cxn>
              <a:cxn ang="0">
                <a:pos x="7" y="17"/>
              </a:cxn>
              <a:cxn ang="0">
                <a:pos x="8" y="13"/>
              </a:cxn>
              <a:cxn ang="0">
                <a:pos x="10" y="19"/>
              </a:cxn>
              <a:cxn ang="0">
                <a:pos x="11" y="12"/>
              </a:cxn>
              <a:cxn ang="0">
                <a:pos x="11" y="17"/>
              </a:cxn>
              <a:cxn ang="0">
                <a:pos x="12" y="10"/>
              </a:cxn>
              <a:cxn ang="0">
                <a:pos x="13" y="24"/>
              </a:cxn>
              <a:cxn ang="0">
                <a:pos x="15" y="17"/>
              </a:cxn>
              <a:cxn ang="0">
                <a:pos x="16" y="13"/>
              </a:cxn>
              <a:cxn ang="0">
                <a:pos x="17" y="18"/>
              </a:cxn>
              <a:cxn ang="0">
                <a:pos x="17" y="13"/>
              </a:cxn>
              <a:cxn ang="0">
                <a:pos x="18" y="8"/>
              </a:cxn>
              <a:cxn ang="0">
                <a:pos x="20" y="17"/>
              </a:cxn>
              <a:cxn ang="0">
                <a:pos x="21" y="13"/>
              </a:cxn>
              <a:cxn ang="0">
                <a:pos x="22" y="14"/>
              </a:cxn>
              <a:cxn ang="0">
                <a:pos x="22" y="18"/>
              </a:cxn>
              <a:cxn ang="0">
                <a:pos x="23" y="0"/>
              </a:cxn>
              <a:cxn ang="0">
                <a:pos x="25" y="18"/>
              </a:cxn>
              <a:cxn ang="0">
                <a:pos x="26" y="19"/>
              </a:cxn>
              <a:cxn ang="0">
                <a:pos x="26" y="14"/>
              </a:cxn>
              <a:cxn ang="0">
                <a:pos x="27" y="12"/>
              </a:cxn>
              <a:cxn ang="0">
                <a:pos x="28" y="23"/>
              </a:cxn>
              <a:cxn ang="0">
                <a:pos x="30" y="14"/>
              </a:cxn>
              <a:cxn ang="0">
                <a:pos x="30" y="15"/>
              </a:cxn>
              <a:cxn ang="0">
                <a:pos x="31" y="8"/>
              </a:cxn>
              <a:cxn ang="0">
                <a:pos x="32" y="10"/>
              </a:cxn>
              <a:cxn ang="0">
                <a:pos x="33" y="23"/>
              </a:cxn>
              <a:cxn ang="0">
                <a:pos x="35" y="17"/>
              </a:cxn>
              <a:cxn ang="0">
                <a:pos x="35" y="15"/>
              </a:cxn>
              <a:cxn ang="0">
                <a:pos x="36" y="10"/>
              </a:cxn>
              <a:cxn ang="0">
                <a:pos x="37" y="12"/>
              </a:cxn>
              <a:cxn ang="0">
                <a:pos x="38" y="22"/>
              </a:cxn>
              <a:cxn ang="0">
                <a:pos x="40" y="19"/>
              </a:cxn>
              <a:cxn ang="0">
                <a:pos x="41" y="10"/>
              </a:cxn>
              <a:cxn ang="0">
                <a:pos x="42" y="19"/>
              </a:cxn>
              <a:cxn ang="0">
                <a:pos x="43" y="18"/>
              </a:cxn>
            </a:cxnLst>
            <a:rect l="0" t="0" r="r" b="b"/>
            <a:pathLst>
              <a:path w="43" h="27">
                <a:moveTo>
                  <a:pt x="0" y="13"/>
                </a:moveTo>
                <a:lnTo>
                  <a:pt x="0" y="19"/>
                </a:lnTo>
                <a:lnTo>
                  <a:pt x="1" y="20"/>
                </a:lnTo>
                <a:lnTo>
                  <a:pt x="1" y="9"/>
                </a:lnTo>
                <a:lnTo>
                  <a:pt x="2" y="9"/>
                </a:lnTo>
                <a:lnTo>
                  <a:pt x="2" y="20"/>
                </a:lnTo>
                <a:lnTo>
                  <a:pt x="2" y="19"/>
                </a:lnTo>
                <a:lnTo>
                  <a:pt x="3" y="18"/>
                </a:lnTo>
                <a:lnTo>
                  <a:pt x="3" y="22"/>
                </a:lnTo>
                <a:lnTo>
                  <a:pt x="3" y="13"/>
                </a:lnTo>
                <a:lnTo>
                  <a:pt x="3" y="20"/>
                </a:lnTo>
                <a:lnTo>
                  <a:pt x="5" y="19"/>
                </a:lnTo>
                <a:lnTo>
                  <a:pt x="5" y="12"/>
                </a:lnTo>
                <a:lnTo>
                  <a:pt x="5" y="13"/>
                </a:lnTo>
                <a:lnTo>
                  <a:pt x="6" y="14"/>
                </a:lnTo>
                <a:lnTo>
                  <a:pt x="6" y="19"/>
                </a:lnTo>
                <a:lnTo>
                  <a:pt x="6" y="12"/>
                </a:lnTo>
                <a:lnTo>
                  <a:pt x="7" y="15"/>
                </a:lnTo>
                <a:lnTo>
                  <a:pt x="7" y="19"/>
                </a:lnTo>
                <a:lnTo>
                  <a:pt x="7" y="10"/>
                </a:lnTo>
                <a:lnTo>
                  <a:pt x="7" y="17"/>
                </a:lnTo>
                <a:lnTo>
                  <a:pt x="8" y="15"/>
                </a:lnTo>
                <a:lnTo>
                  <a:pt x="8" y="24"/>
                </a:lnTo>
                <a:lnTo>
                  <a:pt x="8" y="13"/>
                </a:lnTo>
                <a:lnTo>
                  <a:pt x="8" y="15"/>
                </a:lnTo>
                <a:lnTo>
                  <a:pt x="10" y="13"/>
                </a:lnTo>
                <a:lnTo>
                  <a:pt x="10" y="19"/>
                </a:lnTo>
                <a:lnTo>
                  <a:pt x="10" y="12"/>
                </a:lnTo>
                <a:lnTo>
                  <a:pt x="10" y="15"/>
                </a:lnTo>
                <a:lnTo>
                  <a:pt x="11" y="12"/>
                </a:lnTo>
                <a:lnTo>
                  <a:pt x="11" y="19"/>
                </a:lnTo>
                <a:lnTo>
                  <a:pt x="11" y="10"/>
                </a:lnTo>
                <a:lnTo>
                  <a:pt x="11" y="17"/>
                </a:lnTo>
                <a:lnTo>
                  <a:pt x="12" y="18"/>
                </a:lnTo>
                <a:lnTo>
                  <a:pt x="12" y="22"/>
                </a:lnTo>
                <a:lnTo>
                  <a:pt x="12" y="10"/>
                </a:lnTo>
                <a:lnTo>
                  <a:pt x="12" y="17"/>
                </a:lnTo>
                <a:lnTo>
                  <a:pt x="13" y="18"/>
                </a:lnTo>
                <a:lnTo>
                  <a:pt x="13" y="24"/>
                </a:lnTo>
                <a:lnTo>
                  <a:pt x="13" y="9"/>
                </a:lnTo>
                <a:lnTo>
                  <a:pt x="13" y="18"/>
                </a:lnTo>
                <a:lnTo>
                  <a:pt x="15" y="17"/>
                </a:lnTo>
                <a:lnTo>
                  <a:pt x="15" y="18"/>
                </a:lnTo>
                <a:lnTo>
                  <a:pt x="15" y="12"/>
                </a:lnTo>
                <a:lnTo>
                  <a:pt x="16" y="13"/>
                </a:lnTo>
                <a:lnTo>
                  <a:pt x="16" y="19"/>
                </a:lnTo>
                <a:lnTo>
                  <a:pt x="16" y="17"/>
                </a:lnTo>
                <a:lnTo>
                  <a:pt x="17" y="18"/>
                </a:lnTo>
                <a:lnTo>
                  <a:pt x="17" y="19"/>
                </a:lnTo>
                <a:lnTo>
                  <a:pt x="17" y="12"/>
                </a:lnTo>
                <a:lnTo>
                  <a:pt x="17" y="13"/>
                </a:lnTo>
                <a:lnTo>
                  <a:pt x="18" y="12"/>
                </a:lnTo>
                <a:lnTo>
                  <a:pt x="18" y="20"/>
                </a:lnTo>
                <a:lnTo>
                  <a:pt x="18" y="8"/>
                </a:lnTo>
                <a:lnTo>
                  <a:pt x="18" y="17"/>
                </a:lnTo>
                <a:lnTo>
                  <a:pt x="20" y="15"/>
                </a:lnTo>
                <a:lnTo>
                  <a:pt x="20" y="17"/>
                </a:lnTo>
                <a:lnTo>
                  <a:pt x="20" y="9"/>
                </a:lnTo>
                <a:lnTo>
                  <a:pt x="20" y="12"/>
                </a:lnTo>
                <a:lnTo>
                  <a:pt x="21" y="13"/>
                </a:lnTo>
                <a:lnTo>
                  <a:pt x="21" y="17"/>
                </a:lnTo>
                <a:lnTo>
                  <a:pt x="21" y="12"/>
                </a:lnTo>
                <a:lnTo>
                  <a:pt x="22" y="14"/>
                </a:lnTo>
                <a:lnTo>
                  <a:pt x="22" y="18"/>
                </a:lnTo>
                <a:lnTo>
                  <a:pt x="22" y="9"/>
                </a:lnTo>
                <a:lnTo>
                  <a:pt x="22" y="18"/>
                </a:lnTo>
                <a:lnTo>
                  <a:pt x="23" y="14"/>
                </a:lnTo>
                <a:lnTo>
                  <a:pt x="23" y="20"/>
                </a:lnTo>
                <a:lnTo>
                  <a:pt x="23" y="0"/>
                </a:lnTo>
                <a:lnTo>
                  <a:pt x="23" y="18"/>
                </a:lnTo>
                <a:lnTo>
                  <a:pt x="25" y="15"/>
                </a:lnTo>
                <a:lnTo>
                  <a:pt x="25" y="18"/>
                </a:lnTo>
                <a:lnTo>
                  <a:pt x="25" y="9"/>
                </a:lnTo>
                <a:lnTo>
                  <a:pt x="25" y="17"/>
                </a:lnTo>
                <a:lnTo>
                  <a:pt x="26" y="19"/>
                </a:lnTo>
                <a:lnTo>
                  <a:pt x="26" y="20"/>
                </a:lnTo>
                <a:lnTo>
                  <a:pt x="26" y="12"/>
                </a:lnTo>
                <a:lnTo>
                  <a:pt x="26" y="14"/>
                </a:lnTo>
                <a:lnTo>
                  <a:pt x="27" y="13"/>
                </a:lnTo>
                <a:lnTo>
                  <a:pt x="27" y="18"/>
                </a:lnTo>
                <a:lnTo>
                  <a:pt x="27" y="12"/>
                </a:lnTo>
                <a:lnTo>
                  <a:pt x="27" y="17"/>
                </a:lnTo>
                <a:lnTo>
                  <a:pt x="28" y="18"/>
                </a:lnTo>
                <a:lnTo>
                  <a:pt x="28" y="23"/>
                </a:lnTo>
                <a:lnTo>
                  <a:pt x="28" y="3"/>
                </a:lnTo>
                <a:lnTo>
                  <a:pt x="28" y="17"/>
                </a:lnTo>
                <a:lnTo>
                  <a:pt x="30" y="14"/>
                </a:lnTo>
                <a:lnTo>
                  <a:pt x="30" y="20"/>
                </a:lnTo>
                <a:lnTo>
                  <a:pt x="30" y="10"/>
                </a:lnTo>
                <a:lnTo>
                  <a:pt x="30" y="15"/>
                </a:lnTo>
                <a:lnTo>
                  <a:pt x="31" y="17"/>
                </a:lnTo>
                <a:lnTo>
                  <a:pt x="31" y="22"/>
                </a:lnTo>
                <a:lnTo>
                  <a:pt x="31" y="8"/>
                </a:lnTo>
                <a:lnTo>
                  <a:pt x="31" y="15"/>
                </a:lnTo>
                <a:lnTo>
                  <a:pt x="32" y="17"/>
                </a:lnTo>
                <a:lnTo>
                  <a:pt x="32" y="10"/>
                </a:lnTo>
                <a:lnTo>
                  <a:pt x="32" y="19"/>
                </a:lnTo>
                <a:lnTo>
                  <a:pt x="33" y="20"/>
                </a:lnTo>
                <a:lnTo>
                  <a:pt x="33" y="23"/>
                </a:lnTo>
                <a:lnTo>
                  <a:pt x="33" y="14"/>
                </a:lnTo>
                <a:lnTo>
                  <a:pt x="33" y="18"/>
                </a:lnTo>
                <a:lnTo>
                  <a:pt x="35" y="17"/>
                </a:lnTo>
                <a:lnTo>
                  <a:pt x="35" y="19"/>
                </a:lnTo>
                <a:lnTo>
                  <a:pt x="35" y="13"/>
                </a:lnTo>
                <a:lnTo>
                  <a:pt x="35" y="15"/>
                </a:lnTo>
                <a:lnTo>
                  <a:pt x="36" y="17"/>
                </a:lnTo>
                <a:lnTo>
                  <a:pt x="36" y="20"/>
                </a:lnTo>
                <a:lnTo>
                  <a:pt x="36" y="10"/>
                </a:lnTo>
                <a:lnTo>
                  <a:pt x="37" y="13"/>
                </a:lnTo>
                <a:lnTo>
                  <a:pt x="37" y="20"/>
                </a:lnTo>
                <a:lnTo>
                  <a:pt x="37" y="12"/>
                </a:lnTo>
                <a:lnTo>
                  <a:pt x="38" y="13"/>
                </a:lnTo>
                <a:lnTo>
                  <a:pt x="38" y="23"/>
                </a:lnTo>
                <a:lnTo>
                  <a:pt x="38" y="22"/>
                </a:lnTo>
                <a:lnTo>
                  <a:pt x="40" y="20"/>
                </a:lnTo>
                <a:lnTo>
                  <a:pt x="40" y="12"/>
                </a:lnTo>
                <a:lnTo>
                  <a:pt x="40" y="19"/>
                </a:lnTo>
                <a:lnTo>
                  <a:pt x="41" y="18"/>
                </a:lnTo>
                <a:lnTo>
                  <a:pt x="41" y="18"/>
                </a:lnTo>
                <a:lnTo>
                  <a:pt x="41" y="10"/>
                </a:lnTo>
                <a:lnTo>
                  <a:pt x="41" y="15"/>
                </a:lnTo>
                <a:lnTo>
                  <a:pt x="42" y="17"/>
                </a:lnTo>
                <a:lnTo>
                  <a:pt x="42" y="19"/>
                </a:lnTo>
                <a:lnTo>
                  <a:pt x="42" y="13"/>
                </a:lnTo>
                <a:lnTo>
                  <a:pt x="42" y="15"/>
                </a:lnTo>
                <a:lnTo>
                  <a:pt x="43" y="18"/>
                </a:lnTo>
                <a:lnTo>
                  <a:pt x="43" y="27"/>
                </a:lnTo>
                <a:lnTo>
                  <a:pt x="43" y="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Freeform 90"/>
          <p:cNvSpPr>
            <a:spLocks/>
          </p:cNvSpPr>
          <p:nvPr/>
        </p:nvSpPr>
        <p:spPr bwMode="auto">
          <a:xfrm>
            <a:off x="1816143" y="1482913"/>
            <a:ext cx="177524" cy="55663"/>
          </a:xfrm>
          <a:custGeom>
            <a:avLst/>
            <a:gdLst/>
            <a:ahLst/>
            <a:cxnLst>
              <a:cxn ang="0">
                <a:pos x="2" y="13"/>
              </a:cxn>
              <a:cxn ang="0">
                <a:pos x="2" y="5"/>
              </a:cxn>
              <a:cxn ang="0">
                <a:pos x="3" y="3"/>
              </a:cxn>
              <a:cxn ang="0">
                <a:pos x="4" y="17"/>
              </a:cxn>
              <a:cxn ang="0">
                <a:pos x="5" y="9"/>
              </a:cxn>
              <a:cxn ang="0">
                <a:pos x="5" y="10"/>
              </a:cxn>
              <a:cxn ang="0">
                <a:pos x="7" y="10"/>
              </a:cxn>
              <a:cxn ang="0">
                <a:pos x="8" y="5"/>
              </a:cxn>
              <a:cxn ang="0">
                <a:pos x="9" y="14"/>
              </a:cxn>
              <a:cxn ang="0">
                <a:pos x="10" y="8"/>
              </a:cxn>
              <a:cxn ang="0">
                <a:pos x="12" y="3"/>
              </a:cxn>
              <a:cxn ang="0">
                <a:pos x="12" y="5"/>
              </a:cxn>
              <a:cxn ang="0">
                <a:pos x="13" y="7"/>
              </a:cxn>
              <a:cxn ang="0">
                <a:pos x="14" y="15"/>
              </a:cxn>
              <a:cxn ang="0">
                <a:pos x="15" y="13"/>
              </a:cxn>
              <a:cxn ang="0">
                <a:pos x="15" y="12"/>
              </a:cxn>
              <a:cxn ang="0">
                <a:pos x="17" y="2"/>
              </a:cxn>
              <a:cxn ang="0">
                <a:pos x="18" y="17"/>
              </a:cxn>
              <a:cxn ang="0">
                <a:pos x="19" y="15"/>
              </a:cxn>
              <a:cxn ang="0">
                <a:pos x="20" y="14"/>
              </a:cxn>
              <a:cxn ang="0">
                <a:pos x="20" y="17"/>
              </a:cxn>
              <a:cxn ang="0">
                <a:pos x="22" y="12"/>
              </a:cxn>
              <a:cxn ang="0">
                <a:pos x="23" y="5"/>
              </a:cxn>
              <a:cxn ang="0">
                <a:pos x="24" y="13"/>
              </a:cxn>
              <a:cxn ang="0">
                <a:pos x="25" y="13"/>
              </a:cxn>
              <a:cxn ang="0">
                <a:pos x="27" y="4"/>
              </a:cxn>
              <a:cxn ang="0">
                <a:pos x="28" y="7"/>
              </a:cxn>
              <a:cxn ang="0">
                <a:pos x="28" y="12"/>
              </a:cxn>
              <a:cxn ang="0">
                <a:pos x="29" y="5"/>
              </a:cxn>
              <a:cxn ang="0">
                <a:pos x="30" y="14"/>
              </a:cxn>
              <a:cxn ang="0">
                <a:pos x="32" y="8"/>
              </a:cxn>
              <a:cxn ang="0">
                <a:pos x="33" y="5"/>
              </a:cxn>
              <a:cxn ang="0">
                <a:pos x="33" y="10"/>
              </a:cxn>
              <a:cxn ang="0">
                <a:pos x="34" y="4"/>
              </a:cxn>
              <a:cxn ang="0">
                <a:pos x="35" y="15"/>
              </a:cxn>
              <a:cxn ang="0">
                <a:pos x="37" y="8"/>
              </a:cxn>
              <a:cxn ang="0">
                <a:pos x="37" y="13"/>
              </a:cxn>
              <a:cxn ang="0">
                <a:pos x="38" y="7"/>
              </a:cxn>
              <a:cxn ang="0">
                <a:pos x="39" y="13"/>
              </a:cxn>
              <a:cxn ang="0">
                <a:pos x="40" y="10"/>
              </a:cxn>
              <a:cxn ang="0">
                <a:pos x="40" y="12"/>
              </a:cxn>
              <a:cxn ang="0">
                <a:pos x="42" y="0"/>
              </a:cxn>
            </a:cxnLst>
            <a:rect l="0" t="0" r="r" b="b"/>
            <a:pathLst>
              <a:path w="43" h="23">
                <a:moveTo>
                  <a:pt x="0" y="3"/>
                </a:moveTo>
                <a:lnTo>
                  <a:pt x="0" y="15"/>
                </a:lnTo>
                <a:lnTo>
                  <a:pt x="2" y="13"/>
                </a:lnTo>
                <a:lnTo>
                  <a:pt x="2" y="14"/>
                </a:lnTo>
                <a:lnTo>
                  <a:pt x="2" y="4"/>
                </a:lnTo>
                <a:lnTo>
                  <a:pt x="2" y="5"/>
                </a:lnTo>
                <a:lnTo>
                  <a:pt x="3" y="9"/>
                </a:lnTo>
                <a:lnTo>
                  <a:pt x="3" y="15"/>
                </a:lnTo>
                <a:lnTo>
                  <a:pt x="3" y="3"/>
                </a:lnTo>
                <a:lnTo>
                  <a:pt x="3" y="10"/>
                </a:lnTo>
                <a:lnTo>
                  <a:pt x="4" y="12"/>
                </a:lnTo>
                <a:lnTo>
                  <a:pt x="4" y="17"/>
                </a:lnTo>
                <a:lnTo>
                  <a:pt x="4" y="7"/>
                </a:lnTo>
                <a:lnTo>
                  <a:pt x="4" y="12"/>
                </a:lnTo>
                <a:lnTo>
                  <a:pt x="5" y="9"/>
                </a:lnTo>
                <a:lnTo>
                  <a:pt x="5" y="12"/>
                </a:lnTo>
                <a:lnTo>
                  <a:pt x="5" y="4"/>
                </a:lnTo>
                <a:lnTo>
                  <a:pt x="5" y="10"/>
                </a:lnTo>
                <a:lnTo>
                  <a:pt x="7" y="13"/>
                </a:lnTo>
                <a:lnTo>
                  <a:pt x="7" y="5"/>
                </a:lnTo>
                <a:lnTo>
                  <a:pt x="7" y="10"/>
                </a:lnTo>
                <a:lnTo>
                  <a:pt x="8" y="8"/>
                </a:lnTo>
                <a:lnTo>
                  <a:pt x="8" y="13"/>
                </a:lnTo>
                <a:lnTo>
                  <a:pt x="8" y="5"/>
                </a:lnTo>
                <a:lnTo>
                  <a:pt x="8" y="7"/>
                </a:lnTo>
                <a:lnTo>
                  <a:pt x="9" y="8"/>
                </a:lnTo>
                <a:lnTo>
                  <a:pt x="9" y="14"/>
                </a:lnTo>
                <a:lnTo>
                  <a:pt x="9" y="5"/>
                </a:lnTo>
                <a:lnTo>
                  <a:pt x="9" y="10"/>
                </a:lnTo>
                <a:lnTo>
                  <a:pt x="10" y="8"/>
                </a:lnTo>
                <a:lnTo>
                  <a:pt x="10" y="14"/>
                </a:lnTo>
                <a:lnTo>
                  <a:pt x="10" y="5"/>
                </a:lnTo>
                <a:lnTo>
                  <a:pt x="12" y="3"/>
                </a:lnTo>
                <a:lnTo>
                  <a:pt x="12" y="14"/>
                </a:lnTo>
                <a:lnTo>
                  <a:pt x="12" y="2"/>
                </a:lnTo>
                <a:lnTo>
                  <a:pt x="12" y="5"/>
                </a:lnTo>
                <a:lnTo>
                  <a:pt x="13" y="8"/>
                </a:lnTo>
                <a:lnTo>
                  <a:pt x="13" y="17"/>
                </a:lnTo>
                <a:lnTo>
                  <a:pt x="13" y="7"/>
                </a:lnTo>
                <a:lnTo>
                  <a:pt x="13" y="10"/>
                </a:lnTo>
                <a:lnTo>
                  <a:pt x="14" y="12"/>
                </a:lnTo>
                <a:lnTo>
                  <a:pt x="14" y="15"/>
                </a:lnTo>
                <a:lnTo>
                  <a:pt x="14" y="7"/>
                </a:lnTo>
                <a:lnTo>
                  <a:pt x="14" y="14"/>
                </a:lnTo>
                <a:lnTo>
                  <a:pt x="15" y="13"/>
                </a:lnTo>
                <a:lnTo>
                  <a:pt x="15" y="17"/>
                </a:lnTo>
                <a:lnTo>
                  <a:pt x="15" y="5"/>
                </a:lnTo>
                <a:lnTo>
                  <a:pt x="15" y="12"/>
                </a:lnTo>
                <a:lnTo>
                  <a:pt x="17" y="7"/>
                </a:lnTo>
                <a:lnTo>
                  <a:pt x="17" y="17"/>
                </a:lnTo>
                <a:lnTo>
                  <a:pt x="17" y="2"/>
                </a:lnTo>
                <a:lnTo>
                  <a:pt x="17" y="10"/>
                </a:lnTo>
                <a:lnTo>
                  <a:pt x="18" y="8"/>
                </a:lnTo>
                <a:lnTo>
                  <a:pt x="18" y="17"/>
                </a:lnTo>
                <a:lnTo>
                  <a:pt x="18" y="7"/>
                </a:lnTo>
                <a:lnTo>
                  <a:pt x="18" y="14"/>
                </a:lnTo>
                <a:lnTo>
                  <a:pt x="19" y="15"/>
                </a:lnTo>
                <a:lnTo>
                  <a:pt x="19" y="5"/>
                </a:lnTo>
                <a:lnTo>
                  <a:pt x="19" y="13"/>
                </a:lnTo>
                <a:lnTo>
                  <a:pt x="20" y="14"/>
                </a:lnTo>
                <a:lnTo>
                  <a:pt x="20" y="18"/>
                </a:lnTo>
                <a:lnTo>
                  <a:pt x="20" y="8"/>
                </a:lnTo>
                <a:lnTo>
                  <a:pt x="20" y="17"/>
                </a:lnTo>
                <a:lnTo>
                  <a:pt x="22" y="14"/>
                </a:lnTo>
                <a:lnTo>
                  <a:pt x="22" y="7"/>
                </a:lnTo>
                <a:lnTo>
                  <a:pt x="22" y="12"/>
                </a:lnTo>
                <a:lnTo>
                  <a:pt x="23" y="7"/>
                </a:lnTo>
                <a:lnTo>
                  <a:pt x="23" y="15"/>
                </a:lnTo>
                <a:lnTo>
                  <a:pt x="23" y="5"/>
                </a:lnTo>
                <a:lnTo>
                  <a:pt x="23" y="8"/>
                </a:lnTo>
                <a:lnTo>
                  <a:pt x="24" y="10"/>
                </a:lnTo>
                <a:lnTo>
                  <a:pt x="24" y="13"/>
                </a:lnTo>
                <a:lnTo>
                  <a:pt x="24" y="5"/>
                </a:lnTo>
                <a:lnTo>
                  <a:pt x="24" y="12"/>
                </a:lnTo>
                <a:lnTo>
                  <a:pt x="25" y="13"/>
                </a:lnTo>
                <a:lnTo>
                  <a:pt x="25" y="15"/>
                </a:lnTo>
                <a:lnTo>
                  <a:pt x="25" y="3"/>
                </a:lnTo>
                <a:lnTo>
                  <a:pt x="27" y="4"/>
                </a:lnTo>
                <a:lnTo>
                  <a:pt x="27" y="23"/>
                </a:lnTo>
                <a:lnTo>
                  <a:pt x="27" y="9"/>
                </a:lnTo>
                <a:lnTo>
                  <a:pt x="28" y="7"/>
                </a:lnTo>
                <a:lnTo>
                  <a:pt x="28" y="14"/>
                </a:lnTo>
                <a:lnTo>
                  <a:pt x="28" y="2"/>
                </a:lnTo>
                <a:lnTo>
                  <a:pt x="28" y="12"/>
                </a:lnTo>
                <a:lnTo>
                  <a:pt x="29" y="10"/>
                </a:lnTo>
                <a:lnTo>
                  <a:pt x="29" y="14"/>
                </a:lnTo>
                <a:lnTo>
                  <a:pt x="29" y="5"/>
                </a:lnTo>
                <a:lnTo>
                  <a:pt x="29" y="12"/>
                </a:lnTo>
                <a:lnTo>
                  <a:pt x="30" y="9"/>
                </a:lnTo>
                <a:lnTo>
                  <a:pt x="30" y="14"/>
                </a:lnTo>
                <a:lnTo>
                  <a:pt x="30" y="4"/>
                </a:lnTo>
                <a:lnTo>
                  <a:pt x="30" y="9"/>
                </a:lnTo>
                <a:lnTo>
                  <a:pt x="32" y="8"/>
                </a:lnTo>
                <a:lnTo>
                  <a:pt x="32" y="20"/>
                </a:lnTo>
                <a:lnTo>
                  <a:pt x="32" y="4"/>
                </a:lnTo>
                <a:lnTo>
                  <a:pt x="33" y="5"/>
                </a:lnTo>
                <a:lnTo>
                  <a:pt x="33" y="15"/>
                </a:lnTo>
                <a:lnTo>
                  <a:pt x="33" y="3"/>
                </a:lnTo>
                <a:lnTo>
                  <a:pt x="33" y="10"/>
                </a:lnTo>
                <a:lnTo>
                  <a:pt x="34" y="10"/>
                </a:lnTo>
                <a:lnTo>
                  <a:pt x="34" y="17"/>
                </a:lnTo>
                <a:lnTo>
                  <a:pt x="34" y="4"/>
                </a:lnTo>
                <a:lnTo>
                  <a:pt x="34" y="13"/>
                </a:lnTo>
                <a:lnTo>
                  <a:pt x="35" y="12"/>
                </a:lnTo>
                <a:lnTo>
                  <a:pt x="35" y="15"/>
                </a:lnTo>
                <a:lnTo>
                  <a:pt x="35" y="4"/>
                </a:lnTo>
                <a:lnTo>
                  <a:pt x="35" y="9"/>
                </a:lnTo>
                <a:lnTo>
                  <a:pt x="37" y="8"/>
                </a:lnTo>
                <a:lnTo>
                  <a:pt x="37" y="14"/>
                </a:lnTo>
                <a:lnTo>
                  <a:pt x="37" y="4"/>
                </a:lnTo>
                <a:lnTo>
                  <a:pt x="37" y="13"/>
                </a:lnTo>
                <a:lnTo>
                  <a:pt x="38" y="12"/>
                </a:lnTo>
                <a:lnTo>
                  <a:pt x="38" y="13"/>
                </a:lnTo>
                <a:lnTo>
                  <a:pt x="38" y="7"/>
                </a:lnTo>
                <a:lnTo>
                  <a:pt x="38" y="12"/>
                </a:lnTo>
                <a:lnTo>
                  <a:pt x="39" y="10"/>
                </a:lnTo>
                <a:lnTo>
                  <a:pt x="39" y="13"/>
                </a:lnTo>
                <a:lnTo>
                  <a:pt x="39" y="5"/>
                </a:lnTo>
                <a:lnTo>
                  <a:pt x="39" y="12"/>
                </a:lnTo>
                <a:lnTo>
                  <a:pt x="40" y="10"/>
                </a:lnTo>
                <a:lnTo>
                  <a:pt x="40" y="15"/>
                </a:lnTo>
                <a:lnTo>
                  <a:pt x="40" y="5"/>
                </a:lnTo>
                <a:lnTo>
                  <a:pt x="40" y="12"/>
                </a:lnTo>
                <a:lnTo>
                  <a:pt x="42" y="13"/>
                </a:lnTo>
                <a:lnTo>
                  <a:pt x="42" y="14"/>
                </a:lnTo>
                <a:lnTo>
                  <a:pt x="42" y="0"/>
                </a:lnTo>
                <a:lnTo>
                  <a:pt x="42" y="13"/>
                </a:lnTo>
                <a:lnTo>
                  <a:pt x="43" y="1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Freeform 91"/>
          <p:cNvSpPr>
            <a:spLocks/>
          </p:cNvSpPr>
          <p:nvPr/>
        </p:nvSpPr>
        <p:spPr bwMode="auto">
          <a:xfrm>
            <a:off x="1993663" y="1475654"/>
            <a:ext cx="173392" cy="62922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" y="18"/>
              </a:cxn>
              <a:cxn ang="0">
                <a:pos x="2" y="15"/>
              </a:cxn>
              <a:cxn ang="0">
                <a:pos x="4" y="16"/>
              </a:cxn>
              <a:cxn ang="0">
                <a:pos x="4" y="13"/>
              </a:cxn>
              <a:cxn ang="0">
                <a:pos x="5" y="17"/>
              </a:cxn>
              <a:cxn ang="0">
                <a:pos x="6" y="10"/>
              </a:cxn>
              <a:cxn ang="0">
                <a:pos x="7" y="18"/>
              </a:cxn>
              <a:cxn ang="0">
                <a:pos x="9" y="13"/>
              </a:cxn>
              <a:cxn ang="0">
                <a:pos x="9" y="13"/>
              </a:cxn>
              <a:cxn ang="0">
                <a:pos x="10" y="8"/>
              </a:cxn>
              <a:cxn ang="0">
                <a:pos x="11" y="17"/>
              </a:cxn>
              <a:cxn ang="0">
                <a:pos x="12" y="15"/>
              </a:cxn>
              <a:cxn ang="0">
                <a:pos x="14" y="12"/>
              </a:cxn>
              <a:cxn ang="0">
                <a:pos x="15" y="12"/>
              </a:cxn>
              <a:cxn ang="0">
                <a:pos x="15" y="12"/>
              </a:cxn>
              <a:cxn ang="0">
                <a:pos x="16" y="8"/>
              </a:cxn>
              <a:cxn ang="0">
                <a:pos x="17" y="16"/>
              </a:cxn>
              <a:cxn ang="0">
                <a:pos x="19" y="13"/>
              </a:cxn>
              <a:cxn ang="0">
                <a:pos x="19" y="15"/>
              </a:cxn>
              <a:cxn ang="0">
                <a:pos x="20" y="8"/>
              </a:cxn>
              <a:cxn ang="0">
                <a:pos x="21" y="17"/>
              </a:cxn>
              <a:cxn ang="0">
                <a:pos x="22" y="16"/>
              </a:cxn>
              <a:cxn ang="0">
                <a:pos x="22" y="12"/>
              </a:cxn>
              <a:cxn ang="0">
                <a:pos x="24" y="8"/>
              </a:cxn>
              <a:cxn ang="0">
                <a:pos x="25" y="18"/>
              </a:cxn>
              <a:cxn ang="0">
                <a:pos x="26" y="16"/>
              </a:cxn>
              <a:cxn ang="0">
                <a:pos x="27" y="11"/>
              </a:cxn>
              <a:cxn ang="0">
                <a:pos x="27" y="13"/>
              </a:cxn>
              <a:cxn ang="0">
                <a:pos x="29" y="17"/>
              </a:cxn>
              <a:cxn ang="0">
                <a:pos x="30" y="18"/>
              </a:cxn>
              <a:cxn ang="0">
                <a:pos x="31" y="8"/>
              </a:cxn>
              <a:cxn ang="0">
                <a:pos x="32" y="17"/>
              </a:cxn>
              <a:cxn ang="0">
                <a:pos x="34" y="23"/>
              </a:cxn>
              <a:cxn ang="0">
                <a:pos x="35" y="12"/>
              </a:cxn>
              <a:cxn ang="0">
                <a:pos x="35" y="16"/>
              </a:cxn>
              <a:cxn ang="0">
                <a:pos x="36" y="12"/>
              </a:cxn>
              <a:cxn ang="0">
                <a:pos x="37" y="17"/>
              </a:cxn>
              <a:cxn ang="0">
                <a:pos x="39" y="17"/>
              </a:cxn>
              <a:cxn ang="0">
                <a:pos x="39" y="18"/>
              </a:cxn>
              <a:cxn ang="0">
                <a:pos x="40" y="15"/>
              </a:cxn>
              <a:cxn ang="0">
                <a:pos x="41" y="6"/>
              </a:cxn>
            </a:cxnLst>
            <a:rect l="0" t="0" r="r" b="b"/>
            <a:pathLst>
              <a:path w="42" h="26">
                <a:moveTo>
                  <a:pt x="0" y="15"/>
                </a:moveTo>
                <a:lnTo>
                  <a:pt x="0" y="20"/>
                </a:lnTo>
                <a:lnTo>
                  <a:pt x="0" y="10"/>
                </a:lnTo>
                <a:lnTo>
                  <a:pt x="0" y="11"/>
                </a:lnTo>
                <a:lnTo>
                  <a:pt x="1" y="10"/>
                </a:lnTo>
                <a:lnTo>
                  <a:pt x="1" y="18"/>
                </a:lnTo>
                <a:lnTo>
                  <a:pt x="1" y="8"/>
                </a:lnTo>
                <a:lnTo>
                  <a:pt x="1" y="16"/>
                </a:lnTo>
                <a:lnTo>
                  <a:pt x="2" y="15"/>
                </a:lnTo>
                <a:lnTo>
                  <a:pt x="2" y="11"/>
                </a:lnTo>
                <a:lnTo>
                  <a:pt x="2" y="17"/>
                </a:lnTo>
                <a:lnTo>
                  <a:pt x="4" y="16"/>
                </a:lnTo>
                <a:lnTo>
                  <a:pt x="4" y="22"/>
                </a:lnTo>
                <a:lnTo>
                  <a:pt x="4" y="2"/>
                </a:lnTo>
                <a:lnTo>
                  <a:pt x="4" y="13"/>
                </a:lnTo>
                <a:lnTo>
                  <a:pt x="5" y="12"/>
                </a:lnTo>
                <a:lnTo>
                  <a:pt x="5" y="11"/>
                </a:lnTo>
                <a:lnTo>
                  <a:pt x="5" y="17"/>
                </a:lnTo>
                <a:lnTo>
                  <a:pt x="6" y="16"/>
                </a:lnTo>
                <a:lnTo>
                  <a:pt x="6" y="17"/>
                </a:lnTo>
                <a:lnTo>
                  <a:pt x="6" y="10"/>
                </a:lnTo>
                <a:lnTo>
                  <a:pt x="6" y="15"/>
                </a:lnTo>
                <a:lnTo>
                  <a:pt x="7" y="13"/>
                </a:lnTo>
                <a:lnTo>
                  <a:pt x="7" y="18"/>
                </a:lnTo>
                <a:lnTo>
                  <a:pt x="7" y="8"/>
                </a:lnTo>
                <a:lnTo>
                  <a:pt x="7" y="15"/>
                </a:lnTo>
                <a:lnTo>
                  <a:pt x="9" y="13"/>
                </a:lnTo>
                <a:lnTo>
                  <a:pt x="9" y="21"/>
                </a:lnTo>
                <a:lnTo>
                  <a:pt x="9" y="10"/>
                </a:lnTo>
                <a:lnTo>
                  <a:pt x="9" y="13"/>
                </a:lnTo>
                <a:lnTo>
                  <a:pt x="10" y="15"/>
                </a:lnTo>
                <a:lnTo>
                  <a:pt x="10" y="17"/>
                </a:lnTo>
                <a:lnTo>
                  <a:pt x="10" y="8"/>
                </a:lnTo>
                <a:lnTo>
                  <a:pt x="10" y="16"/>
                </a:lnTo>
                <a:lnTo>
                  <a:pt x="11" y="15"/>
                </a:lnTo>
                <a:lnTo>
                  <a:pt x="11" y="17"/>
                </a:lnTo>
                <a:lnTo>
                  <a:pt x="11" y="8"/>
                </a:lnTo>
                <a:lnTo>
                  <a:pt x="11" y="10"/>
                </a:lnTo>
                <a:lnTo>
                  <a:pt x="12" y="15"/>
                </a:lnTo>
                <a:lnTo>
                  <a:pt x="12" y="18"/>
                </a:lnTo>
                <a:lnTo>
                  <a:pt x="12" y="13"/>
                </a:lnTo>
                <a:lnTo>
                  <a:pt x="14" y="12"/>
                </a:lnTo>
                <a:lnTo>
                  <a:pt x="14" y="23"/>
                </a:lnTo>
                <a:lnTo>
                  <a:pt x="14" y="11"/>
                </a:lnTo>
                <a:lnTo>
                  <a:pt x="15" y="12"/>
                </a:lnTo>
                <a:lnTo>
                  <a:pt x="15" y="17"/>
                </a:lnTo>
                <a:lnTo>
                  <a:pt x="15" y="6"/>
                </a:lnTo>
                <a:lnTo>
                  <a:pt x="15" y="12"/>
                </a:lnTo>
                <a:lnTo>
                  <a:pt x="16" y="11"/>
                </a:lnTo>
                <a:lnTo>
                  <a:pt x="16" y="17"/>
                </a:lnTo>
                <a:lnTo>
                  <a:pt x="16" y="8"/>
                </a:lnTo>
                <a:lnTo>
                  <a:pt x="16" y="13"/>
                </a:lnTo>
                <a:lnTo>
                  <a:pt x="17" y="17"/>
                </a:lnTo>
                <a:lnTo>
                  <a:pt x="17" y="16"/>
                </a:lnTo>
                <a:lnTo>
                  <a:pt x="17" y="11"/>
                </a:lnTo>
                <a:lnTo>
                  <a:pt x="17" y="12"/>
                </a:lnTo>
                <a:lnTo>
                  <a:pt x="19" y="13"/>
                </a:lnTo>
                <a:lnTo>
                  <a:pt x="19" y="26"/>
                </a:lnTo>
                <a:lnTo>
                  <a:pt x="19" y="2"/>
                </a:lnTo>
                <a:lnTo>
                  <a:pt x="19" y="15"/>
                </a:lnTo>
                <a:lnTo>
                  <a:pt x="20" y="13"/>
                </a:lnTo>
                <a:lnTo>
                  <a:pt x="20" y="17"/>
                </a:lnTo>
                <a:lnTo>
                  <a:pt x="20" y="8"/>
                </a:lnTo>
                <a:lnTo>
                  <a:pt x="20" y="12"/>
                </a:lnTo>
                <a:lnTo>
                  <a:pt x="21" y="8"/>
                </a:lnTo>
                <a:lnTo>
                  <a:pt x="21" y="17"/>
                </a:lnTo>
                <a:lnTo>
                  <a:pt x="21" y="6"/>
                </a:lnTo>
                <a:lnTo>
                  <a:pt x="21" y="15"/>
                </a:lnTo>
                <a:lnTo>
                  <a:pt x="22" y="16"/>
                </a:lnTo>
                <a:lnTo>
                  <a:pt x="22" y="17"/>
                </a:lnTo>
                <a:lnTo>
                  <a:pt x="22" y="10"/>
                </a:lnTo>
                <a:lnTo>
                  <a:pt x="22" y="12"/>
                </a:lnTo>
                <a:lnTo>
                  <a:pt x="24" y="10"/>
                </a:lnTo>
                <a:lnTo>
                  <a:pt x="24" y="16"/>
                </a:lnTo>
                <a:lnTo>
                  <a:pt x="24" y="8"/>
                </a:lnTo>
                <a:lnTo>
                  <a:pt x="24" y="15"/>
                </a:lnTo>
                <a:lnTo>
                  <a:pt x="25" y="13"/>
                </a:lnTo>
                <a:lnTo>
                  <a:pt x="25" y="18"/>
                </a:lnTo>
                <a:lnTo>
                  <a:pt x="25" y="6"/>
                </a:lnTo>
                <a:lnTo>
                  <a:pt x="25" y="15"/>
                </a:lnTo>
                <a:lnTo>
                  <a:pt x="26" y="16"/>
                </a:lnTo>
                <a:lnTo>
                  <a:pt x="26" y="10"/>
                </a:lnTo>
                <a:lnTo>
                  <a:pt x="26" y="12"/>
                </a:lnTo>
                <a:lnTo>
                  <a:pt x="27" y="11"/>
                </a:lnTo>
                <a:lnTo>
                  <a:pt x="27" y="15"/>
                </a:lnTo>
                <a:lnTo>
                  <a:pt x="27" y="10"/>
                </a:lnTo>
                <a:lnTo>
                  <a:pt x="27" y="13"/>
                </a:lnTo>
                <a:lnTo>
                  <a:pt x="29" y="12"/>
                </a:lnTo>
                <a:lnTo>
                  <a:pt x="29" y="0"/>
                </a:lnTo>
                <a:lnTo>
                  <a:pt x="29" y="17"/>
                </a:lnTo>
                <a:lnTo>
                  <a:pt x="30" y="16"/>
                </a:lnTo>
                <a:lnTo>
                  <a:pt x="30" y="11"/>
                </a:lnTo>
                <a:lnTo>
                  <a:pt x="30" y="18"/>
                </a:lnTo>
                <a:lnTo>
                  <a:pt x="31" y="17"/>
                </a:lnTo>
                <a:lnTo>
                  <a:pt x="31" y="20"/>
                </a:lnTo>
                <a:lnTo>
                  <a:pt x="31" y="8"/>
                </a:lnTo>
                <a:lnTo>
                  <a:pt x="31" y="8"/>
                </a:lnTo>
                <a:lnTo>
                  <a:pt x="32" y="7"/>
                </a:lnTo>
                <a:lnTo>
                  <a:pt x="32" y="17"/>
                </a:lnTo>
                <a:lnTo>
                  <a:pt x="32" y="13"/>
                </a:lnTo>
                <a:lnTo>
                  <a:pt x="34" y="12"/>
                </a:lnTo>
                <a:lnTo>
                  <a:pt x="34" y="23"/>
                </a:lnTo>
                <a:lnTo>
                  <a:pt x="34" y="1"/>
                </a:lnTo>
                <a:lnTo>
                  <a:pt x="34" y="10"/>
                </a:lnTo>
                <a:lnTo>
                  <a:pt x="35" y="12"/>
                </a:lnTo>
                <a:lnTo>
                  <a:pt x="35" y="20"/>
                </a:lnTo>
                <a:lnTo>
                  <a:pt x="35" y="11"/>
                </a:lnTo>
                <a:lnTo>
                  <a:pt x="35" y="16"/>
                </a:lnTo>
                <a:lnTo>
                  <a:pt x="36" y="15"/>
                </a:lnTo>
                <a:lnTo>
                  <a:pt x="36" y="20"/>
                </a:lnTo>
                <a:lnTo>
                  <a:pt x="36" y="12"/>
                </a:lnTo>
                <a:lnTo>
                  <a:pt x="36" y="13"/>
                </a:lnTo>
                <a:lnTo>
                  <a:pt x="37" y="12"/>
                </a:lnTo>
                <a:lnTo>
                  <a:pt x="37" y="17"/>
                </a:lnTo>
                <a:lnTo>
                  <a:pt x="37" y="7"/>
                </a:lnTo>
                <a:lnTo>
                  <a:pt x="37" y="16"/>
                </a:lnTo>
                <a:lnTo>
                  <a:pt x="39" y="17"/>
                </a:lnTo>
                <a:lnTo>
                  <a:pt x="39" y="20"/>
                </a:lnTo>
                <a:lnTo>
                  <a:pt x="39" y="11"/>
                </a:lnTo>
                <a:lnTo>
                  <a:pt x="39" y="18"/>
                </a:lnTo>
                <a:lnTo>
                  <a:pt x="40" y="17"/>
                </a:lnTo>
                <a:lnTo>
                  <a:pt x="40" y="11"/>
                </a:lnTo>
                <a:lnTo>
                  <a:pt x="40" y="15"/>
                </a:lnTo>
                <a:lnTo>
                  <a:pt x="41" y="13"/>
                </a:lnTo>
                <a:lnTo>
                  <a:pt x="41" y="17"/>
                </a:lnTo>
                <a:lnTo>
                  <a:pt x="41" y="6"/>
                </a:lnTo>
                <a:lnTo>
                  <a:pt x="41" y="8"/>
                </a:lnTo>
                <a:lnTo>
                  <a:pt x="42" y="1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Freeform 92"/>
          <p:cNvSpPr>
            <a:spLocks/>
          </p:cNvSpPr>
          <p:nvPr/>
        </p:nvSpPr>
        <p:spPr bwMode="auto">
          <a:xfrm>
            <a:off x="2167057" y="1482913"/>
            <a:ext cx="177524" cy="5566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23"/>
              </a:cxn>
              <a:cxn ang="0">
                <a:pos x="3" y="12"/>
              </a:cxn>
              <a:cxn ang="0">
                <a:pos x="3" y="9"/>
              </a:cxn>
              <a:cxn ang="0">
                <a:pos x="4" y="2"/>
              </a:cxn>
              <a:cxn ang="0">
                <a:pos x="5" y="15"/>
              </a:cxn>
              <a:cxn ang="0">
                <a:pos x="7" y="10"/>
              </a:cxn>
              <a:cxn ang="0">
                <a:pos x="7" y="12"/>
              </a:cxn>
              <a:cxn ang="0">
                <a:pos x="8" y="5"/>
              </a:cxn>
              <a:cxn ang="0">
                <a:pos x="9" y="12"/>
              </a:cxn>
              <a:cxn ang="0">
                <a:pos x="10" y="7"/>
              </a:cxn>
              <a:cxn ang="0">
                <a:pos x="12" y="10"/>
              </a:cxn>
              <a:cxn ang="0">
                <a:pos x="12" y="10"/>
              </a:cxn>
              <a:cxn ang="0">
                <a:pos x="13" y="7"/>
              </a:cxn>
              <a:cxn ang="0">
                <a:pos x="14" y="14"/>
              </a:cxn>
              <a:cxn ang="0">
                <a:pos x="15" y="12"/>
              </a:cxn>
              <a:cxn ang="0">
                <a:pos x="15" y="9"/>
              </a:cxn>
              <a:cxn ang="0">
                <a:pos x="17" y="3"/>
              </a:cxn>
              <a:cxn ang="0">
                <a:pos x="18" y="0"/>
              </a:cxn>
              <a:cxn ang="0">
                <a:pos x="19" y="15"/>
              </a:cxn>
              <a:cxn ang="0">
                <a:pos x="20" y="8"/>
              </a:cxn>
              <a:cxn ang="0">
                <a:pos x="20" y="9"/>
              </a:cxn>
              <a:cxn ang="0">
                <a:pos x="22" y="4"/>
              </a:cxn>
              <a:cxn ang="0">
                <a:pos x="23" y="4"/>
              </a:cxn>
              <a:cxn ang="0">
                <a:pos x="24" y="14"/>
              </a:cxn>
              <a:cxn ang="0">
                <a:pos x="25" y="10"/>
              </a:cxn>
              <a:cxn ang="0">
                <a:pos x="27" y="8"/>
              </a:cxn>
              <a:cxn ang="0">
                <a:pos x="28" y="10"/>
              </a:cxn>
              <a:cxn ang="0">
                <a:pos x="29" y="14"/>
              </a:cxn>
              <a:cxn ang="0">
                <a:pos x="30" y="10"/>
              </a:cxn>
              <a:cxn ang="0">
                <a:pos x="30" y="13"/>
              </a:cxn>
              <a:cxn ang="0">
                <a:pos x="32" y="7"/>
              </a:cxn>
              <a:cxn ang="0">
                <a:pos x="33" y="7"/>
              </a:cxn>
              <a:cxn ang="0">
                <a:pos x="34" y="7"/>
              </a:cxn>
              <a:cxn ang="0">
                <a:pos x="35" y="13"/>
              </a:cxn>
              <a:cxn ang="0">
                <a:pos x="37" y="13"/>
              </a:cxn>
              <a:cxn ang="0">
                <a:pos x="37" y="3"/>
              </a:cxn>
              <a:cxn ang="0">
                <a:pos x="38" y="3"/>
              </a:cxn>
              <a:cxn ang="0">
                <a:pos x="39" y="17"/>
              </a:cxn>
              <a:cxn ang="0">
                <a:pos x="40" y="10"/>
              </a:cxn>
              <a:cxn ang="0">
                <a:pos x="40" y="12"/>
              </a:cxn>
              <a:cxn ang="0">
                <a:pos x="42" y="5"/>
              </a:cxn>
            </a:cxnLst>
            <a:rect l="0" t="0" r="r" b="b"/>
            <a:pathLst>
              <a:path w="43" h="23">
                <a:moveTo>
                  <a:pt x="0" y="9"/>
                </a:moveTo>
                <a:lnTo>
                  <a:pt x="0" y="14"/>
                </a:lnTo>
                <a:lnTo>
                  <a:pt x="0" y="8"/>
                </a:lnTo>
                <a:lnTo>
                  <a:pt x="0" y="12"/>
                </a:lnTo>
                <a:lnTo>
                  <a:pt x="2" y="10"/>
                </a:lnTo>
                <a:lnTo>
                  <a:pt x="2" y="23"/>
                </a:lnTo>
                <a:lnTo>
                  <a:pt x="2" y="4"/>
                </a:lnTo>
                <a:lnTo>
                  <a:pt x="2" y="14"/>
                </a:lnTo>
                <a:lnTo>
                  <a:pt x="3" y="12"/>
                </a:lnTo>
                <a:lnTo>
                  <a:pt x="3" y="13"/>
                </a:lnTo>
                <a:lnTo>
                  <a:pt x="3" y="4"/>
                </a:lnTo>
                <a:lnTo>
                  <a:pt x="3" y="9"/>
                </a:lnTo>
                <a:lnTo>
                  <a:pt x="4" y="8"/>
                </a:lnTo>
                <a:lnTo>
                  <a:pt x="4" y="14"/>
                </a:lnTo>
                <a:lnTo>
                  <a:pt x="4" y="2"/>
                </a:lnTo>
                <a:lnTo>
                  <a:pt x="4" y="13"/>
                </a:lnTo>
                <a:lnTo>
                  <a:pt x="5" y="10"/>
                </a:lnTo>
                <a:lnTo>
                  <a:pt x="5" y="15"/>
                </a:lnTo>
                <a:lnTo>
                  <a:pt x="5" y="5"/>
                </a:lnTo>
                <a:lnTo>
                  <a:pt x="5" y="12"/>
                </a:lnTo>
                <a:lnTo>
                  <a:pt x="7" y="10"/>
                </a:lnTo>
                <a:lnTo>
                  <a:pt x="7" y="20"/>
                </a:lnTo>
                <a:lnTo>
                  <a:pt x="7" y="4"/>
                </a:lnTo>
                <a:lnTo>
                  <a:pt x="7" y="12"/>
                </a:lnTo>
                <a:lnTo>
                  <a:pt x="8" y="9"/>
                </a:lnTo>
                <a:lnTo>
                  <a:pt x="8" y="17"/>
                </a:lnTo>
                <a:lnTo>
                  <a:pt x="8" y="5"/>
                </a:lnTo>
                <a:lnTo>
                  <a:pt x="8" y="10"/>
                </a:lnTo>
                <a:lnTo>
                  <a:pt x="9" y="9"/>
                </a:lnTo>
                <a:lnTo>
                  <a:pt x="9" y="12"/>
                </a:lnTo>
                <a:lnTo>
                  <a:pt x="9" y="5"/>
                </a:lnTo>
                <a:lnTo>
                  <a:pt x="9" y="5"/>
                </a:lnTo>
                <a:lnTo>
                  <a:pt x="10" y="7"/>
                </a:lnTo>
                <a:lnTo>
                  <a:pt x="10" y="15"/>
                </a:lnTo>
                <a:lnTo>
                  <a:pt x="10" y="12"/>
                </a:lnTo>
                <a:lnTo>
                  <a:pt x="12" y="10"/>
                </a:lnTo>
                <a:lnTo>
                  <a:pt x="12" y="12"/>
                </a:lnTo>
                <a:lnTo>
                  <a:pt x="12" y="4"/>
                </a:lnTo>
                <a:lnTo>
                  <a:pt x="12" y="10"/>
                </a:lnTo>
                <a:lnTo>
                  <a:pt x="13" y="9"/>
                </a:lnTo>
                <a:lnTo>
                  <a:pt x="13" y="13"/>
                </a:lnTo>
                <a:lnTo>
                  <a:pt x="13" y="7"/>
                </a:lnTo>
                <a:lnTo>
                  <a:pt x="13" y="12"/>
                </a:lnTo>
                <a:lnTo>
                  <a:pt x="14" y="13"/>
                </a:lnTo>
                <a:lnTo>
                  <a:pt x="14" y="14"/>
                </a:lnTo>
                <a:lnTo>
                  <a:pt x="14" y="5"/>
                </a:lnTo>
                <a:lnTo>
                  <a:pt x="14" y="10"/>
                </a:lnTo>
                <a:lnTo>
                  <a:pt x="15" y="12"/>
                </a:lnTo>
                <a:lnTo>
                  <a:pt x="15" y="13"/>
                </a:lnTo>
                <a:lnTo>
                  <a:pt x="15" y="5"/>
                </a:lnTo>
                <a:lnTo>
                  <a:pt x="15" y="9"/>
                </a:lnTo>
                <a:lnTo>
                  <a:pt x="17" y="8"/>
                </a:lnTo>
                <a:lnTo>
                  <a:pt x="17" y="13"/>
                </a:lnTo>
                <a:lnTo>
                  <a:pt x="17" y="3"/>
                </a:lnTo>
                <a:lnTo>
                  <a:pt x="18" y="2"/>
                </a:lnTo>
                <a:lnTo>
                  <a:pt x="18" y="14"/>
                </a:lnTo>
                <a:lnTo>
                  <a:pt x="18" y="0"/>
                </a:lnTo>
                <a:lnTo>
                  <a:pt x="18" y="12"/>
                </a:lnTo>
                <a:lnTo>
                  <a:pt x="19" y="10"/>
                </a:lnTo>
                <a:lnTo>
                  <a:pt x="19" y="15"/>
                </a:lnTo>
                <a:lnTo>
                  <a:pt x="19" y="8"/>
                </a:lnTo>
                <a:lnTo>
                  <a:pt x="19" y="10"/>
                </a:lnTo>
                <a:lnTo>
                  <a:pt x="20" y="8"/>
                </a:lnTo>
                <a:lnTo>
                  <a:pt x="20" y="14"/>
                </a:lnTo>
                <a:lnTo>
                  <a:pt x="20" y="5"/>
                </a:lnTo>
                <a:lnTo>
                  <a:pt x="20" y="9"/>
                </a:lnTo>
                <a:lnTo>
                  <a:pt x="22" y="8"/>
                </a:lnTo>
                <a:lnTo>
                  <a:pt x="22" y="20"/>
                </a:lnTo>
                <a:lnTo>
                  <a:pt x="22" y="4"/>
                </a:lnTo>
                <a:lnTo>
                  <a:pt x="23" y="5"/>
                </a:lnTo>
                <a:lnTo>
                  <a:pt x="23" y="15"/>
                </a:lnTo>
                <a:lnTo>
                  <a:pt x="23" y="4"/>
                </a:lnTo>
                <a:lnTo>
                  <a:pt x="23" y="10"/>
                </a:lnTo>
                <a:lnTo>
                  <a:pt x="24" y="9"/>
                </a:lnTo>
                <a:lnTo>
                  <a:pt x="24" y="14"/>
                </a:lnTo>
                <a:lnTo>
                  <a:pt x="24" y="8"/>
                </a:lnTo>
                <a:lnTo>
                  <a:pt x="24" y="12"/>
                </a:lnTo>
                <a:lnTo>
                  <a:pt x="25" y="10"/>
                </a:lnTo>
                <a:lnTo>
                  <a:pt x="25" y="14"/>
                </a:lnTo>
                <a:lnTo>
                  <a:pt x="25" y="7"/>
                </a:lnTo>
                <a:lnTo>
                  <a:pt x="27" y="8"/>
                </a:lnTo>
                <a:lnTo>
                  <a:pt x="27" y="18"/>
                </a:lnTo>
                <a:lnTo>
                  <a:pt x="27" y="12"/>
                </a:lnTo>
                <a:lnTo>
                  <a:pt x="28" y="10"/>
                </a:lnTo>
                <a:lnTo>
                  <a:pt x="28" y="8"/>
                </a:lnTo>
                <a:lnTo>
                  <a:pt x="28" y="14"/>
                </a:lnTo>
                <a:lnTo>
                  <a:pt x="29" y="14"/>
                </a:lnTo>
                <a:lnTo>
                  <a:pt x="29" y="7"/>
                </a:lnTo>
                <a:lnTo>
                  <a:pt x="29" y="12"/>
                </a:lnTo>
                <a:lnTo>
                  <a:pt x="30" y="10"/>
                </a:lnTo>
                <a:lnTo>
                  <a:pt x="30" y="15"/>
                </a:lnTo>
                <a:lnTo>
                  <a:pt x="30" y="5"/>
                </a:lnTo>
                <a:lnTo>
                  <a:pt x="30" y="13"/>
                </a:lnTo>
                <a:lnTo>
                  <a:pt x="32" y="12"/>
                </a:lnTo>
                <a:lnTo>
                  <a:pt x="32" y="13"/>
                </a:lnTo>
                <a:lnTo>
                  <a:pt x="32" y="7"/>
                </a:lnTo>
                <a:lnTo>
                  <a:pt x="33" y="9"/>
                </a:lnTo>
                <a:lnTo>
                  <a:pt x="33" y="19"/>
                </a:lnTo>
                <a:lnTo>
                  <a:pt x="33" y="7"/>
                </a:lnTo>
                <a:lnTo>
                  <a:pt x="33" y="13"/>
                </a:lnTo>
                <a:lnTo>
                  <a:pt x="34" y="12"/>
                </a:lnTo>
                <a:lnTo>
                  <a:pt x="34" y="7"/>
                </a:lnTo>
                <a:lnTo>
                  <a:pt x="34" y="10"/>
                </a:lnTo>
                <a:lnTo>
                  <a:pt x="35" y="12"/>
                </a:lnTo>
                <a:lnTo>
                  <a:pt x="35" y="13"/>
                </a:lnTo>
                <a:lnTo>
                  <a:pt x="35" y="5"/>
                </a:lnTo>
                <a:lnTo>
                  <a:pt x="35" y="10"/>
                </a:lnTo>
                <a:lnTo>
                  <a:pt x="37" y="13"/>
                </a:lnTo>
                <a:lnTo>
                  <a:pt x="37" y="13"/>
                </a:lnTo>
                <a:lnTo>
                  <a:pt x="37" y="0"/>
                </a:lnTo>
                <a:lnTo>
                  <a:pt x="37" y="3"/>
                </a:lnTo>
                <a:lnTo>
                  <a:pt x="38" y="7"/>
                </a:lnTo>
                <a:lnTo>
                  <a:pt x="38" y="19"/>
                </a:lnTo>
                <a:lnTo>
                  <a:pt x="38" y="3"/>
                </a:lnTo>
                <a:lnTo>
                  <a:pt x="38" y="7"/>
                </a:lnTo>
                <a:lnTo>
                  <a:pt x="39" y="7"/>
                </a:lnTo>
                <a:lnTo>
                  <a:pt x="39" y="17"/>
                </a:lnTo>
                <a:lnTo>
                  <a:pt x="39" y="4"/>
                </a:lnTo>
                <a:lnTo>
                  <a:pt x="39" y="12"/>
                </a:lnTo>
                <a:lnTo>
                  <a:pt x="40" y="10"/>
                </a:lnTo>
                <a:lnTo>
                  <a:pt x="40" y="15"/>
                </a:lnTo>
                <a:lnTo>
                  <a:pt x="40" y="7"/>
                </a:lnTo>
                <a:lnTo>
                  <a:pt x="40" y="12"/>
                </a:lnTo>
                <a:lnTo>
                  <a:pt x="42" y="12"/>
                </a:lnTo>
                <a:lnTo>
                  <a:pt x="42" y="13"/>
                </a:lnTo>
                <a:lnTo>
                  <a:pt x="42" y="5"/>
                </a:lnTo>
                <a:lnTo>
                  <a:pt x="42" y="8"/>
                </a:lnTo>
                <a:lnTo>
                  <a:pt x="43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Freeform 93"/>
          <p:cNvSpPr>
            <a:spLocks/>
          </p:cNvSpPr>
          <p:nvPr/>
        </p:nvSpPr>
        <p:spPr bwMode="auto">
          <a:xfrm>
            <a:off x="2344577" y="1478073"/>
            <a:ext cx="169267" cy="6292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" y="17"/>
              </a:cxn>
              <a:cxn ang="0">
                <a:pos x="2" y="11"/>
              </a:cxn>
              <a:cxn ang="0">
                <a:pos x="2" y="14"/>
              </a:cxn>
              <a:cxn ang="0">
                <a:pos x="4" y="12"/>
              </a:cxn>
              <a:cxn ang="0">
                <a:pos x="5" y="1"/>
              </a:cxn>
              <a:cxn ang="0">
                <a:pos x="6" y="10"/>
              </a:cxn>
              <a:cxn ang="0">
                <a:pos x="7" y="19"/>
              </a:cxn>
              <a:cxn ang="0">
                <a:pos x="9" y="14"/>
              </a:cxn>
              <a:cxn ang="0">
                <a:pos x="9" y="19"/>
              </a:cxn>
              <a:cxn ang="0">
                <a:pos x="10" y="1"/>
              </a:cxn>
              <a:cxn ang="0">
                <a:pos x="11" y="17"/>
              </a:cxn>
              <a:cxn ang="0">
                <a:pos x="12" y="10"/>
              </a:cxn>
              <a:cxn ang="0">
                <a:pos x="12" y="12"/>
              </a:cxn>
              <a:cxn ang="0">
                <a:pos x="14" y="9"/>
              </a:cxn>
              <a:cxn ang="0">
                <a:pos x="15" y="16"/>
              </a:cxn>
              <a:cxn ang="0">
                <a:pos x="16" y="14"/>
              </a:cxn>
              <a:cxn ang="0">
                <a:pos x="17" y="15"/>
              </a:cxn>
              <a:cxn ang="0">
                <a:pos x="19" y="15"/>
              </a:cxn>
              <a:cxn ang="0">
                <a:pos x="19" y="14"/>
              </a:cxn>
              <a:cxn ang="0">
                <a:pos x="20" y="10"/>
              </a:cxn>
              <a:cxn ang="0">
                <a:pos x="21" y="7"/>
              </a:cxn>
              <a:cxn ang="0">
                <a:pos x="22" y="15"/>
              </a:cxn>
              <a:cxn ang="0">
                <a:pos x="24" y="7"/>
              </a:cxn>
              <a:cxn ang="0">
                <a:pos x="25" y="26"/>
              </a:cxn>
              <a:cxn ang="0">
                <a:pos x="26" y="11"/>
              </a:cxn>
              <a:cxn ang="0">
                <a:pos x="26" y="11"/>
              </a:cxn>
              <a:cxn ang="0">
                <a:pos x="27" y="6"/>
              </a:cxn>
              <a:cxn ang="0">
                <a:pos x="29" y="15"/>
              </a:cxn>
              <a:cxn ang="0">
                <a:pos x="30" y="5"/>
              </a:cxn>
              <a:cxn ang="0">
                <a:pos x="30" y="11"/>
              </a:cxn>
              <a:cxn ang="0">
                <a:pos x="31" y="5"/>
              </a:cxn>
              <a:cxn ang="0">
                <a:pos x="32" y="16"/>
              </a:cxn>
              <a:cxn ang="0">
                <a:pos x="34" y="12"/>
              </a:cxn>
              <a:cxn ang="0">
                <a:pos x="34" y="10"/>
              </a:cxn>
              <a:cxn ang="0">
                <a:pos x="35" y="0"/>
              </a:cxn>
              <a:cxn ang="0">
                <a:pos x="36" y="17"/>
              </a:cxn>
              <a:cxn ang="0">
                <a:pos x="37" y="14"/>
              </a:cxn>
              <a:cxn ang="0">
                <a:pos x="37" y="11"/>
              </a:cxn>
              <a:cxn ang="0">
                <a:pos x="39" y="14"/>
              </a:cxn>
              <a:cxn ang="0">
                <a:pos x="40" y="0"/>
              </a:cxn>
              <a:cxn ang="0">
                <a:pos x="41" y="17"/>
              </a:cxn>
            </a:cxnLst>
            <a:rect l="0" t="0" r="r" b="b"/>
            <a:pathLst>
              <a:path w="41" h="26">
                <a:moveTo>
                  <a:pt x="0" y="9"/>
                </a:moveTo>
                <a:lnTo>
                  <a:pt x="0" y="16"/>
                </a:lnTo>
                <a:lnTo>
                  <a:pt x="0" y="7"/>
                </a:lnTo>
                <a:lnTo>
                  <a:pt x="0" y="10"/>
                </a:lnTo>
                <a:lnTo>
                  <a:pt x="1" y="11"/>
                </a:lnTo>
                <a:lnTo>
                  <a:pt x="1" y="17"/>
                </a:lnTo>
                <a:lnTo>
                  <a:pt x="1" y="7"/>
                </a:lnTo>
                <a:lnTo>
                  <a:pt x="1" y="14"/>
                </a:lnTo>
                <a:lnTo>
                  <a:pt x="2" y="11"/>
                </a:lnTo>
                <a:lnTo>
                  <a:pt x="2" y="15"/>
                </a:lnTo>
                <a:lnTo>
                  <a:pt x="2" y="7"/>
                </a:lnTo>
                <a:lnTo>
                  <a:pt x="2" y="14"/>
                </a:lnTo>
                <a:lnTo>
                  <a:pt x="4" y="15"/>
                </a:lnTo>
                <a:lnTo>
                  <a:pt x="4" y="7"/>
                </a:lnTo>
                <a:lnTo>
                  <a:pt x="4" y="12"/>
                </a:lnTo>
                <a:lnTo>
                  <a:pt x="5" y="14"/>
                </a:lnTo>
                <a:lnTo>
                  <a:pt x="5" y="19"/>
                </a:lnTo>
                <a:lnTo>
                  <a:pt x="5" y="1"/>
                </a:lnTo>
                <a:lnTo>
                  <a:pt x="5" y="11"/>
                </a:lnTo>
                <a:lnTo>
                  <a:pt x="6" y="10"/>
                </a:lnTo>
                <a:lnTo>
                  <a:pt x="6" y="10"/>
                </a:lnTo>
                <a:lnTo>
                  <a:pt x="6" y="17"/>
                </a:lnTo>
                <a:lnTo>
                  <a:pt x="7" y="16"/>
                </a:lnTo>
                <a:lnTo>
                  <a:pt x="7" y="19"/>
                </a:lnTo>
                <a:lnTo>
                  <a:pt x="7" y="9"/>
                </a:lnTo>
                <a:lnTo>
                  <a:pt x="7" y="11"/>
                </a:lnTo>
                <a:lnTo>
                  <a:pt x="9" y="14"/>
                </a:lnTo>
                <a:lnTo>
                  <a:pt x="9" y="20"/>
                </a:lnTo>
                <a:lnTo>
                  <a:pt x="9" y="7"/>
                </a:lnTo>
                <a:lnTo>
                  <a:pt x="9" y="19"/>
                </a:lnTo>
                <a:lnTo>
                  <a:pt x="10" y="17"/>
                </a:lnTo>
                <a:lnTo>
                  <a:pt x="10" y="20"/>
                </a:lnTo>
                <a:lnTo>
                  <a:pt x="10" y="1"/>
                </a:lnTo>
                <a:lnTo>
                  <a:pt x="10" y="14"/>
                </a:lnTo>
                <a:lnTo>
                  <a:pt x="11" y="15"/>
                </a:lnTo>
                <a:lnTo>
                  <a:pt x="11" y="17"/>
                </a:lnTo>
                <a:lnTo>
                  <a:pt x="11" y="10"/>
                </a:lnTo>
                <a:lnTo>
                  <a:pt x="11" y="11"/>
                </a:lnTo>
                <a:lnTo>
                  <a:pt x="12" y="10"/>
                </a:lnTo>
                <a:lnTo>
                  <a:pt x="12" y="17"/>
                </a:lnTo>
                <a:lnTo>
                  <a:pt x="12" y="9"/>
                </a:lnTo>
                <a:lnTo>
                  <a:pt x="12" y="12"/>
                </a:lnTo>
                <a:lnTo>
                  <a:pt x="14" y="14"/>
                </a:lnTo>
                <a:lnTo>
                  <a:pt x="14" y="19"/>
                </a:lnTo>
                <a:lnTo>
                  <a:pt x="14" y="9"/>
                </a:lnTo>
                <a:lnTo>
                  <a:pt x="14" y="12"/>
                </a:lnTo>
                <a:lnTo>
                  <a:pt x="15" y="14"/>
                </a:lnTo>
                <a:lnTo>
                  <a:pt x="15" y="16"/>
                </a:lnTo>
                <a:lnTo>
                  <a:pt x="15" y="10"/>
                </a:lnTo>
                <a:lnTo>
                  <a:pt x="15" y="12"/>
                </a:lnTo>
                <a:lnTo>
                  <a:pt x="16" y="14"/>
                </a:lnTo>
                <a:lnTo>
                  <a:pt x="16" y="7"/>
                </a:lnTo>
                <a:lnTo>
                  <a:pt x="16" y="17"/>
                </a:lnTo>
                <a:lnTo>
                  <a:pt x="17" y="15"/>
                </a:lnTo>
                <a:lnTo>
                  <a:pt x="17" y="7"/>
                </a:lnTo>
                <a:lnTo>
                  <a:pt x="17" y="16"/>
                </a:lnTo>
                <a:lnTo>
                  <a:pt x="19" y="15"/>
                </a:lnTo>
                <a:lnTo>
                  <a:pt x="19" y="16"/>
                </a:lnTo>
                <a:lnTo>
                  <a:pt x="19" y="9"/>
                </a:lnTo>
                <a:lnTo>
                  <a:pt x="19" y="14"/>
                </a:lnTo>
                <a:lnTo>
                  <a:pt x="20" y="12"/>
                </a:lnTo>
                <a:lnTo>
                  <a:pt x="20" y="25"/>
                </a:lnTo>
                <a:lnTo>
                  <a:pt x="20" y="10"/>
                </a:lnTo>
                <a:lnTo>
                  <a:pt x="21" y="9"/>
                </a:lnTo>
                <a:lnTo>
                  <a:pt x="21" y="15"/>
                </a:lnTo>
                <a:lnTo>
                  <a:pt x="21" y="7"/>
                </a:lnTo>
                <a:lnTo>
                  <a:pt x="21" y="10"/>
                </a:lnTo>
                <a:lnTo>
                  <a:pt x="22" y="9"/>
                </a:lnTo>
                <a:lnTo>
                  <a:pt x="22" y="15"/>
                </a:lnTo>
                <a:lnTo>
                  <a:pt x="24" y="15"/>
                </a:lnTo>
                <a:lnTo>
                  <a:pt x="24" y="16"/>
                </a:lnTo>
                <a:lnTo>
                  <a:pt x="24" y="7"/>
                </a:lnTo>
                <a:lnTo>
                  <a:pt x="24" y="15"/>
                </a:lnTo>
                <a:lnTo>
                  <a:pt x="25" y="14"/>
                </a:lnTo>
                <a:lnTo>
                  <a:pt x="25" y="26"/>
                </a:lnTo>
                <a:lnTo>
                  <a:pt x="25" y="4"/>
                </a:lnTo>
                <a:lnTo>
                  <a:pt x="25" y="10"/>
                </a:lnTo>
                <a:lnTo>
                  <a:pt x="26" y="11"/>
                </a:lnTo>
                <a:lnTo>
                  <a:pt x="26" y="16"/>
                </a:lnTo>
                <a:lnTo>
                  <a:pt x="26" y="6"/>
                </a:lnTo>
                <a:lnTo>
                  <a:pt x="26" y="11"/>
                </a:lnTo>
                <a:lnTo>
                  <a:pt x="27" y="9"/>
                </a:lnTo>
                <a:lnTo>
                  <a:pt x="27" y="19"/>
                </a:lnTo>
                <a:lnTo>
                  <a:pt x="27" y="6"/>
                </a:lnTo>
                <a:lnTo>
                  <a:pt x="27" y="11"/>
                </a:lnTo>
                <a:lnTo>
                  <a:pt x="29" y="15"/>
                </a:lnTo>
                <a:lnTo>
                  <a:pt x="29" y="15"/>
                </a:lnTo>
                <a:lnTo>
                  <a:pt x="29" y="6"/>
                </a:lnTo>
                <a:lnTo>
                  <a:pt x="29" y="7"/>
                </a:lnTo>
                <a:lnTo>
                  <a:pt x="30" y="5"/>
                </a:lnTo>
                <a:lnTo>
                  <a:pt x="30" y="16"/>
                </a:lnTo>
                <a:lnTo>
                  <a:pt x="30" y="2"/>
                </a:lnTo>
                <a:lnTo>
                  <a:pt x="30" y="11"/>
                </a:lnTo>
                <a:lnTo>
                  <a:pt x="31" y="12"/>
                </a:lnTo>
                <a:lnTo>
                  <a:pt x="31" y="17"/>
                </a:lnTo>
                <a:lnTo>
                  <a:pt x="31" y="5"/>
                </a:lnTo>
                <a:lnTo>
                  <a:pt x="31" y="14"/>
                </a:lnTo>
                <a:lnTo>
                  <a:pt x="32" y="12"/>
                </a:lnTo>
                <a:lnTo>
                  <a:pt x="32" y="16"/>
                </a:lnTo>
                <a:lnTo>
                  <a:pt x="32" y="9"/>
                </a:lnTo>
                <a:lnTo>
                  <a:pt x="32" y="14"/>
                </a:lnTo>
                <a:lnTo>
                  <a:pt x="34" y="12"/>
                </a:lnTo>
                <a:lnTo>
                  <a:pt x="34" y="16"/>
                </a:lnTo>
                <a:lnTo>
                  <a:pt x="34" y="6"/>
                </a:lnTo>
                <a:lnTo>
                  <a:pt x="34" y="10"/>
                </a:lnTo>
                <a:lnTo>
                  <a:pt x="35" y="7"/>
                </a:lnTo>
                <a:lnTo>
                  <a:pt x="35" y="16"/>
                </a:lnTo>
                <a:lnTo>
                  <a:pt x="35" y="0"/>
                </a:lnTo>
                <a:lnTo>
                  <a:pt x="35" y="15"/>
                </a:lnTo>
                <a:lnTo>
                  <a:pt x="36" y="16"/>
                </a:lnTo>
                <a:lnTo>
                  <a:pt x="36" y="17"/>
                </a:lnTo>
                <a:lnTo>
                  <a:pt x="36" y="9"/>
                </a:lnTo>
                <a:lnTo>
                  <a:pt x="36" y="15"/>
                </a:lnTo>
                <a:lnTo>
                  <a:pt x="37" y="14"/>
                </a:lnTo>
                <a:lnTo>
                  <a:pt x="37" y="21"/>
                </a:lnTo>
                <a:lnTo>
                  <a:pt x="37" y="9"/>
                </a:lnTo>
                <a:lnTo>
                  <a:pt x="37" y="11"/>
                </a:lnTo>
                <a:lnTo>
                  <a:pt x="39" y="12"/>
                </a:lnTo>
                <a:lnTo>
                  <a:pt x="39" y="9"/>
                </a:lnTo>
                <a:lnTo>
                  <a:pt x="39" y="14"/>
                </a:lnTo>
                <a:lnTo>
                  <a:pt x="40" y="15"/>
                </a:lnTo>
                <a:lnTo>
                  <a:pt x="40" y="21"/>
                </a:lnTo>
                <a:lnTo>
                  <a:pt x="40" y="0"/>
                </a:lnTo>
                <a:lnTo>
                  <a:pt x="40" y="12"/>
                </a:lnTo>
                <a:lnTo>
                  <a:pt x="41" y="14"/>
                </a:lnTo>
                <a:lnTo>
                  <a:pt x="41" y="17"/>
                </a:lnTo>
                <a:lnTo>
                  <a:pt x="41" y="9"/>
                </a:lnTo>
                <a:lnTo>
                  <a:pt x="41" y="1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Freeform 94"/>
          <p:cNvSpPr>
            <a:spLocks/>
          </p:cNvSpPr>
          <p:nvPr/>
        </p:nvSpPr>
        <p:spPr bwMode="auto">
          <a:xfrm>
            <a:off x="2513841" y="1475654"/>
            <a:ext cx="177524" cy="65344"/>
          </a:xfrm>
          <a:custGeom>
            <a:avLst/>
            <a:gdLst/>
            <a:ahLst/>
            <a:cxnLst>
              <a:cxn ang="0">
                <a:pos x="1" y="20"/>
              </a:cxn>
              <a:cxn ang="0">
                <a:pos x="3" y="15"/>
              </a:cxn>
              <a:cxn ang="0">
                <a:pos x="3" y="12"/>
              </a:cxn>
              <a:cxn ang="0">
                <a:pos x="4" y="10"/>
              </a:cxn>
              <a:cxn ang="0">
                <a:pos x="5" y="10"/>
              </a:cxn>
              <a:cxn ang="0">
                <a:pos x="6" y="20"/>
              </a:cxn>
              <a:cxn ang="0">
                <a:pos x="8" y="12"/>
              </a:cxn>
              <a:cxn ang="0">
                <a:pos x="8" y="13"/>
              </a:cxn>
              <a:cxn ang="0">
                <a:pos x="9" y="7"/>
              </a:cxn>
              <a:cxn ang="0">
                <a:pos x="10" y="18"/>
              </a:cxn>
              <a:cxn ang="0">
                <a:pos x="11" y="15"/>
              </a:cxn>
              <a:cxn ang="0">
                <a:pos x="11" y="11"/>
              </a:cxn>
              <a:cxn ang="0">
                <a:pos x="13" y="13"/>
              </a:cxn>
              <a:cxn ang="0">
                <a:pos x="14" y="5"/>
              </a:cxn>
              <a:cxn ang="0">
                <a:pos x="15" y="18"/>
              </a:cxn>
              <a:cxn ang="0">
                <a:pos x="16" y="18"/>
              </a:cxn>
              <a:cxn ang="0">
                <a:pos x="18" y="15"/>
              </a:cxn>
              <a:cxn ang="0">
                <a:pos x="18" y="15"/>
              </a:cxn>
              <a:cxn ang="0">
                <a:pos x="19" y="6"/>
              </a:cxn>
              <a:cxn ang="0">
                <a:pos x="20" y="17"/>
              </a:cxn>
              <a:cxn ang="0">
                <a:pos x="21" y="13"/>
              </a:cxn>
              <a:cxn ang="0">
                <a:pos x="21" y="12"/>
              </a:cxn>
              <a:cxn ang="0">
                <a:pos x="23" y="8"/>
              </a:cxn>
              <a:cxn ang="0">
                <a:pos x="24" y="20"/>
              </a:cxn>
              <a:cxn ang="0">
                <a:pos x="25" y="8"/>
              </a:cxn>
              <a:cxn ang="0">
                <a:pos x="26" y="12"/>
              </a:cxn>
              <a:cxn ang="0">
                <a:pos x="28" y="11"/>
              </a:cxn>
              <a:cxn ang="0">
                <a:pos x="28" y="15"/>
              </a:cxn>
              <a:cxn ang="0">
                <a:pos x="29" y="0"/>
              </a:cxn>
              <a:cxn ang="0">
                <a:pos x="30" y="20"/>
              </a:cxn>
              <a:cxn ang="0">
                <a:pos x="31" y="16"/>
              </a:cxn>
              <a:cxn ang="0">
                <a:pos x="31" y="13"/>
              </a:cxn>
              <a:cxn ang="0">
                <a:pos x="33" y="10"/>
              </a:cxn>
              <a:cxn ang="0">
                <a:pos x="34" y="20"/>
              </a:cxn>
              <a:cxn ang="0">
                <a:pos x="35" y="21"/>
              </a:cxn>
              <a:cxn ang="0">
                <a:pos x="36" y="12"/>
              </a:cxn>
              <a:cxn ang="0">
                <a:pos x="38" y="17"/>
              </a:cxn>
              <a:cxn ang="0">
                <a:pos x="39" y="13"/>
              </a:cxn>
              <a:cxn ang="0">
                <a:pos x="40" y="21"/>
              </a:cxn>
              <a:cxn ang="0">
                <a:pos x="40" y="12"/>
              </a:cxn>
              <a:cxn ang="0">
                <a:pos x="41" y="8"/>
              </a:cxn>
              <a:cxn ang="0">
                <a:pos x="43" y="20"/>
              </a:cxn>
            </a:cxnLst>
            <a:rect l="0" t="0" r="r" b="b"/>
            <a:pathLst>
              <a:path w="43" h="27">
                <a:moveTo>
                  <a:pt x="0" y="17"/>
                </a:moveTo>
                <a:lnTo>
                  <a:pt x="1" y="15"/>
                </a:lnTo>
                <a:lnTo>
                  <a:pt x="1" y="20"/>
                </a:lnTo>
                <a:lnTo>
                  <a:pt x="1" y="8"/>
                </a:lnTo>
                <a:lnTo>
                  <a:pt x="1" y="16"/>
                </a:lnTo>
                <a:lnTo>
                  <a:pt x="3" y="15"/>
                </a:lnTo>
                <a:lnTo>
                  <a:pt x="3" y="17"/>
                </a:lnTo>
                <a:lnTo>
                  <a:pt x="3" y="11"/>
                </a:lnTo>
                <a:lnTo>
                  <a:pt x="3" y="12"/>
                </a:lnTo>
                <a:lnTo>
                  <a:pt x="4" y="15"/>
                </a:lnTo>
                <a:lnTo>
                  <a:pt x="4" y="22"/>
                </a:lnTo>
                <a:lnTo>
                  <a:pt x="4" y="10"/>
                </a:lnTo>
                <a:lnTo>
                  <a:pt x="5" y="11"/>
                </a:lnTo>
                <a:lnTo>
                  <a:pt x="5" y="18"/>
                </a:lnTo>
                <a:lnTo>
                  <a:pt x="5" y="10"/>
                </a:lnTo>
                <a:lnTo>
                  <a:pt x="5" y="11"/>
                </a:lnTo>
                <a:lnTo>
                  <a:pt x="6" y="13"/>
                </a:lnTo>
                <a:lnTo>
                  <a:pt x="6" y="20"/>
                </a:lnTo>
                <a:lnTo>
                  <a:pt x="6" y="10"/>
                </a:lnTo>
                <a:lnTo>
                  <a:pt x="6" y="13"/>
                </a:lnTo>
                <a:lnTo>
                  <a:pt x="8" y="12"/>
                </a:lnTo>
                <a:lnTo>
                  <a:pt x="8" y="16"/>
                </a:lnTo>
                <a:lnTo>
                  <a:pt x="8" y="8"/>
                </a:lnTo>
                <a:lnTo>
                  <a:pt x="8" y="13"/>
                </a:lnTo>
                <a:lnTo>
                  <a:pt x="9" y="15"/>
                </a:lnTo>
                <a:lnTo>
                  <a:pt x="9" y="23"/>
                </a:lnTo>
                <a:lnTo>
                  <a:pt x="9" y="7"/>
                </a:lnTo>
                <a:lnTo>
                  <a:pt x="9" y="13"/>
                </a:lnTo>
                <a:lnTo>
                  <a:pt x="10" y="12"/>
                </a:lnTo>
                <a:lnTo>
                  <a:pt x="10" y="18"/>
                </a:lnTo>
                <a:lnTo>
                  <a:pt x="10" y="11"/>
                </a:lnTo>
                <a:lnTo>
                  <a:pt x="10" y="13"/>
                </a:lnTo>
                <a:lnTo>
                  <a:pt x="11" y="15"/>
                </a:lnTo>
                <a:lnTo>
                  <a:pt x="11" y="16"/>
                </a:lnTo>
                <a:lnTo>
                  <a:pt x="11" y="10"/>
                </a:lnTo>
                <a:lnTo>
                  <a:pt x="11" y="11"/>
                </a:lnTo>
                <a:lnTo>
                  <a:pt x="13" y="10"/>
                </a:lnTo>
                <a:lnTo>
                  <a:pt x="13" y="18"/>
                </a:lnTo>
                <a:lnTo>
                  <a:pt x="13" y="13"/>
                </a:lnTo>
                <a:lnTo>
                  <a:pt x="14" y="15"/>
                </a:lnTo>
                <a:lnTo>
                  <a:pt x="14" y="27"/>
                </a:lnTo>
                <a:lnTo>
                  <a:pt x="14" y="5"/>
                </a:lnTo>
                <a:lnTo>
                  <a:pt x="14" y="13"/>
                </a:lnTo>
                <a:lnTo>
                  <a:pt x="15" y="17"/>
                </a:lnTo>
                <a:lnTo>
                  <a:pt x="15" y="18"/>
                </a:lnTo>
                <a:lnTo>
                  <a:pt x="15" y="8"/>
                </a:lnTo>
                <a:lnTo>
                  <a:pt x="15" y="17"/>
                </a:lnTo>
                <a:lnTo>
                  <a:pt x="16" y="18"/>
                </a:lnTo>
                <a:lnTo>
                  <a:pt x="16" y="7"/>
                </a:lnTo>
                <a:lnTo>
                  <a:pt x="16" y="16"/>
                </a:lnTo>
                <a:lnTo>
                  <a:pt x="18" y="15"/>
                </a:lnTo>
                <a:lnTo>
                  <a:pt x="18" y="17"/>
                </a:lnTo>
                <a:lnTo>
                  <a:pt x="18" y="10"/>
                </a:lnTo>
                <a:lnTo>
                  <a:pt x="18" y="15"/>
                </a:lnTo>
                <a:lnTo>
                  <a:pt x="19" y="13"/>
                </a:lnTo>
                <a:lnTo>
                  <a:pt x="19" y="16"/>
                </a:lnTo>
                <a:lnTo>
                  <a:pt x="19" y="6"/>
                </a:lnTo>
                <a:lnTo>
                  <a:pt x="19" y="12"/>
                </a:lnTo>
                <a:lnTo>
                  <a:pt x="20" y="15"/>
                </a:lnTo>
                <a:lnTo>
                  <a:pt x="20" y="17"/>
                </a:lnTo>
                <a:lnTo>
                  <a:pt x="20" y="10"/>
                </a:lnTo>
                <a:lnTo>
                  <a:pt x="20" y="15"/>
                </a:lnTo>
                <a:lnTo>
                  <a:pt x="21" y="13"/>
                </a:lnTo>
                <a:lnTo>
                  <a:pt x="21" y="16"/>
                </a:lnTo>
                <a:lnTo>
                  <a:pt x="21" y="8"/>
                </a:lnTo>
                <a:lnTo>
                  <a:pt x="21" y="12"/>
                </a:lnTo>
                <a:lnTo>
                  <a:pt x="23" y="13"/>
                </a:lnTo>
                <a:lnTo>
                  <a:pt x="23" y="16"/>
                </a:lnTo>
                <a:lnTo>
                  <a:pt x="23" y="8"/>
                </a:lnTo>
                <a:lnTo>
                  <a:pt x="23" y="13"/>
                </a:lnTo>
                <a:lnTo>
                  <a:pt x="24" y="15"/>
                </a:lnTo>
                <a:lnTo>
                  <a:pt x="24" y="20"/>
                </a:lnTo>
                <a:lnTo>
                  <a:pt x="24" y="3"/>
                </a:lnTo>
                <a:lnTo>
                  <a:pt x="24" y="6"/>
                </a:lnTo>
                <a:lnTo>
                  <a:pt x="25" y="8"/>
                </a:lnTo>
                <a:lnTo>
                  <a:pt x="25" y="16"/>
                </a:lnTo>
                <a:lnTo>
                  <a:pt x="25" y="11"/>
                </a:lnTo>
                <a:lnTo>
                  <a:pt x="26" y="12"/>
                </a:lnTo>
                <a:lnTo>
                  <a:pt x="26" y="17"/>
                </a:lnTo>
                <a:lnTo>
                  <a:pt x="26" y="13"/>
                </a:lnTo>
                <a:lnTo>
                  <a:pt x="28" y="11"/>
                </a:lnTo>
                <a:lnTo>
                  <a:pt x="28" y="16"/>
                </a:lnTo>
                <a:lnTo>
                  <a:pt x="28" y="10"/>
                </a:lnTo>
                <a:lnTo>
                  <a:pt x="28" y="15"/>
                </a:lnTo>
                <a:lnTo>
                  <a:pt x="29" y="13"/>
                </a:lnTo>
                <a:lnTo>
                  <a:pt x="29" y="21"/>
                </a:lnTo>
                <a:lnTo>
                  <a:pt x="29" y="0"/>
                </a:lnTo>
                <a:lnTo>
                  <a:pt x="29" y="7"/>
                </a:lnTo>
                <a:lnTo>
                  <a:pt x="30" y="13"/>
                </a:lnTo>
                <a:lnTo>
                  <a:pt x="30" y="20"/>
                </a:lnTo>
                <a:lnTo>
                  <a:pt x="30" y="8"/>
                </a:lnTo>
                <a:lnTo>
                  <a:pt x="30" y="15"/>
                </a:lnTo>
                <a:lnTo>
                  <a:pt x="31" y="16"/>
                </a:lnTo>
                <a:lnTo>
                  <a:pt x="31" y="18"/>
                </a:lnTo>
                <a:lnTo>
                  <a:pt x="31" y="11"/>
                </a:lnTo>
                <a:lnTo>
                  <a:pt x="31" y="13"/>
                </a:lnTo>
                <a:lnTo>
                  <a:pt x="33" y="12"/>
                </a:lnTo>
                <a:lnTo>
                  <a:pt x="33" y="17"/>
                </a:lnTo>
                <a:lnTo>
                  <a:pt x="33" y="10"/>
                </a:lnTo>
                <a:lnTo>
                  <a:pt x="33" y="11"/>
                </a:lnTo>
                <a:lnTo>
                  <a:pt x="34" y="12"/>
                </a:lnTo>
                <a:lnTo>
                  <a:pt x="34" y="20"/>
                </a:lnTo>
                <a:lnTo>
                  <a:pt x="34" y="8"/>
                </a:lnTo>
                <a:lnTo>
                  <a:pt x="35" y="7"/>
                </a:lnTo>
                <a:lnTo>
                  <a:pt x="35" y="21"/>
                </a:lnTo>
                <a:lnTo>
                  <a:pt x="35" y="17"/>
                </a:lnTo>
                <a:lnTo>
                  <a:pt x="36" y="16"/>
                </a:lnTo>
                <a:lnTo>
                  <a:pt x="36" y="12"/>
                </a:lnTo>
                <a:lnTo>
                  <a:pt x="36" y="15"/>
                </a:lnTo>
                <a:lnTo>
                  <a:pt x="38" y="13"/>
                </a:lnTo>
                <a:lnTo>
                  <a:pt x="38" y="17"/>
                </a:lnTo>
                <a:lnTo>
                  <a:pt x="38" y="8"/>
                </a:lnTo>
                <a:lnTo>
                  <a:pt x="38" y="15"/>
                </a:lnTo>
                <a:lnTo>
                  <a:pt x="39" y="13"/>
                </a:lnTo>
                <a:lnTo>
                  <a:pt x="39" y="8"/>
                </a:lnTo>
                <a:lnTo>
                  <a:pt x="39" y="20"/>
                </a:lnTo>
                <a:lnTo>
                  <a:pt x="40" y="21"/>
                </a:lnTo>
                <a:lnTo>
                  <a:pt x="40" y="22"/>
                </a:lnTo>
                <a:lnTo>
                  <a:pt x="40" y="10"/>
                </a:lnTo>
                <a:lnTo>
                  <a:pt x="40" y="12"/>
                </a:lnTo>
                <a:lnTo>
                  <a:pt x="41" y="13"/>
                </a:lnTo>
                <a:lnTo>
                  <a:pt x="41" y="16"/>
                </a:lnTo>
                <a:lnTo>
                  <a:pt x="41" y="8"/>
                </a:lnTo>
                <a:lnTo>
                  <a:pt x="41" y="11"/>
                </a:lnTo>
                <a:lnTo>
                  <a:pt x="43" y="15"/>
                </a:lnTo>
                <a:lnTo>
                  <a:pt x="43" y="20"/>
                </a:lnTo>
                <a:lnTo>
                  <a:pt x="43" y="10"/>
                </a:lnTo>
                <a:lnTo>
                  <a:pt x="43" y="1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Freeform 95"/>
          <p:cNvSpPr>
            <a:spLocks/>
          </p:cNvSpPr>
          <p:nvPr/>
        </p:nvSpPr>
        <p:spPr bwMode="auto">
          <a:xfrm>
            <a:off x="2691361" y="1470814"/>
            <a:ext cx="177524" cy="67762"/>
          </a:xfrm>
          <a:custGeom>
            <a:avLst/>
            <a:gdLst/>
            <a:ahLst/>
            <a:cxnLst>
              <a:cxn ang="0">
                <a:pos x="1" y="20"/>
              </a:cxn>
              <a:cxn ang="0">
                <a:pos x="2" y="19"/>
              </a:cxn>
              <a:cxn ang="0">
                <a:pos x="2" y="15"/>
              </a:cxn>
              <a:cxn ang="0">
                <a:pos x="3" y="10"/>
              </a:cxn>
              <a:cxn ang="0">
                <a:pos x="5" y="12"/>
              </a:cxn>
              <a:cxn ang="0">
                <a:pos x="6" y="8"/>
              </a:cxn>
              <a:cxn ang="0">
                <a:pos x="7" y="17"/>
              </a:cxn>
              <a:cxn ang="0">
                <a:pos x="8" y="19"/>
              </a:cxn>
              <a:cxn ang="0">
                <a:pos x="10" y="17"/>
              </a:cxn>
              <a:cxn ang="0">
                <a:pos x="11" y="14"/>
              </a:cxn>
              <a:cxn ang="0">
                <a:pos x="11" y="15"/>
              </a:cxn>
              <a:cxn ang="0">
                <a:pos x="12" y="0"/>
              </a:cxn>
              <a:cxn ang="0">
                <a:pos x="13" y="22"/>
              </a:cxn>
              <a:cxn ang="0">
                <a:pos x="15" y="19"/>
              </a:cxn>
              <a:cxn ang="0">
                <a:pos x="15" y="18"/>
              </a:cxn>
              <a:cxn ang="0">
                <a:pos x="16" y="20"/>
              </a:cxn>
              <a:cxn ang="0">
                <a:pos x="17" y="20"/>
              </a:cxn>
              <a:cxn ang="0">
                <a:pos x="18" y="13"/>
              </a:cxn>
              <a:cxn ang="0">
                <a:pos x="20" y="22"/>
              </a:cxn>
              <a:cxn ang="0">
                <a:pos x="21" y="20"/>
              </a:cxn>
              <a:cxn ang="0">
                <a:pos x="21" y="23"/>
              </a:cxn>
              <a:cxn ang="0">
                <a:pos x="22" y="15"/>
              </a:cxn>
              <a:cxn ang="0">
                <a:pos x="23" y="12"/>
              </a:cxn>
              <a:cxn ang="0">
                <a:pos x="25" y="19"/>
              </a:cxn>
              <a:cxn ang="0">
                <a:pos x="26" y="13"/>
              </a:cxn>
              <a:cxn ang="0">
                <a:pos x="26" y="17"/>
              </a:cxn>
              <a:cxn ang="0">
                <a:pos x="27" y="10"/>
              </a:cxn>
              <a:cxn ang="0">
                <a:pos x="28" y="18"/>
              </a:cxn>
              <a:cxn ang="0">
                <a:pos x="30" y="18"/>
              </a:cxn>
              <a:cxn ang="0">
                <a:pos x="31" y="19"/>
              </a:cxn>
              <a:cxn ang="0">
                <a:pos x="32" y="28"/>
              </a:cxn>
              <a:cxn ang="0">
                <a:pos x="33" y="17"/>
              </a:cxn>
              <a:cxn ang="0">
                <a:pos x="33" y="10"/>
              </a:cxn>
              <a:cxn ang="0">
                <a:pos x="35" y="10"/>
              </a:cxn>
              <a:cxn ang="0">
                <a:pos x="36" y="22"/>
              </a:cxn>
              <a:cxn ang="0">
                <a:pos x="37" y="14"/>
              </a:cxn>
              <a:cxn ang="0">
                <a:pos x="37" y="13"/>
              </a:cxn>
              <a:cxn ang="0">
                <a:pos x="38" y="10"/>
              </a:cxn>
              <a:cxn ang="0">
                <a:pos x="40" y="20"/>
              </a:cxn>
              <a:cxn ang="0">
                <a:pos x="41" y="12"/>
              </a:cxn>
              <a:cxn ang="0">
                <a:pos x="41" y="13"/>
              </a:cxn>
              <a:cxn ang="0">
                <a:pos x="42" y="4"/>
              </a:cxn>
            </a:cxnLst>
            <a:rect l="0" t="0" r="r" b="b"/>
            <a:pathLst>
              <a:path w="43" h="28">
                <a:moveTo>
                  <a:pt x="0" y="19"/>
                </a:moveTo>
                <a:lnTo>
                  <a:pt x="1" y="17"/>
                </a:lnTo>
                <a:lnTo>
                  <a:pt x="1" y="20"/>
                </a:lnTo>
                <a:lnTo>
                  <a:pt x="1" y="8"/>
                </a:lnTo>
                <a:lnTo>
                  <a:pt x="1" y="14"/>
                </a:lnTo>
                <a:lnTo>
                  <a:pt x="2" y="19"/>
                </a:lnTo>
                <a:lnTo>
                  <a:pt x="2" y="28"/>
                </a:lnTo>
                <a:lnTo>
                  <a:pt x="2" y="12"/>
                </a:lnTo>
                <a:lnTo>
                  <a:pt x="2" y="15"/>
                </a:lnTo>
                <a:lnTo>
                  <a:pt x="3" y="17"/>
                </a:lnTo>
                <a:lnTo>
                  <a:pt x="3" y="7"/>
                </a:lnTo>
                <a:lnTo>
                  <a:pt x="3" y="10"/>
                </a:lnTo>
                <a:lnTo>
                  <a:pt x="5" y="14"/>
                </a:lnTo>
                <a:lnTo>
                  <a:pt x="5" y="19"/>
                </a:lnTo>
                <a:lnTo>
                  <a:pt x="5" y="12"/>
                </a:lnTo>
                <a:lnTo>
                  <a:pt x="5" y="17"/>
                </a:lnTo>
                <a:lnTo>
                  <a:pt x="6" y="18"/>
                </a:lnTo>
                <a:lnTo>
                  <a:pt x="6" y="8"/>
                </a:lnTo>
                <a:lnTo>
                  <a:pt x="6" y="13"/>
                </a:lnTo>
                <a:lnTo>
                  <a:pt x="7" y="14"/>
                </a:lnTo>
                <a:lnTo>
                  <a:pt x="7" y="17"/>
                </a:lnTo>
                <a:lnTo>
                  <a:pt x="7" y="9"/>
                </a:lnTo>
                <a:lnTo>
                  <a:pt x="8" y="12"/>
                </a:lnTo>
                <a:lnTo>
                  <a:pt x="8" y="19"/>
                </a:lnTo>
                <a:lnTo>
                  <a:pt x="8" y="17"/>
                </a:lnTo>
                <a:lnTo>
                  <a:pt x="10" y="14"/>
                </a:lnTo>
                <a:lnTo>
                  <a:pt x="10" y="17"/>
                </a:lnTo>
                <a:lnTo>
                  <a:pt x="10" y="10"/>
                </a:lnTo>
                <a:lnTo>
                  <a:pt x="10" y="13"/>
                </a:lnTo>
                <a:lnTo>
                  <a:pt x="11" y="14"/>
                </a:lnTo>
                <a:lnTo>
                  <a:pt x="11" y="17"/>
                </a:lnTo>
                <a:lnTo>
                  <a:pt x="11" y="12"/>
                </a:lnTo>
                <a:lnTo>
                  <a:pt x="11" y="15"/>
                </a:lnTo>
                <a:lnTo>
                  <a:pt x="12" y="17"/>
                </a:lnTo>
                <a:lnTo>
                  <a:pt x="12" y="20"/>
                </a:lnTo>
                <a:lnTo>
                  <a:pt x="12" y="0"/>
                </a:lnTo>
                <a:lnTo>
                  <a:pt x="12" y="17"/>
                </a:lnTo>
                <a:lnTo>
                  <a:pt x="13" y="19"/>
                </a:lnTo>
                <a:lnTo>
                  <a:pt x="13" y="22"/>
                </a:lnTo>
                <a:lnTo>
                  <a:pt x="13" y="7"/>
                </a:lnTo>
                <a:lnTo>
                  <a:pt x="13" y="18"/>
                </a:lnTo>
                <a:lnTo>
                  <a:pt x="15" y="19"/>
                </a:lnTo>
                <a:lnTo>
                  <a:pt x="15" y="19"/>
                </a:lnTo>
                <a:lnTo>
                  <a:pt x="15" y="10"/>
                </a:lnTo>
                <a:lnTo>
                  <a:pt x="15" y="18"/>
                </a:lnTo>
                <a:lnTo>
                  <a:pt x="16" y="15"/>
                </a:lnTo>
                <a:lnTo>
                  <a:pt x="16" y="13"/>
                </a:lnTo>
                <a:lnTo>
                  <a:pt x="16" y="20"/>
                </a:lnTo>
                <a:lnTo>
                  <a:pt x="17" y="22"/>
                </a:lnTo>
                <a:lnTo>
                  <a:pt x="17" y="8"/>
                </a:lnTo>
                <a:lnTo>
                  <a:pt x="17" y="20"/>
                </a:lnTo>
                <a:lnTo>
                  <a:pt x="18" y="19"/>
                </a:lnTo>
                <a:lnTo>
                  <a:pt x="18" y="19"/>
                </a:lnTo>
                <a:lnTo>
                  <a:pt x="18" y="13"/>
                </a:lnTo>
                <a:lnTo>
                  <a:pt x="18" y="18"/>
                </a:lnTo>
                <a:lnTo>
                  <a:pt x="20" y="19"/>
                </a:lnTo>
                <a:lnTo>
                  <a:pt x="20" y="22"/>
                </a:lnTo>
                <a:lnTo>
                  <a:pt x="20" y="10"/>
                </a:lnTo>
                <a:lnTo>
                  <a:pt x="20" y="18"/>
                </a:lnTo>
                <a:lnTo>
                  <a:pt x="21" y="20"/>
                </a:lnTo>
                <a:lnTo>
                  <a:pt x="21" y="24"/>
                </a:lnTo>
                <a:lnTo>
                  <a:pt x="21" y="12"/>
                </a:lnTo>
                <a:lnTo>
                  <a:pt x="21" y="23"/>
                </a:lnTo>
                <a:lnTo>
                  <a:pt x="22" y="20"/>
                </a:lnTo>
                <a:lnTo>
                  <a:pt x="22" y="12"/>
                </a:lnTo>
                <a:lnTo>
                  <a:pt x="22" y="15"/>
                </a:lnTo>
                <a:lnTo>
                  <a:pt x="23" y="17"/>
                </a:lnTo>
                <a:lnTo>
                  <a:pt x="23" y="18"/>
                </a:lnTo>
                <a:lnTo>
                  <a:pt x="23" y="12"/>
                </a:lnTo>
                <a:lnTo>
                  <a:pt x="23" y="18"/>
                </a:lnTo>
                <a:lnTo>
                  <a:pt x="25" y="14"/>
                </a:lnTo>
                <a:lnTo>
                  <a:pt x="25" y="19"/>
                </a:lnTo>
                <a:lnTo>
                  <a:pt x="25" y="12"/>
                </a:lnTo>
                <a:lnTo>
                  <a:pt x="25" y="14"/>
                </a:lnTo>
                <a:lnTo>
                  <a:pt x="26" y="13"/>
                </a:lnTo>
                <a:lnTo>
                  <a:pt x="26" y="18"/>
                </a:lnTo>
                <a:lnTo>
                  <a:pt x="26" y="12"/>
                </a:lnTo>
                <a:lnTo>
                  <a:pt x="26" y="17"/>
                </a:lnTo>
                <a:lnTo>
                  <a:pt x="27" y="15"/>
                </a:lnTo>
                <a:lnTo>
                  <a:pt x="27" y="25"/>
                </a:lnTo>
                <a:lnTo>
                  <a:pt x="27" y="10"/>
                </a:lnTo>
                <a:lnTo>
                  <a:pt x="27" y="13"/>
                </a:lnTo>
                <a:lnTo>
                  <a:pt x="28" y="14"/>
                </a:lnTo>
                <a:lnTo>
                  <a:pt x="28" y="18"/>
                </a:lnTo>
                <a:lnTo>
                  <a:pt x="28" y="9"/>
                </a:lnTo>
                <a:lnTo>
                  <a:pt x="30" y="10"/>
                </a:lnTo>
                <a:lnTo>
                  <a:pt x="30" y="18"/>
                </a:lnTo>
                <a:lnTo>
                  <a:pt x="30" y="17"/>
                </a:lnTo>
                <a:lnTo>
                  <a:pt x="31" y="15"/>
                </a:lnTo>
                <a:lnTo>
                  <a:pt x="31" y="19"/>
                </a:lnTo>
                <a:lnTo>
                  <a:pt x="31" y="13"/>
                </a:lnTo>
                <a:lnTo>
                  <a:pt x="32" y="13"/>
                </a:lnTo>
                <a:lnTo>
                  <a:pt x="32" y="28"/>
                </a:lnTo>
                <a:lnTo>
                  <a:pt x="32" y="7"/>
                </a:lnTo>
                <a:lnTo>
                  <a:pt x="32" y="18"/>
                </a:lnTo>
                <a:lnTo>
                  <a:pt x="33" y="17"/>
                </a:lnTo>
                <a:lnTo>
                  <a:pt x="33" y="18"/>
                </a:lnTo>
                <a:lnTo>
                  <a:pt x="33" y="10"/>
                </a:lnTo>
                <a:lnTo>
                  <a:pt x="33" y="10"/>
                </a:lnTo>
                <a:lnTo>
                  <a:pt x="35" y="12"/>
                </a:lnTo>
                <a:lnTo>
                  <a:pt x="35" y="20"/>
                </a:lnTo>
                <a:lnTo>
                  <a:pt x="35" y="10"/>
                </a:lnTo>
                <a:lnTo>
                  <a:pt x="35" y="13"/>
                </a:lnTo>
                <a:lnTo>
                  <a:pt x="36" y="17"/>
                </a:lnTo>
                <a:lnTo>
                  <a:pt x="36" y="22"/>
                </a:lnTo>
                <a:lnTo>
                  <a:pt x="36" y="7"/>
                </a:lnTo>
                <a:lnTo>
                  <a:pt x="36" y="13"/>
                </a:lnTo>
                <a:lnTo>
                  <a:pt x="37" y="14"/>
                </a:lnTo>
                <a:lnTo>
                  <a:pt x="37" y="19"/>
                </a:lnTo>
                <a:lnTo>
                  <a:pt x="37" y="10"/>
                </a:lnTo>
                <a:lnTo>
                  <a:pt x="37" y="13"/>
                </a:lnTo>
                <a:lnTo>
                  <a:pt x="38" y="15"/>
                </a:lnTo>
                <a:lnTo>
                  <a:pt x="38" y="19"/>
                </a:lnTo>
                <a:lnTo>
                  <a:pt x="38" y="10"/>
                </a:lnTo>
                <a:lnTo>
                  <a:pt x="38" y="13"/>
                </a:lnTo>
                <a:lnTo>
                  <a:pt x="40" y="14"/>
                </a:lnTo>
                <a:lnTo>
                  <a:pt x="40" y="20"/>
                </a:lnTo>
                <a:lnTo>
                  <a:pt x="40" y="9"/>
                </a:lnTo>
                <a:lnTo>
                  <a:pt x="40" y="14"/>
                </a:lnTo>
                <a:lnTo>
                  <a:pt x="41" y="12"/>
                </a:lnTo>
                <a:lnTo>
                  <a:pt x="41" y="19"/>
                </a:lnTo>
                <a:lnTo>
                  <a:pt x="41" y="9"/>
                </a:lnTo>
                <a:lnTo>
                  <a:pt x="41" y="13"/>
                </a:lnTo>
                <a:lnTo>
                  <a:pt x="42" y="10"/>
                </a:lnTo>
                <a:lnTo>
                  <a:pt x="42" y="17"/>
                </a:lnTo>
                <a:lnTo>
                  <a:pt x="42" y="4"/>
                </a:lnTo>
                <a:lnTo>
                  <a:pt x="42" y="14"/>
                </a:lnTo>
                <a:lnTo>
                  <a:pt x="43" y="1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Freeform 96"/>
          <p:cNvSpPr>
            <a:spLocks/>
          </p:cNvSpPr>
          <p:nvPr/>
        </p:nvSpPr>
        <p:spPr bwMode="auto">
          <a:xfrm>
            <a:off x="2868887" y="1470814"/>
            <a:ext cx="173392" cy="67762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2" y="20"/>
              </a:cxn>
              <a:cxn ang="0">
                <a:pos x="3" y="15"/>
              </a:cxn>
              <a:cxn ang="0">
                <a:pos x="3" y="15"/>
              </a:cxn>
              <a:cxn ang="0">
                <a:pos x="4" y="2"/>
              </a:cxn>
              <a:cxn ang="0">
                <a:pos x="5" y="20"/>
              </a:cxn>
              <a:cxn ang="0">
                <a:pos x="7" y="17"/>
              </a:cxn>
              <a:cxn ang="0">
                <a:pos x="7" y="15"/>
              </a:cxn>
              <a:cxn ang="0">
                <a:pos x="8" y="13"/>
              </a:cxn>
              <a:cxn ang="0">
                <a:pos x="9" y="22"/>
              </a:cxn>
              <a:cxn ang="0">
                <a:pos x="10" y="15"/>
              </a:cxn>
              <a:cxn ang="0">
                <a:pos x="10" y="12"/>
              </a:cxn>
              <a:cxn ang="0">
                <a:pos x="12" y="12"/>
              </a:cxn>
              <a:cxn ang="0">
                <a:pos x="13" y="19"/>
              </a:cxn>
              <a:cxn ang="0">
                <a:pos x="14" y="27"/>
              </a:cxn>
              <a:cxn ang="0">
                <a:pos x="15" y="10"/>
              </a:cxn>
              <a:cxn ang="0">
                <a:pos x="17" y="14"/>
              </a:cxn>
              <a:cxn ang="0">
                <a:pos x="17" y="15"/>
              </a:cxn>
              <a:cxn ang="0">
                <a:pos x="18" y="12"/>
              </a:cxn>
              <a:cxn ang="0">
                <a:pos x="19" y="28"/>
              </a:cxn>
              <a:cxn ang="0">
                <a:pos x="20" y="17"/>
              </a:cxn>
              <a:cxn ang="0">
                <a:pos x="20" y="15"/>
              </a:cxn>
              <a:cxn ang="0">
                <a:pos x="22" y="12"/>
              </a:cxn>
              <a:cxn ang="0">
                <a:pos x="23" y="13"/>
              </a:cxn>
              <a:cxn ang="0">
                <a:pos x="24" y="18"/>
              </a:cxn>
              <a:cxn ang="0">
                <a:pos x="25" y="15"/>
              </a:cxn>
              <a:cxn ang="0">
                <a:pos x="25" y="15"/>
              </a:cxn>
              <a:cxn ang="0">
                <a:pos x="27" y="10"/>
              </a:cxn>
              <a:cxn ang="0">
                <a:pos x="28" y="17"/>
              </a:cxn>
              <a:cxn ang="0">
                <a:pos x="29" y="18"/>
              </a:cxn>
              <a:cxn ang="0">
                <a:pos x="29" y="14"/>
              </a:cxn>
              <a:cxn ang="0">
                <a:pos x="30" y="13"/>
              </a:cxn>
              <a:cxn ang="0">
                <a:pos x="32" y="22"/>
              </a:cxn>
              <a:cxn ang="0">
                <a:pos x="33" y="13"/>
              </a:cxn>
              <a:cxn ang="0">
                <a:pos x="34" y="19"/>
              </a:cxn>
              <a:cxn ang="0">
                <a:pos x="34" y="13"/>
              </a:cxn>
              <a:cxn ang="0">
                <a:pos x="35" y="12"/>
              </a:cxn>
              <a:cxn ang="0">
                <a:pos x="37" y="20"/>
              </a:cxn>
              <a:cxn ang="0">
                <a:pos x="38" y="14"/>
              </a:cxn>
              <a:cxn ang="0">
                <a:pos x="39" y="19"/>
              </a:cxn>
              <a:cxn ang="0">
                <a:pos x="39" y="18"/>
              </a:cxn>
              <a:cxn ang="0">
                <a:pos x="40" y="13"/>
              </a:cxn>
            </a:cxnLst>
            <a:rect l="0" t="0" r="r" b="b"/>
            <a:pathLst>
              <a:path w="42" h="28">
                <a:moveTo>
                  <a:pt x="0" y="15"/>
                </a:moveTo>
                <a:lnTo>
                  <a:pt x="0" y="18"/>
                </a:lnTo>
                <a:lnTo>
                  <a:pt x="0" y="14"/>
                </a:lnTo>
                <a:lnTo>
                  <a:pt x="0" y="17"/>
                </a:lnTo>
                <a:lnTo>
                  <a:pt x="2" y="18"/>
                </a:lnTo>
                <a:lnTo>
                  <a:pt x="2" y="20"/>
                </a:lnTo>
                <a:lnTo>
                  <a:pt x="2" y="12"/>
                </a:lnTo>
                <a:lnTo>
                  <a:pt x="2" y="12"/>
                </a:lnTo>
                <a:lnTo>
                  <a:pt x="3" y="15"/>
                </a:lnTo>
                <a:lnTo>
                  <a:pt x="3" y="19"/>
                </a:lnTo>
                <a:lnTo>
                  <a:pt x="3" y="10"/>
                </a:lnTo>
                <a:lnTo>
                  <a:pt x="3" y="15"/>
                </a:lnTo>
                <a:lnTo>
                  <a:pt x="4" y="18"/>
                </a:lnTo>
                <a:lnTo>
                  <a:pt x="4" y="24"/>
                </a:lnTo>
                <a:lnTo>
                  <a:pt x="4" y="2"/>
                </a:lnTo>
                <a:lnTo>
                  <a:pt x="4" y="19"/>
                </a:lnTo>
                <a:lnTo>
                  <a:pt x="5" y="18"/>
                </a:lnTo>
                <a:lnTo>
                  <a:pt x="5" y="20"/>
                </a:lnTo>
                <a:lnTo>
                  <a:pt x="5" y="12"/>
                </a:lnTo>
                <a:lnTo>
                  <a:pt x="5" y="15"/>
                </a:lnTo>
                <a:lnTo>
                  <a:pt x="7" y="17"/>
                </a:lnTo>
                <a:lnTo>
                  <a:pt x="7" y="22"/>
                </a:lnTo>
                <a:lnTo>
                  <a:pt x="7" y="12"/>
                </a:lnTo>
                <a:lnTo>
                  <a:pt x="7" y="15"/>
                </a:lnTo>
                <a:lnTo>
                  <a:pt x="8" y="14"/>
                </a:lnTo>
                <a:lnTo>
                  <a:pt x="8" y="18"/>
                </a:lnTo>
                <a:lnTo>
                  <a:pt x="8" y="13"/>
                </a:lnTo>
                <a:lnTo>
                  <a:pt x="8" y="17"/>
                </a:lnTo>
                <a:lnTo>
                  <a:pt x="9" y="15"/>
                </a:lnTo>
                <a:lnTo>
                  <a:pt x="9" y="22"/>
                </a:lnTo>
                <a:lnTo>
                  <a:pt x="9" y="9"/>
                </a:lnTo>
                <a:lnTo>
                  <a:pt x="9" y="17"/>
                </a:lnTo>
                <a:lnTo>
                  <a:pt x="10" y="15"/>
                </a:lnTo>
                <a:lnTo>
                  <a:pt x="10" y="18"/>
                </a:lnTo>
                <a:lnTo>
                  <a:pt x="10" y="12"/>
                </a:lnTo>
                <a:lnTo>
                  <a:pt x="10" y="12"/>
                </a:lnTo>
                <a:lnTo>
                  <a:pt x="12" y="12"/>
                </a:lnTo>
                <a:lnTo>
                  <a:pt x="12" y="19"/>
                </a:lnTo>
                <a:lnTo>
                  <a:pt x="12" y="12"/>
                </a:lnTo>
                <a:lnTo>
                  <a:pt x="12" y="18"/>
                </a:lnTo>
                <a:lnTo>
                  <a:pt x="13" y="14"/>
                </a:lnTo>
                <a:lnTo>
                  <a:pt x="13" y="19"/>
                </a:lnTo>
                <a:lnTo>
                  <a:pt x="13" y="10"/>
                </a:lnTo>
                <a:lnTo>
                  <a:pt x="14" y="13"/>
                </a:lnTo>
                <a:lnTo>
                  <a:pt x="14" y="27"/>
                </a:lnTo>
                <a:lnTo>
                  <a:pt x="14" y="12"/>
                </a:lnTo>
                <a:lnTo>
                  <a:pt x="14" y="12"/>
                </a:lnTo>
                <a:lnTo>
                  <a:pt x="15" y="10"/>
                </a:lnTo>
                <a:lnTo>
                  <a:pt x="15" y="20"/>
                </a:lnTo>
                <a:lnTo>
                  <a:pt x="15" y="14"/>
                </a:lnTo>
                <a:lnTo>
                  <a:pt x="17" y="14"/>
                </a:lnTo>
                <a:lnTo>
                  <a:pt x="17" y="18"/>
                </a:lnTo>
                <a:lnTo>
                  <a:pt x="17" y="10"/>
                </a:lnTo>
                <a:lnTo>
                  <a:pt x="17" y="15"/>
                </a:lnTo>
                <a:lnTo>
                  <a:pt x="18" y="17"/>
                </a:lnTo>
                <a:lnTo>
                  <a:pt x="18" y="19"/>
                </a:lnTo>
                <a:lnTo>
                  <a:pt x="18" y="12"/>
                </a:lnTo>
                <a:lnTo>
                  <a:pt x="18" y="18"/>
                </a:lnTo>
                <a:lnTo>
                  <a:pt x="19" y="19"/>
                </a:lnTo>
                <a:lnTo>
                  <a:pt x="19" y="28"/>
                </a:lnTo>
                <a:lnTo>
                  <a:pt x="19" y="4"/>
                </a:lnTo>
                <a:lnTo>
                  <a:pt x="19" y="18"/>
                </a:lnTo>
                <a:lnTo>
                  <a:pt x="20" y="17"/>
                </a:lnTo>
                <a:lnTo>
                  <a:pt x="20" y="17"/>
                </a:lnTo>
                <a:lnTo>
                  <a:pt x="20" y="10"/>
                </a:lnTo>
                <a:lnTo>
                  <a:pt x="20" y="15"/>
                </a:lnTo>
                <a:lnTo>
                  <a:pt x="22" y="14"/>
                </a:lnTo>
                <a:lnTo>
                  <a:pt x="22" y="18"/>
                </a:lnTo>
                <a:lnTo>
                  <a:pt x="22" y="12"/>
                </a:lnTo>
                <a:lnTo>
                  <a:pt x="22" y="17"/>
                </a:lnTo>
                <a:lnTo>
                  <a:pt x="23" y="18"/>
                </a:lnTo>
                <a:lnTo>
                  <a:pt x="23" y="13"/>
                </a:lnTo>
                <a:lnTo>
                  <a:pt x="23" y="14"/>
                </a:lnTo>
                <a:lnTo>
                  <a:pt x="24" y="12"/>
                </a:lnTo>
                <a:lnTo>
                  <a:pt x="24" y="18"/>
                </a:lnTo>
                <a:lnTo>
                  <a:pt x="24" y="8"/>
                </a:lnTo>
                <a:lnTo>
                  <a:pt x="24" y="17"/>
                </a:lnTo>
                <a:lnTo>
                  <a:pt x="25" y="15"/>
                </a:lnTo>
                <a:lnTo>
                  <a:pt x="25" y="18"/>
                </a:lnTo>
                <a:lnTo>
                  <a:pt x="25" y="10"/>
                </a:lnTo>
                <a:lnTo>
                  <a:pt x="25" y="15"/>
                </a:lnTo>
                <a:lnTo>
                  <a:pt x="27" y="18"/>
                </a:lnTo>
                <a:lnTo>
                  <a:pt x="27" y="20"/>
                </a:lnTo>
                <a:lnTo>
                  <a:pt x="27" y="10"/>
                </a:lnTo>
                <a:lnTo>
                  <a:pt x="27" y="12"/>
                </a:lnTo>
                <a:lnTo>
                  <a:pt x="28" y="13"/>
                </a:lnTo>
                <a:lnTo>
                  <a:pt x="28" y="17"/>
                </a:lnTo>
                <a:lnTo>
                  <a:pt x="28" y="10"/>
                </a:lnTo>
                <a:lnTo>
                  <a:pt x="28" y="15"/>
                </a:lnTo>
                <a:lnTo>
                  <a:pt x="29" y="18"/>
                </a:lnTo>
                <a:lnTo>
                  <a:pt x="29" y="18"/>
                </a:lnTo>
                <a:lnTo>
                  <a:pt x="29" y="0"/>
                </a:lnTo>
                <a:lnTo>
                  <a:pt x="29" y="14"/>
                </a:lnTo>
                <a:lnTo>
                  <a:pt x="30" y="18"/>
                </a:lnTo>
                <a:lnTo>
                  <a:pt x="30" y="19"/>
                </a:lnTo>
                <a:lnTo>
                  <a:pt x="30" y="13"/>
                </a:lnTo>
                <a:lnTo>
                  <a:pt x="30" y="14"/>
                </a:lnTo>
                <a:lnTo>
                  <a:pt x="32" y="15"/>
                </a:lnTo>
                <a:lnTo>
                  <a:pt x="32" y="22"/>
                </a:lnTo>
                <a:lnTo>
                  <a:pt x="32" y="12"/>
                </a:lnTo>
                <a:lnTo>
                  <a:pt x="32" y="14"/>
                </a:lnTo>
                <a:lnTo>
                  <a:pt x="33" y="13"/>
                </a:lnTo>
                <a:lnTo>
                  <a:pt x="33" y="12"/>
                </a:lnTo>
                <a:lnTo>
                  <a:pt x="33" y="18"/>
                </a:lnTo>
                <a:lnTo>
                  <a:pt x="34" y="19"/>
                </a:lnTo>
                <a:lnTo>
                  <a:pt x="34" y="23"/>
                </a:lnTo>
                <a:lnTo>
                  <a:pt x="34" y="5"/>
                </a:lnTo>
                <a:lnTo>
                  <a:pt x="34" y="13"/>
                </a:lnTo>
                <a:lnTo>
                  <a:pt x="35" y="15"/>
                </a:lnTo>
                <a:lnTo>
                  <a:pt x="35" y="18"/>
                </a:lnTo>
                <a:lnTo>
                  <a:pt x="35" y="12"/>
                </a:lnTo>
                <a:lnTo>
                  <a:pt x="35" y="17"/>
                </a:lnTo>
                <a:lnTo>
                  <a:pt x="37" y="18"/>
                </a:lnTo>
                <a:lnTo>
                  <a:pt x="37" y="20"/>
                </a:lnTo>
                <a:lnTo>
                  <a:pt x="37" y="14"/>
                </a:lnTo>
                <a:lnTo>
                  <a:pt x="37" y="15"/>
                </a:lnTo>
                <a:lnTo>
                  <a:pt x="38" y="14"/>
                </a:lnTo>
                <a:lnTo>
                  <a:pt x="38" y="13"/>
                </a:lnTo>
                <a:lnTo>
                  <a:pt x="38" y="20"/>
                </a:lnTo>
                <a:lnTo>
                  <a:pt x="39" y="19"/>
                </a:lnTo>
                <a:lnTo>
                  <a:pt x="39" y="23"/>
                </a:lnTo>
                <a:lnTo>
                  <a:pt x="39" y="9"/>
                </a:lnTo>
                <a:lnTo>
                  <a:pt x="39" y="18"/>
                </a:lnTo>
                <a:lnTo>
                  <a:pt x="40" y="17"/>
                </a:lnTo>
                <a:lnTo>
                  <a:pt x="40" y="20"/>
                </a:lnTo>
                <a:lnTo>
                  <a:pt x="40" y="13"/>
                </a:lnTo>
                <a:lnTo>
                  <a:pt x="40" y="14"/>
                </a:lnTo>
                <a:lnTo>
                  <a:pt x="42" y="1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Freeform 97"/>
          <p:cNvSpPr>
            <a:spLocks/>
          </p:cNvSpPr>
          <p:nvPr/>
        </p:nvSpPr>
        <p:spPr bwMode="auto">
          <a:xfrm>
            <a:off x="3042279" y="1478073"/>
            <a:ext cx="169267" cy="60504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" y="17"/>
              </a:cxn>
              <a:cxn ang="0">
                <a:pos x="2" y="12"/>
              </a:cxn>
              <a:cxn ang="0">
                <a:pos x="3" y="17"/>
              </a:cxn>
              <a:cxn ang="0">
                <a:pos x="3" y="14"/>
              </a:cxn>
              <a:cxn ang="0">
                <a:pos x="5" y="7"/>
              </a:cxn>
              <a:cxn ang="0">
                <a:pos x="6" y="19"/>
              </a:cxn>
              <a:cxn ang="0">
                <a:pos x="7" y="14"/>
              </a:cxn>
              <a:cxn ang="0">
                <a:pos x="8" y="21"/>
              </a:cxn>
              <a:cxn ang="0">
                <a:pos x="8" y="12"/>
              </a:cxn>
              <a:cxn ang="0">
                <a:pos x="10" y="6"/>
              </a:cxn>
              <a:cxn ang="0">
                <a:pos x="11" y="19"/>
              </a:cxn>
              <a:cxn ang="0">
                <a:pos x="12" y="11"/>
              </a:cxn>
              <a:cxn ang="0">
                <a:pos x="12" y="12"/>
              </a:cxn>
              <a:cxn ang="0">
                <a:pos x="13" y="6"/>
              </a:cxn>
              <a:cxn ang="0">
                <a:pos x="15" y="9"/>
              </a:cxn>
              <a:cxn ang="0">
                <a:pos x="16" y="16"/>
              </a:cxn>
              <a:cxn ang="0">
                <a:pos x="17" y="7"/>
              </a:cxn>
              <a:cxn ang="0">
                <a:pos x="17" y="15"/>
              </a:cxn>
              <a:cxn ang="0">
                <a:pos x="18" y="0"/>
              </a:cxn>
              <a:cxn ang="0">
                <a:pos x="20" y="17"/>
              </a:cxn>
              <a:cxn ang="0">
                <a:pos x="21" y="17"/>
              </a:cxn>
              <a:cxn ang="0">
                <a:pos x="22" y="14"/>
              </a:cxn>
              <a:cxn ang="0">
                <a:pos x="22" y="17"/>
              </a:cxn>
              <a:cxn ang="0">
                <a:pos x="23" y="14"/>
              </a:cxn>
              <a:cxn ang="0">
                <a:pos x="25" y="11"/>
              </a:cxn>
              <a:cxn ang="0">
                <a:pos x="26" y="7"/>
              </a:cxn>
              <a:cxn ang="0">
                <a:pos x="27" y="19"/>
              </a:cxn>
              <a:cxn ang="0">
                <a:pos x="28" y="19"/>
              </a:cxn>
              <a:cxn ang="0">
                <a:pos x="30" y="12"/>
              </a:cxn>
              <a:cxn ang="0">
                <a:pos x="30" y="11"/>
              </a:cxn>
              <a:cxn ang="0">
                <a:pos x="31" y="6"/>
              </a:cxn>
              <a:cxn ang="0">
                <a:pos x="32" y="15"/>
              </a:cxn>
              <a:cxn ang="0">
                <a:pos x="33" y="10"/>
              </a:cxn>
              <a:cxn ang="0">
                <a:pos x="33" y="14"/>
              </a:cxn>
              <a:cxn ang="0">
                <a:pos x="35" y="9"/>
              </a:cxn>
              <a:cxn ang="0">
                <a:pos x="36" y="15"/>
              </a:cxn>
              <a:cxn ang="0">
                <a:pos x="37" y="14"/>
              </a:cxn>
              <a:cxn ang="0">
                <a:pos x="37" y="10"/>
              </a:cxn>
              <a:cxn ang="0">
                <a:pos x="38" y="4"/>
              </a:cxn>
              <a:cxn ang="0">
                <a:pos x="40" y="16"/>
              </a:cxn>
              <a:cxn ang="0">
                <a:pos x="41" y="12"/>
              </a:cxn>
            </a:cxnLst>
            <a:rect l="0" t="0" r="r" b="b"/>
            <a:pathLst>
              <a:path w="41" h="25">
                <a:moveTo>
                  <a:pt x="0" y="12"/>
                </a:moveTo>
                <a:lnTo>
                  <a:pt x="0" y="16"/>
                </a:lnTo>
                <a:lnTo>
                  <a:pt x="0" y="9"/>
                </a:lnTo>
                <a:lnTo>
                  <a:pt x="0" y="10"/>
                </a:lnTo>
                <a:lnTo>
                  <a:pt x="1" y="10"/>
                </a:lnTo>
                <a:lnTo>
                  <a:pt x="1" y="17"/>
                </a:lnTo>
                <a:lnTo>
                  <a:pt x="1" y="7"/>
                </a:lnTo>
                <a:lnTo>
                  <a:pt x="1" y="14"/>
                </a:lnTo>
                <a:lnTo>
                  <a:pt x="2" y="12"/>
                </a:lnTo>
                <a:lnTo>
                  <a:pt x="2" y="9"/>
                </a:lnTo>
                <a:lnTo>
                  <a:pt x="2" y="19"/>
                </a:lnTo>
                <a:lnTo>
                  <a:pt x="3" y="17"/>
                </a:lnTo>
                <a:lnTo>
                  <a:pt x="3" y="19"/>
                </a:lnTo>
                <a:lnTo>
                  <a:pt x="3" y="7"/>
                </a:lnTo>
                <a:lnTo>
                  <a:pt x="3" y="14"/>
                </a:lnTo>
                <a:lnTo>
                  <a:pt x="5" y="12"/>
                </a:lnTo>
                <a:lnTo>
                  <a:pt x="5" y="15"/>
                </a:lnTo>
                <a:lnTo>
                  <a:pt x="5" y="7"/>
                </a:lnTo>
                <a:lnTo>
                  <a:pt x="5" y="11"/>
                </a:lnTo>
                <a:lnTo>
                  <a:pt x="6" y="14"/>
                </a:lnTo>
                <a:lnTo>
                  <a:pt x="6" y="19"/>
                </a:lnTo>
                <a:lnTo>
                  <a:pt x="6" y="7"/>
                </a:lnTo>
                <a:lnTo>
                  <a:pt x="6" y="12"/>
                </a:lnTo>
                <a:lnTo>
                  <a:pt x="7" y="14"/>
                </a:lnTo>
                <a:lnTo>
                  <a:pt x="7" y="6"/>
                </a:lnTo>
                <a:lnTo>
                  <a:pt x="7" y="20"/>
                </a:lnTo>
                <a:lnTo>
                  <a:pt x="8" y="21"/>
                </a:lnTo>
                <a:lnTo>
                  <a:pt x="8" y="22"/>
                </a:lnTo>
                <a:lnTo>
                  <a:pt x="8" y="7"/>
                </a:lnTo>
                <a:lnTo>
                  <a:pt x="8" y="12"/>
                </a:lnTo>
                <a:lnTo>
                  <a:pt x="10" y="11"/>
                </a:lnTo>
                <a:lnTo>
                  <a:pt x="10" y="16"/>
                </a:lnTo>
                <a:lnTo>
                  <a:pt x="10" y="6"/>
                </a:lnTo>
                <a:lnTo>
                  <a:pt x="10" y="11"/>
                </a:lnTo>
                <a:lnTo>
                  <a:pt x="11" y="12"/>
                </a:lnTo>
                <a:lnTo>
                  <a:pt x="11" y="19"/>
                </a:lnTo>
                <a:lnTo>
                  <a:pt x="11" y="9"/>
                </a:lnTo>
                <a:lnTo>
                  <a:pt x="11" y="12"/>
                </a:lnTo>
                <a:lnTo>
                  <a:pt x="12" y="11"/>
                </a:lnTo>
                <a:lnTo>
                  <a:pt x="12" y="14"/>
                </a:lnTo>
                <a:lnTo>
                  <a:pt x="12" y="6"/>
                </a:lnTo>
                <a:lnTo>
                  <a:pt x="12" y="12"/>
                </a:lnTo>
                <a:lnTo>
                  <a:pt x="13" y="14"/>
                </a:lnTo>
                <a:lnTo>
                  <a:pt x="13" y="16"/>
                </a:lnTo>
                <a:lnTo>
                  <a:pt x="13" y="6"/>
                </a:lnTo>
                <a:lnTo>
                  <a:pt x="13" y="14"/>
                </a:lnTo>
                <a:lnTo>
                  <a:pt x="15" y="16"/>
                </a:lnTo>
                <a:lnTo>
                  <a:pt x="15" y="9"/>
                </a:lnTo>
                <a:lnTo>
                  <a:pt x="15" y="11"/>
                </a:lnTo>
                <a:lnTo>
                  <a:pt x="16" y="12"/>
                </a:lnTo>
                <a:lnTo>
                  <a:pt x="16" y="16"/>
                </a:lnTo>
                <a:lnTo>
                  <a:pt x="16" y="9"/>
                </a:lnTo>
                <a:lnTo>
                  <a:pt x="16" y="10"/>
                </a:lnTo>
                <a:lnTo>
                  <a:pt x="17" y="7"/>
                </a:lnTo>
                <a:lnTo>
                  <a:pt x="17" y="16"/>
                </a:lnTo>
                <a:lnTo>
                  <a:pt x="17" y="6"/>
                </a:lnTo>
                <a:lnTo>
                  <a:pt x="17" y="15"/>
                </a:lnTo>
                <a:lnTo>
                  <a:pt x="18" y="12"/>
                </a:lnTo>
                <a:lnTo>
                  <a:pt x="18" y="17"/>
                </a:lnTo>
                <a:lnTo>
                  <a:pt x="18" y="0"/>
                </a:lnTo>
                <a:lnTo>
                  <a:pt x="18" y="10"/>
                </a:lnTo>
                <a:lnTo>
                  <a:pt x="20" y="11"/>
                </a:lnTo>
                <a:lnTo>
                  <a:pt x="20" y="17"/>
                </a:lnTo>
                <a:lnTo>
                  <a:pt x="20" y="10"/>
                </a:lnTo>
                <a:lnTo>
                  <a:pt x="20" y="16"/>
                </a:lnTo>
                <a:lnTo>
                  <a:pt x="21" y="17"/>
                </a:lnTo>
                <a:lnTo>
                  <a:pt x="21" y="9"/>
                </a:lnTo>
                <a:lnTo>
                  <a:pt x="21" y="15"/>
                </a:lnTo>
                <a:lnTo>
                  <a:pt x="22" y="14"/>
                </a:lnTo>
                <a:lnTo>
                  <a:pt x="22" y="19"/>
                </a:lnTo>
                <a:lnTo>
                  <a:pt x="22" y="9"/>
                </a:lnTo>
                <a:lnTo>
                  <a:pt x="22" y="17"/>
                </a:lnTo>
                <a:lnTo>
                  <a:pt x="23" y="19"/>
                </a:lnTo>
                <a:lnTo>
                  <a:pt x="23" y="0"/>
                </a:lnTo>
                <a:lnTo>
                  <a:pt x="23" y="14"/>
                </a:lnTo>
                <a:lnTo>
                  <a:pt x="25" y="12"/>
                </a:lnTo>
                <a:lnTo>
                  <a:pt x="25" y="19"/>
                </a:lnTo>
                <a:lnTo>
                  <a:pt x="25" y="11"/>
                </a:lnTo>
                <a:lnTo>
                  <a:pt x="26" y="10"/>
                </a:lnTo>
                <a:lnTo>
                  <a:pt x="26" y="16"/>
                </a:lnTo>
                <a:lnTo>
                  <a:pt x="26" y="7"/>
                </a:lnTo>
                <a:lnTo>
                  <a:pt x="26" y="9"/>
                </a:lnTo>
                <a:lnTo>
                  <a:pt x="27" y="11"/>
                </a:lnTo>
                <a:lnTo>
                  <a:pt x="27" y="19"/>
                </a:lnTo>
                <a:lnTo>
                  <a:pt x="27" y="12"/>
                </a:lnTo>
                <a:lnTo>
                  <a:pt x="28" y="14"/>
                </a:lnTo>
                <a:lnTo>
                  <a:pt x="28" y="19"/>
                </a:lnTo>
                <a:lnTo>
                  <a:pt x="28" y="9"/>
                </a:lnTo>
                <a:lnTo>
                  <a:pt x="28" y="10"/>
                </a:lnTo>
                <a:lnTo>
                  <a:pt x="30" y="12"/>
                </a:lnTo>
                <a:lnTo>
                  <a:pt x="30" y="16"/>
                </a:lnTo>
                <a:lnTo>
                  <a:pt x="30" y="10"/>
                </a:lnTo>
                <a:lnTo>
                  <a:pt x="30" y="11"/>
                </a:lnTo>
                <a:lnTo>
                  <a:pt x="31" y="12"/>
                </a:lnTo>
                <a:lnTo>
                  <a:pt x="31" y="17"/>
                </a:lnTo>
                <a:lnTo>
                  <a:pt x="31" y="6"/>
                </a:lnTo>
                <a:lnTo>
                  <a:pt x="31" y="11"/>
                </a:lnTo>
                <a:lnTo>
                  <a:pt x="32" y="15"/>
                </a:lnTo>
                <a:lnTo>
                  <a:pt x="32" y="15"/>
                </a:lnTo>
                <a:lnTo>
                  <a:pt x="32" y="10"/>
                </a:lnTo>
                <a:lnTo>
                  <a:pt x="32" y="11"/>
                </a:lnTo>
                <a:lnTo>
                  <a:pt x="33" y="10"/>
                </a:lnTo>
                <a:lnTo>
                  <a:pt x="33" y="25"/>
                </a:lnTo>
                <a:lnTo>
                  <a:pt x="33" y="6"/>
                </a:lnTo>
                <a:lnTo>
                  <a:pt x="33" y="14"/>
                </a:lnTo>
                <a:lnTo>
                  <a:pt x="35" y="12"/>
                </a:lnTo>
                <a:lnTo>
                  <a:pt x="35" y="15"/>
                </a:lnTo>
                <a:lnTo>
                  <a:pt x="35" y="9"/>
                </a:lnTo>
                <a:lnTo>
                  <a:pt x="35" y="11"/>
                </a:lnTo>
                <a:lnTo>
                  <a:pt x="36" y="12"/>
                </a:lnTo>
                <a:lnTo>
                  <a:pt x="36" y="15"/>
                </a:lnTo>
                <a:lnTo>
                  <a:pt x="36" y="7"/>
                </a:lnTo>
                <a:lnTo>
                  <a:pt x="36" y="12"/>
                </a:lnTo>
                <a:lnTo>
                  <a:pt x="37" y="14"/>
                </a:lnTo>
                <a:lnTo>
                  <a:pt x="37" y="14"/>
                </a:lnTo>
                <a:lnTo>
                  <a:pt x="37" y="10"/>
                </a:lnTo>
                <a:lnTo>
                  <a:pt x="37" y="10"/>
                </a:lnTo>
                <a:lnTo>
                  <a:pt x="38" y="10"/>
                </a:lnTo>
                <a:lnTo>
                  <a:pt x="38" y="25"/>
                </a:lnTo>
                <a:lnTo>
                  <a:pt x="38" y="4"/>
                </a:lnTo>
                <a:lnTo>
                  <a:pt x="38" y="12"/>
                </a:lnTo>
                <a:lnTo>
                  <a:pt x="40" y="14"/>
                </a:lnTo>
                <a:lnTo>
                  <a:pt x="40" y="16"/>
                </a:lnTo>
                <a:lnTo>
                  <a:pt x="40" y="9"/>
                </a:lnTo>
                <a:lnTo>
                  <a:pt x="40" y="14"/>
                </a:lnTo>
                <a:lnTo>
                  <a:pt x="41" y="12"/>
                </a:lnTo>
                <a:lnTo>
                  <a:pt x="41" y="5"/>
                </a:lnTo>
                <a:lnTo>
                  <a:pt x="41" y="1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Freeform 98"/>
          <p:cNvSpPr>
            <a:spLocks/>
          </p:cNvSpPr>
          <p:nvPr/>
        </p:nvSpPr>
        <p:spPr bwMode="auto">
          <a:xfrm>
            <a:off x="3211539" y="1478073"/>
            <a:ext cx="173392" cy="60504"/>
          </a:xfrm>
          <a:custGeom>
            <a:avLst/>
            <a:gdLst/>
            <a:ahLst/>
            <a:cxnLst>
              <a:cxn ang="0">
                <a:pos x="1" y="15"/>
              </a:cxn>
              <a:cxn ang="0">
                <a:pos x="2" y="9"/>
              </a:cxn>
              <a:cxn ang="0">
                <a:pos x="2" y="15"/>
              </a:cxn>
              <a:cxn ang="0">
                <a:pos x="4" y="9"/>
              </a:cxn>
              <a:cxn ang="0">
                <a:pos x="5" y="16"/>
              </a:cxn>
              <a:cxn ang="0">
                <a:pos x="6" y="9"/>
              </a:cxn>
              <a:cxn ang="0">
                <a:pos x="6" y="12"/>
              </a:cxn>
              <a:cxn ang="0">
                <a:pos x="7" y="0"/>
              </a:cxn>
              <a:cxn ang="0">
                <a:pos x="9" y="19"/>
              </a:cxn>
              <a:cxn ang="0">
                <a:pos x="10" y="16"/>
              </a:cxn>
              <a:cxn ang="0">
                <a:pos x="11" y="10"/>
              </a:cxn>
              <a:cxn ang="0">
                <a:pos x="11" y="12"/>
              </a:cxn>
              <a:cxn ang="0">
                <a:pos x="12" y="0"/>
              </a:cxn>
              <a:cxn ang="0">
                <a:pos x="14" y="10"/>
              </a:cxn>
              <a:cxn ang="0">
                <a:pos x="15" y="19"/>
              </a:cxn>
              <a:cxn ang="0">
                <a:pos x="16" y="11"/>
              </a:cxn>
              <a:cxn ang="0">
                <a:pos x="17" y="11"/>
              </a:cxn>
              <a:cxn ang="0">
                <a:pos x="17" y="12"/>
              </a:cxn>
              <a:cxn ang="0">
                <a:pos x="19" y="9"/>
              </a:cxn>
              <a:cxn ang="0">
                <a:pos x="20" y="16"/>
              </a:cxn>
              <a:cxn ang="0">
                <a:pos x="21" y="11"/>
              </a:cxn>
              <a:cxn ang="0">
                <a:pos x="21" y="15"/>
              </a:cxn>
              <a:cxn ang="0">
                <a:pos x="22" y="9"/>
              </a:cxn>
              <a:cxn ang="0">
                <a:pos x="24" y="16"/>
              </a:cxn>
              <a:cxn ang="0">
                <a:pos x="25" y="15"/>
              </a:cxn>
              <a:cxn ang="0">
                <a:pos x="26" y="16"/>
              </a:cxn>
              <a:cxn ang="0">
                <a:pos x="27" y="15"/>
              </a:cxn>
              <a:cxn ang="0">
                <a:pos x="27" y="17"/>
              </a:cxn>
              <a:cxn ang="0">
                <a:pos x="29" y="9"/>
              </a:cxn>
              <a:cxn ang="0">
                <a:pos x="30" y="15"/>
              </a:cxn>
              <a:cxn ang="0">
                <a:pos x="31" y="12"/>
              </a:cxn>
              <a:cxn ang="0">
                <a:pos x="31" y="7"/>
              </a:cxn>
              <a:cxn ang="0">
                <a:pos x="32" y="4"/>
              </a:cxn>
              <a:cxn ang="0">
                <a:pos x="34" y="16"/>
              </a:cxn>
              <a:cxn ang="0">
                <a:pos x="35" y="11"/>
              </a:cxn>
              <a:cxn ang="0">
                <a:pos x="35" y="12"/>
              </a:cxn>
              <a:cxn ang="0">
                <a:pos x="36" y="7"/>
              </a:cxn>
              <a:cxn ang="0">
                <a:pos x="37" y="2"/>
              </a:cxn>
              <a:cxn ang="0">
                <a:pos x="39" y="15"/>
              </a:cxn>
              <a:cxn ang="0">
                <a:pos x="40" y="12"/>
              </a:cxn>
              <a:cxn ang="0">
                <a:pos x="41" y="6"/>
              </a:cxn>
              <a:cxn ang="0">
                <a:pos x="41" y="7"/>
              </a:cxn>
            </a:cxnLst>
            <a:rect l="0" t="0" r="r" b="b"/>
            <a:pathLst>
              <a:path w="42" h="25">
                <a:moveTo>
                  <a:pt x="0" y="15"/>
                </a:moveTo>
                <a:lnTo>
                  <a:pt x="1" y="14"/>
                </a:lnTo>
                <a:lnTo>
                  <a:pt x="1" y="15"/>
                </a:lnTo>
                <a:lnTo>
                  <a:pt x="1" y="7"/>
                </a:lnTo>
                <a:lnTo>
                  <a:pt x="1" y="10"/>
                </a:lnTo>
                <a:lnTo>
                  <a:pt x="2" y="9"/>
                </a:lnTo>
                <a:lnTo>
                  <a:pt x="2" y="16"/>
                </a:lnTo>
                <a:lnTo>
                  <a:pt x="2" y="7"/>
                </a:lnTo>
                <a:lnTo>
                  <a:pt x="2" y="15"/>
                </a:lnTo>
                <a:lnTo>
                  <a:pt x="4" y="14"/>
                </a:lnTo>
                <a:lnTo>
                  <a:pt x="4" y="15"/>
                </a:lnTo>
                <a:lnTo>
                  <a:pt x="4" y="9"/>
                </a:lnTo>
                <a:lnTo>
                  <a:pt x="4" y="14"/>
                </a:lnTo>
                <a:lnTo>
                  <a:pt x="5" y="11"/>
                </a:lnTo>
                <a:lnTo>
                  <a:pt x="5" y="16"/>
                </a:lnTo>
                <a:lnTo>
                  <a:pt x="5" y="7"/>
                </a:lnTo>
                <a:lnTo>
                  <a:pt x="5" y="10"/>
                </a:lnTo>
                <a:lnTo>
                  <a:pt x="6" y="9"/>
                </a:lnTo>
                <a:lnTo>
                  <a:pt x="6" y="15"/>
                </a:lnTo>
                <a:lnTo>
                  <a:pt x="6" y="7"/>
                </a:lnTo>
                <a:lnTo>
                  <a:pt x="6" y="12"/>
                </a:lnTo>
                <a:lnTo>
                  <a:pt x="7" y="11"/>
                </a:lnTo>
                <a:lnTo>
                  <a:pt x="7" y="17"/>
                </a:lnTo>
                <a:lnTo>
                  <a:pt x="7" y="0"/>
                </a:lnTo>
                <a:lnTo>
                  <a:pt x="7" y="12"/>
                </a:lnTo>
                <a:lnTo>
                  <a:pt x="9" y="11"/>
                </a:lnTo>
                <a:lnTo>
                  <a:pt x="9" y="19"/>
                </a:lnTo>
                <a:lnTo>
                  <a:pt x="9" y="9"/>
                </a:lnTo>
                <a:lnTo>
                  <a:pt x="9" y="17"/>
                </a:lnTo>
                <a:lnTo>
                  <a:pt x="10" y="16"/>
                </a:lnTo>
                <a:lnTo>
                  <a:pt x="10" y="9"/>
                </a:lnTo>
                <a:lnTo>
                  <a:pt x="10" y="11"/>
                </a:lnTo>
                <a:lnTo>
                  <a:pt x="11" y="10"/>
                </a:lnTo>
                <a:lnTo>
                  <a:pt x="11" y="15"/>
                </a:lnTo>
                <a:lnTo>
                  <a:pt x="11" y="9"/>
                </a:lnTo>
                <a:lnTo>
                  <a:pt x="11" y="12"/>
                </a:lnTo>
                <a:lnTo>
                  <a:pt x="12" y="14"/>
                </a:lnTo>
                <a:lnTo>
                  <a:pt x="12" y="19"/>
                </a:lnTo>
                <a:lnTo>
                  <a:pt x="12" y="0"/>
                </a:lnTo>
                <a:lnTo>
                  <a:pt x="12" y="16"/>
                </a:lnTo>
                <a:lnTo>
                  <a:pt x="14" y="15"/>
                </a:lnTo>
                <a:lnTo>
                  <a:pt x="14" y="10"/>
                </a:lnTo>
                <a:lnTo>
                  <a:pt x="14" y="16"/>
                </a:lnTo>
                <a:lnTo>
                  <a:pt x="15" y="15"/>
                </a:lnTo>
                <a:lnTo>
                  <a:pt x="15" y="19"/>
                </a:lnTo>
                <a:lnTo>
                  <a:pt x="15" y="9"/>
                </a:lnTo>
                <a:lnTo>
                  <a:pt x="15" y="10"/>
                </a:lnTo>
                <a:lnTo>
                  <a:pt x="16" y="11"/>
                </a:lnTo>
                <a:lnTo>
                  <a:pt x="16" y="17"/>
                </a:lnTo>
                <a:lnTo>
                  <a:pt x="16" y="12"/>
                </a:lnTo>
                <a:lnTo>
                  <a:pt x="17" y="11"/>
                </a:lnTo>
                <a:lnTo>
                  <a:pt x="17" y="17"/>
                </a:lnTo>
                <a:lnTo>
                  <a:pt x="17" y="10"/>
                </a:lnTo>
                <a:lnTo>
                  <a:pt x="17" y="12"/>
                </a:lnTo>
                <a:lnTo>
                  <a:pt x="19" y="14"/>
                </a:lnTo>
                <a:lnTo>
                  <a:pt x="19" y="16"/>
                </a:lnTo>
                <a:lnTo>
                  <a:pt x="19" y="9"/>
                </a:lnTo>
                <a:lnTo>
                  <a:pt x="19" y="14"/>
                </a:lnTo>
                <a:lnTo>
                  <a:pt x="20" y="12"/>
                </a:lnTo>
                <a:lnTo>
                  <a:pt x="20" y="16"/>
                </a:lnTo>
                <a:lnTo>
                  <a:pt x="20" y="7"/>
                </a:lnTo>
                <a:lnTo>
                  <a:pt x="20" y="10"/>
                </a:lnTo>
                <a:lnTo>
                  <a:pt x="21" y="11"/>
                </a:lnTo>
                <a:lnTo>
                  <a:pt x="21" y="16"/>
                </a:lnTo>
                <a:lnTo>
                  <a:pt x="21" y="7"/>
                </a:lnTo>
                <a:lnTo>
                  <a:pt x="21" y="15"/>
                </a:lnTo>
                <a:lnTo>
                  <a:pt x="22" y="14"/>
                </a:lnTo>
                <a:lnTo>
                  <a:pt x="22" y="22"/>
                </a:lnTo>
                <a:lnTo>
                  <a:pt x="22" y="9"/>
                </a:lnTo>
                <a:lnTo>
                  <a:pt x="22" y="14"/>
                </a:lnTo>
                <a:lnTo>
                  <a:pt x="24" y="12"/>
                </a:lnTo>
                <a:lnTo>
                  <a:pt x="24" y="16"/>
                </a:lnTo>
                <a:lnTo>
                  <a:pt x="24" y="5"/>
                </a:lnTo>
                <a:lnTo>
                  <a:pt x="25" y="9"/>
                </a:lnTo>
                <a:lnTo>
                  <a:pt x="25" y="15"/>
                </a:lnTo>
                <a:lnTo>
                  <a:pt x="25" y="11"/>
                </a:lnTo>
                <a:lnTo>
                  <a:pt x="26" y="14"/>
                </a:lnTo>
                <a:lnTo>
                  <a:pt x="26" y="16"/>
                </a:lnTo>
                <a:lnTo>
                  <a:pt x="26" y="10"/>
                </a:lnTo>
                <a:lnTo>
                  <a:pt x="26" y="14"/>
                </a:lnTo>
                <a:lnTo>
                  <a:pt x="27" y="15"/>
                </a:lnTo>
                <a:lnTo>
                  <a:pt x="27" y="25"/>
                </a:lnTo>
                <a:lnTo>
                  <a:pt x="27" y="6"/>
                </a:lnTo>
                <a:lnTo>
                  <a:pt x="27" y="17"/>
                </a:lnTo>
                <a:lnTo>
                  <a:pt x="29" y="14"/>
                </a:lnTo>
                <a:lnTo>
                  <a:pt x="29" y="17"/>
                </a:lnTo>
                <a:lnTo>
                  <a:pt x="29" y="9"/>
                </a:lnTo>
                <a:lnTo>
                  <a:pt x="29" y="10"/>
                </a:lnTo>
                <a:lnTo>
                  <a:pt x="30" y="11"/>
                </a:lnTo>
                <a:lnTo>
                  <a:pt x="30" y="15"/>
                </a:lnTo>
                <a:lnTo>
                  <a:pt x="30" y="6"/>
                </a:lnTo>
                <a:lnTo>
                  <a:pt x="30" y="14"/>
                </a:lnTo>
                <a:lnTo>
                  <a:pt x="31" y="12"/>
                </a:lnTo>
                <a:lnTo>
                  <a:pt x="31" y="16"/>
                </a:lnTo>
                <a:lnTo>
                  <a:pt x="31" y="5"/>
                </a:lnTo>
                <a:lnTo>
                  <a:pt x="31" y="7"/>
                </a:lnTo>
                <a:lnTo>
                  <a:pt x="32" y="9"/>
                </a:lnTo>
                <a:lnTo>
                  <a:pt x="32" y="16"/>
                </a:lnTo>
                <a:lnTo>
                  <a:pt x="32" y="4"/>
                </a:lnTo>
                <a:lnTo>
                  <a:pt x="32" y="12"/>
                </a:lnTo>
                <a:lnTo>
                  <a:pt x="34" y="14"/>
                </a:lnTo>
                <a:lnTo>
                  <a:pt x="34" y="16"/>
                </a:lnTo>
                <a:lnTo>
                  <a:pt x="34" y="9"/>
                </a:lnTo>
                <a:lnTo>
                  <a:pt x="34" y="12"/>
                </a:lnTo>
                <a:lnTo>
                  <a:pt x="35" y="11"/>
                </a:lnTo>
                <a:lnTo>
                  <a:pt x="35" y="15"/>
                </a:lnTo>
                <a:lnTo>
                  <a:pt x="35" y="9"/>
                </a:lnTo>
                <a:lnTo>
                  <a:pt x="35" y="12"/>
                </a:lnTo>
                <a:lnTo>
                  <a:pt x="36" y="11"/>
                </a:lnTo>
                <a:lnTo>
                  <a:pt x="36" y="15"/>
                </a:lnTo>
                <a:lnTo>
                  <a:pt x="36" y="7"/>
                </a:lnTo>
                <a:lnTo>
                  <a:pt x="37" y="9"/>
                </a:lnTo>
                <a:lnTo>
                  <a:pt x="37" y="16"/>
                </a:lnTo>
                <a:lnTo>
                  <a:pt x="37" y="2"/>
                </a:lnTo>
                <a:lnTo>
                  <a:pt x="37" y="15"/>
                </a:lnTo>
                <a:lnTo>
                  <a:pt x="39" y="15"/>
                </a:lnTo>
                <a:lnTo>
                  <a:pt x="39" y="15"/>
                </a:lnTo>
                <a:lnTo>
                  <a:pt x="39" y="9"/>
                </a:lnTo>
                <a:lnTo>
                  <a:pt x="39" y="11"/>
                </a:lnTo>
                <a:lnTo>
                  <a:pt x="40" y="12"/>
                </a:lnTo>
                <a:lnTo>
                  <a:pt x="40" y="16"/>
                </a:lnTo>
                <a:lnTo>
                  <a:pt x="40" y="7"/>
                </a:lnTo>
                <a:lnTo>
                  <a:pt x="41" y="6"/>
                </a:lnTo>
                <a:lnTo>
                  <a:pt x="41" y="17"/>
                </a:lnTo>
                <a:lnTo>
                  <a:pt x="41" y="6"/>
                </a:lnTo>
                <a:lnTo>
                  <a:pt x="41" y="7"/>
                </a:lnTo>
                <a:lnTo>
                  <a:pt x="42" y="10"/>
                </a:lnTo>
                <a:lnTo>
                  <a:pt x="42" y="2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Freeform 99"/>
          <p:cNvSpPr>
            <a:spLocks/>
          </p:cNvSpPr>
          <p:nvPr/>
        </p:nvSpPr>
        <p:spPr bwMode="auto">
          <a:xfrm>
            <a:off x="3384935" y="1470814"/>
            <a:ext cx="173392" cy="67762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2" y="13"/>
              </a:cxn>
              <a:cxn ang="0">
                <a:pos x="3" y="22"/>
              </a:cxn>
              <a:cxn ang="0">
                <a:pos x="4" y="14"/>
              </a:cxn>
              <a:cxn ang="0">
                <a:pos x="4" y="20"/>
              </a:cxn>
              <a:cxn ang="0">
                <a:pos x="5" y="13"/>
              </a:cxn>
              <a:cxn ang="0">
                <a:pos x="7" y="20"/>
              </a:cxn>
              <a:cxn ang="0">
                <a:pos x="8" y="14"/>
              </a:cxn>
              <a:cxn ang="0">
                <a:pos x="8" y="17"/>
              </a:cxn>
              <a:cxn ang="0">
                <a:pos x="9" y="18"/>
              </a:cxn>
              <a:cxn ang="0">
                <a:pos x="10" y="10"/>
              </a:cxn>
              <a:cxn ang="0">
                <a:pos x="12" y="19"/>
              </a:cxn>
              <a:cxn ang="0">
                <a:pos x="13" y="17"/>
              </a:cxn>
              <a:cxn ang="0">
                <a:pos x="13" y="19"/>
              </a:cxn>
              <a:cxn ang="0">
                <a:pos x="14" y="12"/>
              </a:cxn>
              <a:cxn ang="0">
                <a:pos x="15" y="28"/>
              </a:cxn>
              <a:cxn ang="0">
                <a:pos x="17" y="23"/>
              </a:cxn>
              <a:cxn ang="0">
                <a:pos x="18" y="17"/>
              </a:cxn>
              <a:cxn ang="0">
                <a:pos x="18" y="15"/>
              </a:cxn>
              <a:cxn ang="0">
                <a:pos x="19" y="9"/>
              </a:cxn>
              <a:cxn ang="0">
                <a:pos x="20" y="10"/>
              </a:cxn>
              <a:cxn ang="0">
                <a:pos x="22" y="20"/>
              </a:cxn>
              <a:cxn ang="0">
                <a:pos x="23" y="18"/>
              </a:cxn>
              <a:cxn ang="0">
                <a:pos x="23" y="15"/>
              </a:cxn>
              <a:cxn ang="0">
                <a:pos x="24" y="9"/>
              </a:cxn>
              <a:cxn ang="0">
                <a:pos x="25" y="20"/>
              </a:cxn>
              <a:cxn ang="0">
                <a:pos x="27" y="7"/>
              </a:cxn>
              <a:cxn ang="0">
                <a:pos x="27" y="18"/>
              </a:cxn>
              <a:cxn ang="0">
                <a:pos x="28" y="14"/>
              </a:cxn>
              <a:cxn ang="0">
                <a:pos x="29" y="20"/>
              </a:cxn>
              <a:cxn ang="0">
                <a:pos x="30" y="17"/>
              </a:cxn>
              <a:cxn ang="0">
                <a:pos x="30" y="20"/>
              </a:cxn>
              <a:cxn ang="0">
                <a:pos x="32" y="0"/>
              </a:cxn>
              <a:cxn ang="0">
                <a:pos x="33" y="20"/>
              </a:cxn>
              <a:cxn ang="0">
                <a:pos x="34" y="9"/>
              </a:cxn>
              <a:cxn ang="0">
                <a:pos x="35" y="13"/>
              </a:cxn>
              <a:cxn ang="0">
                <a:pos x="37" y="22"/>
              </a:cxn>
              <a:cxn ang="0">
                <a:pos x="38" y="17"/>
              </a:cxn>
              <a:cxn ang="0">
                <a:pos x="38" y="15"/>
              </a:cxn>
              <a:cxn ang="0">
                <a:pos x="39" y="12"/>
              </a:cxn>
              <a:cxn ang="0">
                <a:pos x="40" y="19"/>
              </a:cxn>
              <a:cxn ang="0">
                <a:pos x="42" y="18"/>
              </a:cxn>
            </a:cxnLst>
            <a:rect l="0" t="0" r="r" b="b"/>
            <a:pathLst>
              <a:path w="42" h="28">
                <a:moveTo>
                  <a:pt x="0" y="25"/>
                </a:moveTo>
                <a:lnTo>
                  <a:pt x="0" y="7"/>
                </a:lnTo>
                <a:lnTo>
                  <a:pt x="0" y="17"/>
                </a:lnTo>
                <a:lnTo>
                  <a:pt x="2" y="15"/>
                </a:lnTo>
                <a:lnTo>
                  <a:pt x="2" y="19"/>
                </a:lnTo>
                <a:lnTo>
                  <a:pt x="2" y="13"/>
                </a:lnTo>
                <a:lnTo>
                  <a:pt x="2" y="17"/>
                </a:lnTo>
                <a:lnTo>
                  <a:pt x="3" y="15"/>
                </a:lnTo>
                <a:lnTo>
                  <a:pt x="3" y="22"/>
                </a:lnTo>
                <a:lnTo>
                  <a:pt x="3" y="13"/>
                </a:lnTo>
                <a:lnTo>
                  <a:pt x="3" y="15"/>
                </a:lnTo>
                <a:lnTo>
                  <a:pt x="4" y="14"/>
                </a:lnTo>
                <a:lnTo>
                  <a:pt x="4" y="22"/>
                </a:lnTo>
                <a:lnTo>
                  <a:pt x="4" y="10"/>
                </a:lnTo>
                <a:lnTo>
                  <a:pt x="4" y="20"/>
                </a:lnTo>
                <a:lnTo>
                  <a:pt x="5" y="19"/>
                </a:lnTo>
                <a:lnTo>
                  <a:pt x="5" y="22"/>
                </a:lnTo>
                <a:lnTo>
                  <a:pt x="5" y="13"/>
                </a:lnTo>
                <a:lnTo>
                  <a:pt x="5" y="17"/>
                </a:lnTo>
                <a:lnTo>
                  <a:pt x="7" y="15"/>
                </a:lnTo>
                <a:lnTo>
                  <a:pt x="7" y="20"/>
                </a:lnTo>
                <a:lnTo>
                  <a:pt x="7" y="9"/>
                </a:lnTo>
                <a:lnTo>
                  <a:pt x="7" y="15"/>
                </a:lnTo>
                <a:lnTo>
                  <a:pt x="8" y="14"/>
                </a:lnTo>
                <a:lnTo>
                  <a:pt x="8" y="18"/>
                </a:lnTo>
                <a:lnTo>
                  <a:pt x="8" y="10"/>
                </a:lnTo>
                <a:lnTo>
                  <a:pt x="8" y="17"/>
                </a:lnTo>
                <a:lnTo>
                  <a:pt x="9" y="15"/>
                </a:lnTo>
                <a:lnTo>
                  <a:pt x="9" y="12"/>
                </a:lnTo>
                <a:lnTo>
                  <a:pt x="9" y="18"/>
                </a:lnTo>
                <a:lnTo>
                  <a:pt x="10" y="17"/>
                </a:lnTo>
                <a:lnTo>
                  <a:pt x="10" y="27"/>
                </a:lnTo>
                <a:lnTo>
                  <a:pt x="10" y="10"/>
                </a:lnTo>
                <a:lnTo>
                  <a:pt x="10" y="22"/>
                </a:lnTo>
                <a:lnTo>
                  <a:pt x="12" y="19"/>
                </a:lnTo>
                <a:lnTo>
                  <a:pt x="12" y="19"/>
                </a:lnTo>
                <a:lnTo>
                  <a:pt x="12" y="10"/>
                </a:lnTo>
                <a:lnTo>
                  <a:pt x="12" y="18"/>
                </a:lnTo>
                <a:lnTo>
                  <a:pt x="13" y="17"/>
                </a:lnTo>
                <a:lnTo>
                  <a:pt x="13" y="22"/>
                </a:lnTo>
                <a:lnTo>
                  <a:pt x="13" y="9"/>
                </a:lnTo>
                <a:lnTo>
                  <a:pt x="13" y="19"/>
                </a:lnTo>
                <a:lnTo>
                  <a:pt x="14" y="17"/>
                </a:lnTo>
                <a:lnTo>
                  <a:pt x="14" y="20"/>
                </a:lnTo>
                <a:lnTo>
                  <a:pt x="14" y="12"/>
                </a:lnTo>
                <a:lnTo>
                  <a:pt x="14" y="13"/>
                </a:lnTo>
                <a:lnTo>
                  <a:pt x="15" y="14"/>
                </a:lnTo>
                <a:lnTo>
                  <a:pt x="15" y="28"/>
                </a:lnTo>
                <a:lnTo>
                  <a:pt x="15" y="7"/>
                </a:lnTo>
                <a:lnTo>
                  <a:pt x="15" y="25"/>
                </a:lnTo>
                <a:lnTo>
                  <a:pt x="17" y="23"/>
                </a:lnTo>
                <a:lnTo>
                  <a:pt x="17" y="9"/>
                </a:lnTo>
                <a:lnTo>
                  <a:pt x="17" y="19"/>
                </a:lnTo>
                <a:lnTo>
                  <a:pt x="18" y="17"/>
                </a:lnTo>
                <a:lnTo>
                  <a:pt x="18" y="17"/>
                </a:lnTo>
                <a:lnTo>
                  <a:pt x="18" y="9"/>
                </a:lnTo>
                <a:lnTo>
                  <a:pt x="18" y="15"/>
                </a:lnTo>
                <a:lnTo>
                  <a:pt x="19" y="17"/>
                </a:lnTo>
                <a:lnTo>
                  <a:pt x="19" y="20"/>
                </a:lnTo>
                <a:lnTo>
                  <a:pt x="19" y="9"/>
                </a:lnTo>
                <a:lnTo>
                  <a:pt x="19" y="15"/>
                </a:lnTo>
                <a:lnTo>
                  <a:pt x="20" y="14"/>
                </a:lnTo>
                <a:lnTo>
                  <a:pt x="20" y="10"/>
                </a:lnTo>
                <a:lnTo>
                  <a:pt x="20" y="17"/>
                </a:lnTo>
                <a:lnTo>
                  <a:pt x="22" y="13"/>
                </a:lnTo>
                <a:lnTo>
                  <a:pt x="22" y="20"/>
                </a:lnTo>
                <a:lnTo>
                  <a:pt x="22" y="10"/>
                </a:lnTo>
                <a:lnTo>
                  <a:pt x="22" y="17"/>
                </a:lnTo>
                <a:lnTo>
                  <a:pt x="23" y="18"/>
                </a:lnTo>
                <a:lnTo>
                  <a:pt x="23" y="19"/>
                </a:lnTo>
                <a:lnTo>
                  <a:pt x="23" y="12"/>
                </a:lnTo>
                <a:lnTo>
                  <a:pt x="23" y="15"/>
                </a:lnTo>
                <a:lnTo>
                  <a:pt x="24" y="13"/>
                </a:lnTo>
                <a:lnTo>
                  <a:pt x="24" y="20"/>
                </a:lnTo>
                <a:lnTo>
                  <a:pt x="24" y="9"/>
                </a:lnTo>
                <a:lnTo>
                  <a:pt x="24" y="14"/>
                </a:lnTo>
                <a:lnTo>
                  <a:pt x="25" y="13"/>
                </a:lnTo>
                <a:lnTo>
                  <a:pt x="25" y="20"/>
                </a:lnTo>
                <a:lnTo>
                  <a:pt x="25" y="9"/>
                </a:lnTo>
                <a:lnTo>
                  <a:pt x="25" y="12"/>
                </a:lnTo>
                <a:lnTo>
                  <a:pt x="27" y="7"/>
                </a:lnTo>
                <a:lnTo>
                  <a:pt x="27" y="20"/>
                </a:lnTo>
                <a:lnTo>
                  <a:pt x="27" y="4"/>
                </a:lnTo>
                <a:lnTo>
                  <a:pt x="27" y="18"/>
                </a:lnTo>
                <a:lnTo>
                  <a:pt x="28" y="19"/>
                </a:lnTo>
                <a:lnTo>
                  <a:pt x="28" y="23"/>
                </a:lnTo>
                <a:lnTo>
                  <a:pt x="28" y="14"/>
                </a:lnTo>
                <a:lnTo>
                  <a:pt x="28" y="19"/>
                </a:lnTo>
                <a:lnTo>
                  <a:pt x="29" y="18"/>
                </a:lnTo>
                <a:lnTo>
                  <a:pt x="29" y="20"/>
                </a:lnTo>
                <a:lnTo>
                  <a:pt x="29" y="12"/>
                </a:lnTo>
                <a:lnTo>
                  <a:pt x="29" y="15"/>
                </a:lnTo>
                <a:lnTo>
                  <a:pt x="30" y="17"/>
                </a:lnTo>
                <a:lnTo>
                  <a:pt x="30" y="23"/>
                </a:lnTo>
                <a:lnTo>
                  <a:pt x="30" y="12"/>
                </a:lnTo>
                <a:lnTo>
                  <a:pt x="30" y="20"/>
                </a:lnTo>
                <a:lnTo>
                  <a:pt x="32" y="17"/>
                </a:lnTo>
                <a:lnTo>
                  <a:pt x="32" y="20"/>
                </a:lnTo>
                <a:lnTo>
                  <a:pt x="32" y="0"/>
                </a:lnTo>
                <a:lnTo>
                  <a:pt x="32" y="13"/>
                </a:lnTo>
                <a:lnTo>
                  <a:pt x="33" y="10"/>
                </a:lnTo>
                <a:lnTo>
                  <a:pt x="33" y="20"/>
                </a:lnTo>
                <a:lnTo>
                  <a:pt x="33" y="17"/>
                </a:lnTo>
                <a:lnTo>
                  <a:pt x="34" y="18"/>
                </a:lnTo>
                <a:lnTo>
                  <a:pt x="34" y="9"/>
                </a:lnTo>
                <a:lnTo>
                  <a:pt x="34" y="15"/>
                </a:lnTo>
                <a:lnTo>
                  <a:pt x="35" y="17"/>
                </a:lnTo>
                <a:lnTo>
                  <a:pt x="35" y="13"/>
                </a:lnTo>
                <a:lnTo>
                  <a:pt x="35" y="20"/>
                </a:lnTo>
                <a:lnTo>
                  <a:pt x="37" y="19"/>
                </a:lnTo>
                <a:lnTo>
                  <a:pt x="37" y="22"/>
                </a:lnTo>
                <a:lnTo>
                  <a:pt x="37" y="12"/>
                </a:lnTo>
                <a:lnTo>
                  <a:pt x="37" y="13"/>
                </a:lnTo>
                <a:lnTo>
                  <a:pt x="38" y="17"/>
                </a:lnTo>
                <a:lnTo>
                  <a:pt x="38" y="19"/>
                </a:lnTo>
                <a:lnTo>
                  <a:pt x="38" y="13"/>
                </a:lnTo>
                <a:lnTo>
                  <a:pt x="38" y="15"/>
                </a:lnTo>
                <a:lnTo>
                  <a:pt x="39" y="17"/>
                </a:lnTo>
                <a:lnTo>
                  <a:pt x="39" y="18"/>
                </a:lnTo>
                <a:lnTo>
                  <a:pt x="39" y="12"/>
                </a:lnTo>
                <a:lnTo>
                  <a:pt x="39" y="13"/>
                </a:lnTo>
                <a:lnTo>
                  <a:pt x="40" y="14"/>
                </a:lnTo>
                <a:lnTo>
                  <a:pt x="40" y="19"/>
                </a:lnTo>
                <a:lnTo>
                  <a:pt x="40" y="10"/>
                </a:lnTo>
                <a:lnTo>
                  <a:pt x="40" y="17"/>
                </a:lnTo>
                <a:lnTo>
                  <a:pt x="42" y="18"/>
                </a:lnTo>
                <a:lnTo>
                  <a:pt x="42" y="24"/>
                </a:lnTo>
                <a:lnTo>
                  <a:pt x="42" y="1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Freeform 100"/>
          <p:cNvSpPr>
            <a:spLocks/>
          </p:cNvSpPr>
          <p:nvPr/>
        </p:nvSpPr>
        <p:spPr bwMode="auto">
          <a:xfrm>
            <a:off x="3558327" y="1478073"/>
            <a:ext cx="177524" cy="58082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1" y="11"/>
              </a:cxn>
              <a:cxn ang="0">
                <a:pos x="2" y="11"/>
              </a:cxn>
              <a:cxn ang="0">
                <a:pos x="3" y="6"/>
              </a:cxn>
              <a:cxn ang="0">
                <a:pos x="5" y="11"/>
              </a:cxn>
              <a:cxn ang="0">
                <a:pos x="6" y="4"/>
              </a:cxn>
              <a:cxn ang="0">
                <a:pos x="7" y="17"/>
              </a:cxn>
              <a:cxn ang="0">
                <a:pos x="8" y="14"/>
              </a:cxn>
              <a:cxn ang="0">
                <a:pos x="10" y="11"/>
              </a:cxn>
              <a:cxn ang="0">
                <a:pos x="10" y="12"/>
              </a:cxn>
              <a:cxn ang="0">
                <a:pos x="11" y="6"/>
              </a:cxn>
              <a:cxn ang="0">
                <a:pos x="12" y="15"/>
              </a:cxn>
              <a:cxn ang="0">
                <a:pos x="13" y="11"/>
              </a:cxn>
              <a:cxn ang="0">
                <a:pos x="13" y="12"/>
              </a:cxn>
              <a:cxn ang="0">
                <a:pos x="15" y="0"/>
              </a:cxn>
              <a:cxn ang="0">
                <a:pos x="16" y="7"/>
              </a:cxn>
              <a:cxn ang="0">
                <a:pos x="17" y="16"/>
              </a:cxn>
              <a:cxn ang="0">
                <a:pos x="18" y="12"/>
              </a:cxn>
              <a:cxn ang="0">
                <a:pos x="20" y="19"/>
              </a:cxn>
              <a:cxn ang="0">
                <a:pos x="20" y="10"/>
              </a:cxn>
              <a:cxn ang="0">
                <a:pos x="21" y="7"/>
              </a:cxn>
              <a:cxn ang="0">
                <a:pos x="22" y="19"/>
              </a:cxn>
              <a:cxn ang="0">
                <a:pos x="23" y="12"/>
              </a:cxn>
              <a:cxn ang="0">
                <a:pos x="25" y="17"/>
              </a:cxn>
              <a:cxn ang="0">
                <a:pos x="25" y="12"/>
              </a:cxn>
              <a:cxn ang="0">
                <a:pos x="26" y="9"/>
              </a:cxn>
              <a:cxn ang="0">
                <a:pos x="27" y="17"/>
              </a:cxn>
              <a:cxn ang="0">
                <a:pos x="28" y="11"/>
              </a:cxn>
              <a:cxn ang="0">
                <a:pos x="30" y="10"/>
              </a:cxn>
              <a:cxn ang="0">
                <a:pos x="31" y="11"/>
              </a:cxn>
              <a:cxn ang="0">
                <a:pos x="31" y="10"/>
              </a:cxn>
              <a:cxn ang="0">
                <a:pos x="32" y="7"/>
              </a:cxn>
              <a:cxn ang="0">
                <a:pos x="33" y="19"/>
              </a:cxn>
              <a:cxn ang="0">
                <a:pos x="35" y="11"/>
              </a:cxn>
              <a:cxn ang="0">
                <a:pos x="35" y="6"/>
              </a:cxn>
              <a:cxn ang="0">
                <a:pos x="36" y="5"/>
              </a:cxn>
              <a:cxn ang="0">
                <a:pos x="37" y="9"/>
              </a:cxn>
              <a:cxn ang="0">
                <a:pos x="38" y="16"/>
              </a:cxn>
              <a:cxn ang="0">
                <a:pos x="40" y="11"/>
              </a:cxn>
              <a:cxn ang="0">
                <a:pos x="40" y="11"/>
              </a:cxn>
              <a:cxn ang="0">
                <a:pos x="41" y="7"/>
              </a:cxn>
              <a:cxn ang="0">
                <a:pos x="42" y="12"/>
              </a:cxn>
            </a:cxnLst>
            <a:rect l="0" t="0" r="r" b="b"/>
            <a:pathLst>
              <a:path w="43" h="24">
                <a:moveTo>
                  <a:pt x="0" y="9"/>
                </a:moveTo>
                <a:lnTo>
                  <a:pt x="0" y="14"/>
                </a:lnTo>
                <a:lnTo>
                  <a:pt x="1" y="12"/>
                </a:lnTo>
                <a:lnTo>
                  <a:pt x="1" y="16"/>
                </a:lnTo>
                <a:lnTo>
                  <a:pt x="1" y="6"/>
                </a:lnTo>
                <a:lnTo>
                  <a:pt x="1" y="11"/>
                </a:lnTo>
                <a:lnTo>
                  <a:pt x="2" y="10"/>
                </a:lnTo>
                <a:lnTo>
                  <a:pt x="2" y="16"/>
                </a:lnTo>
                <a:lnTo>
                  <a:pt x="2" y="11"/>
                </a:lnTo>
                <a:lnTo>
                  <a:pt x="3" y="10"/>
                </a:lnTo>
                <a:lnTo>
                  <a:pt x="3" y="15"/>
                </a:lnTo>
                <a:lnTo>
                  <a:pt x="3" y="6"/>
                </a:lnTo>
                <a:lnTo>
                  <a:pt x="5" y="5"/>
                </a:lnTo>
                <a:lnTo>
                  <a:pt x="5" y="22"/>
                </a:lnTo>
                <a:lnTo>
                  <a:pt x="5" y="11"/>
                </a:lnTo>
                <a:lnTo>
                  <a:pt x="6" y="12"/>
                </a:lnTo>
                <a:lnTo>
                  <a:pt x="6" y="17"/>
                </a:lnTo>
                <a:lnTo>
                  <a:pt x="6" y="4"/>
                </a:lnTo>
                <a:lnTo>
                  <a:pt x="6" y="12"/>
                </a:lnTo>
                <a:lnTo>
                  <a:pt x="7" y="14"/>
                </a:lnTo>
                <a:lnTo>
                  <a:pt x="7" y="17"/>
                </a:lnTo>
                <a:lnTo>
                  <a:pt x="7" y="7"/>
                </a:lnTo>
                <a:lnTo>
                  <a:pt x="7" y="12"/>
                </a:lnTo>
                <a:lnTo>
                  <a:pt x="8" y="14"/>
                </a:lnTo>
                <a:lnTo>
                  <a:pt x="8" y="7"/>
                </a:lnTo>
                <a:lnTo>
                  <a:pt x="8" y="14"/>
                </a:lnTo>
                <a:lnTo>
                  <a:pt x="10" y="11"/>
                </a:lnTo>
                <a:lnTo>
                  <a:pt x="10" y="15"/>
                </a:lnTo>
                <a:lnTo>
                  <a:pt x="10" y="5"/>
                </a:lnTo>
                <a:lnTo>
                  <a:pt x="10" y="12"/>
                </a:lnTo>
                <a:lnTo>
                  <a:pt x="11" y="14"/>
                </a:lnTo>
                <a:lnTo>
                  <a:pt x="11" y="15"/>
                </a:lnTo>
                <a:lnTo>
                  <a:pt x="11" y="6"/>
                </a:lnTo>
                <a:lnTo>
                  <a:pt x="11" y="10"/>
                </a:lnTo>
                <a:lnTo>
                  <a:pt x="12" y="11"/>
                </a:lnTo>
                <a:lnTo>
                  <a:pt x="12" y="15"/>
                </a:lnTo>
                <a:lnTo>
                  <a:pt x="12" y="7"/>
                </a:lnTo>
                <a:lnTo>
                  <a:pt x="12" y="10"/>
                </a:lnTo>
                <a:lnTo>
                  <a:pt x="13" y="11"/>
                </a:lnTo>
                <a:lnTo>
                  <a:pt x="13" y="16"/>
                </a:lnTo>
                <a:lnTo>
                  <a:pt x="13" y="7"/>
                </a:lnTo>
                <a:lnTo>
                  <a:pt x="13" y="12"/>
                </a:lnTo>
                <a:lnTo>
                  <a:pt x="15" y="9"/>
                </a:lnTo>
                <a:lnTo>
                  <a:pt x="15" y="17"/>
                </a:lnTo>
                <a:lnTo>
                  <a:pt x="15" y="0"/>
                </a:lnTo>
                <a:lnTo>
                  <a:pt x="15" y="14"/>
                </a:lnTo>
                <a:lnTo>
                  <a:pt x="16" y="12"/>
                </a:lnTo>
                <a:lnTo>
                  <a:pt x="16" y="7"/>
                </a:lnTo>
                <a:lnTo>
                  <a:pt x="16" y="17"/>
                </a:lnTo>
                <a:lnTo>
                  <a:pt x="17" y="16"/>
                </a:lnTo>
                <a:lnTo>
                  <a:pt x="17" y="16"/>
                </a:lnTo>
                <a:lnTo>
                  <a:pt x="17" y="7"/>
                </a:lnTo>
                <a:lnTo>
                  <a:pt x="17" y="14"/>
                </a:lnTo>
                <a:lnTo>
                  <a:pt x="18" y="12"/>
                </a:lnTo>
                <a:lnTo>
                  <a:pt x="18" y="10"/>
                </a:lnTo>
                <a:lnTo>
                  <a:pt x="18" y="17"/>
                </a:lnTo>
                <a:lnTo>
                  <a:pt x="20" y="19"/>
                </a:lnTo>
                <a:lnTo>
                  <a:pt x="20" y="19"/>
                </a:lnTo>
                <a:lnTo>
                  <a:pt x="20" y="1"/>
                </a:lnTo>
                <a:lnTo>
                  <a:pt x="20" y="10"/>
                </a:lnTo>
                <a:lnTo>
                  <a:pt x="21" y="11"/>
                </a:lnTo>
                <a:lnTo>
                  <a:pt x="21" y="17"/>
                </a:lnTo>
                <a:lnTo>
                  <a:pt x="21" y="7"/>
                </a:lnTo>
                <a:lnTo>
                  <a:pt x="21" y="14"/>
                </a:lnTo>
                <a:lnTo>
                  <a:pt x="22" y="15"/>
                </a:lnTo>
                <a:lnTo>
                  <a:pt x="22" y="19"/>
                </a:lnTo>
                <a:lnTo>
                  <a:pt x="22" y="6"/>
                </a:lnTo>
                <a:lnTo>
                  <a:pt x="22" y="11"/>
                </a:lnTo>
                <a:lnTo>
                  <a:pt x="23" y="12"/>
                </a:lnTo>
                <a:lnTo>
                  <a:pt x="23" y="11"/>
                </a:lnTo>
                <a:lnTo>
                  <a:pt x="23" y="19"/>
                </a:lnTo>
                <a:lnTo>
                  <a:pt x="25" y="17"/>
                </a:lnTo>
                <a:lnTo>
                  <a:pt x="25" y="20"/>
                </a:lnTo>
                <a:lnTo>
                  <a:pt x="25" y="6"/>
                </a:lnTo>
                <a:lnTo>
                  <a:pt x="25" y="12"/>
                </a:lnTo>
                <a:lnTo>
                  <a:pt x="26" y="11"/>
                </a:lnTo>
                <a:lnTo>
                  <a:pt x="26" y="17"/>
                </a:lnTo>
                <a:lnTo>
                  <a:pt x="26" y="9"/>
                </a:lnTo>
                <a:lnTo>
                  <a:pt x="26" y="14"/>
                </a:lnTo>
                <a:lnTo>
                  <a:pt x="27" y="15"/>
                </a:lnTo>
                <a:lnTo>
                  <a:pt x="27" y="17"/>
                </a:lnTo>
                <a:lnTo>
                  <a:pt x="27" y="9"/>
                </a:lnTo>
                <a:lnTo>
                  <a:pt x="27" y="10"/>
                </a:lnTo>
                <a:lnTo>
                  <a:pt x="28" y="11"/>
                </a:lnTo>
                <a:lnTo>
                  <a:pt x="28" y="16"/>
                </a:lnTo>
                <a:lnTo>
                  <a:pt x="28" y="7"/>
                </a:lnTo>
                <a:lnTo>
                  <a:pt x="30" y="10"/>
                </a:lnTo>
                <a:lnTo>
                  <a:pt x="30" y="21"/>
                </a:lnTo>
                <a:lnTo>
                  <a:pt x="30" y="10"/>
                </a:lnTo>
                <a:lnTo>
                  <a:pt x="31" y="11"/>
                </a:lnTo>
                <a:lnTo>
                  <a:pt x="31" y="15"/>
                </a:lnTo>
                <a:lnTo>
                  <a:pt x="31" y="9"/>
                </a:lnTo>
                <a:lnTo>
                  <a:pt x="31" y="10"/>
                </a:lnTo>
                <a:lnTo>
                  <a:pt x="32" y="9"/>
                </a:lnTo>
                <a:lnTo>
                  <a:pt x="32" y="16"/>
                </a:lnTo>
                <a:lnTo>
                  <a:pt x="32" y="7"/>
                </a:lnTo>
                <a:lnTo>
                  <a:pt x="32" y="14"/>
                </a:lnTo>
                <a:lnTo>
                  <a:pt x="33" y="12"/>
                </a:lnTo>
                <a:lnTo>
                  <a:pt x="33" y="19"/>
                </a:lnTo>
                <a:lnTo>
                  <a:pt x="33" y="6"/>
                </a:lnTo>
                <a:lnTo>
                  <a:pt x="33" y="15"/>
                </a:lnTo>
                <a:lnTo>
                  <a:pt x="35" y="11"/>
                </a:lnTo>
                <a:lnTo>
                  <a:pt x="35" y="24"/>
                </a:lnTo>
                <a:lnTo>
                  <a:pt x="35" y="2"/>
                </a:lnTo>
                <a:lnTo>
                  <a:pt x="35" y="6"/>
                </a:lnTo>
                <a:lnTo>
                  <a:pt x="36" y="7"/>
                </a:lnTo>
                <a:lnTo>
                  <a:pt x="36" y="15"/>
                </a:lnTo>
                <a:lnTo>
                  <a:pt x="36" y="5"/>
                </a:lnTo>
                <a:lnTo>
                  <a:pt x="36" y="15"/>
                </a:lnTo>
                <a:lnTo>
                  <a:pt x="37" y="14"/>
                </a:lnTo>
                <a:lnTo>
                  <a:pt x="37" y="9"/>
                </a:lnTo>
                <a:lnTo>
                  <a:pt x="37" y="16"/>
                </a:lnTo>
                <a:lnTo>
                  <a:pt x="38" y="14"/>
                </a:lnTo>
                <a:lnTo>
                  <a:pt x="38" y="16"/>
                </a:lnTo>
                <a:lnTo>
                  <a:pt x="38" y="6"/>
                </a:lnTo>
                <a:lnTo>
                  <a:pt x="38" y="12"/>
                </a:lnTo>
                <a:lnTo>
                  <a:pt x="40" y="11"/>
                </a:lnTo>
                <a:lnTo>
                  <a:pt x="40" y="16"/>
                </a:lnTo>
                <a:lnTo>
                  <a:pt x="40" y="6"/>
                </a:lnTo>
                <a:lnTo>
                  <a:pt x="40" y="11"/>
                </a:lnTo>
                <a:lnTo>
                  <a:pt x="41" y="9"/>
                </a:lnTo>
                <a:lnTo>
                  <a:pt x="41" y="16"/>
                </a:lnTo>
                <a:lnTo>
                  <a:pt x="41" y="7"/>
                </a:lnTo>
                <a:lnTo>
                  <a:pt x="42" y="9"/>
                </a:lnTo>
                <a:lnTo>
                  <a:pt x="42" y="15"/>
                </a:lnTo>
                <a:lnTo>
                  <a:pt x="42" y="12"/>
                </a:lnTo>
                <a:lnTo>
                  <a:pt x="43" y="11"/>
                </a:lnTo>
                <a:lnTo>
                  <a:pt x="43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Freeform 101"/>
          <p:cNvSpPr>
            <a:spLocks/>
          </p:cNvSpPr>
          <p:nvPr/>
        </p:nvSpPr>
        <p:spPr bwMode="auto">
          <a:xfrm>
            <a:off x="3735849" y="1468392"/>
            <a:ext cx="177524" cy="67762"/>
          </a:xfrm>
          <a:custGeom>
            <a:avLst/>
            <a:gdLst/>
            <a:ahLst/>
            <a:cxnLst>
              <a:cxn ang="0">
                <a:pos x="2" y="18"/>
              </a:cxn>
              <a:cxn ang="0">
                <a:pos x="2" y="19"/>
              </a:cxn>
              <a:cxn ang="0">
                <a:pos x="3" y="13"/>
              </a:cxn>
              <a:cxn ang="0">
                <a:pos x="4" y="21"/>
              </a:cxn>
              <a:cxn ang="0">
                <a:pos x="5" y="15"/>
              </a:cxn>
              <a:cxn ang="0">
                <a:pos x="5" y="15"/>
              </a:cxn>
              <a:cxn ang="0">
                <a:pos x="7" y="5"/>
              </a:cxn>
              <a:cxn ang="0">
                <a:pos x="8" y="21"/>
              </a:cxn>
              <a:cxn ang="0">
                <a:pos x="9" y="21"/>
              </a:cxn>
              <a:cxn ang="0">
                <a:pos x="10" y="16"/>
              </a:cxn>
              <a:cxn ang="0">
                <a:pos x="10" y="19"/>
              </a:cxn>
              <a:cxn ang="0">
                <a:pos x="12" y="14"/>
              </a:cxn>
              <a:cxn ang="0">
                <a:pos x="13" y="14"/>
              </a:cxn>
              <a:cxn ang="0">
                <a:pos x="14" y="20"/>
              </a:cxn>
              <a:cxn ang="0">
                <a:pos x="15" y="19"/>
              </a:cxn>
              <a:cxn ang="0">
                <a:pos x="17" y="15"/>
              </a:cxn>
              <a:cxn ang="0">
                <a:pos x="17" y="18"/>
              </a:cxn>
              <a:cxn ang="0">
                <a:pos x="18" y="11"/>
              </a:cxn>
              <a:cxn ang="0">
                <a:pos x="19" y="18"/>
              </a:cxn>
              <a:cxn ang="0">
                <a:pos x="20" y="16"/>
              </a:cxn>
              <a:cxn ang="0">
                <a:pos x="20" y="16"/>
              </a:cxn>
              <a:cxn ang="0">
                <a:pos x="22" y="9"/>
              </a:cxn>
              <a:cxn ang="0">
                <a:pos x="23" y="23"/>
              </a:cxn>
              <a:cxn ang="0">
                <a:pos x="24" y="15"/>
              </a:cxn>
              <a:cxn ang="0">
                <a:pos x="24" y="15"/>
              </a:cxn>
              <a:cxn ang="0">
                <a:pos x="25" y="14"/>
              </a:cxn>
              <a:cxn ang="0">
                <a:pos x="27" y="20"/>
              </a:cxn>
              <a:cxn ang="0">
                <a:pos x="28" y="16"/>
              </a:cxn>
              <a:cxn ang="0">
                <a:pos x="29" y="18"/>
              </a:cxn>
              <a:cxn ang="0">
                <a:pos x="30" y="13"/>
              </a:cxn>
              <a:cxn ang="0">
                <a:pos x="30" y="18"/>
              </a:cxn>
              <a:cxn ang="0">
                <a:pos x="32" y="0"/>
              </a:cxn>
              <a:cxn ang="0">
                <a:pos x="33" y="20"/>
              </a:cxn>
              <a:cxn ang="0">
                <a:pos x="34" y="13"/>
              </a:cxn>
              <a:cxn ang="0">
                <a:pos x="35" y="21"/>
              </a:cxn>
              <a:cxn ang="0">
                <a:pos x="37" y="20"/>
              </a:cxn>
              <a:cxn ang="0">
                <a:pos x="38" y="4"/>
              </a:cxn>
              <a:cxn ang="0">
                <a:pos x="39" y="15"/>
              </a:cxn>
              <a:cxn ang="0">
                <a:pos x="39" y="18"/>
              </a:cxn>
              <a:cxn ang="0">
                <a:pos x="40" y="13"/>
              </a:cxn>
              <a:cxn ang="0">
                <a:pos x="42" y="21"/>
              </a:cxn>
              <a:cxn ang="0">
                <a:pos x="43" y="13"/>
              </a:cxn>
            </a:cxnLst>
            <a:rect l="0" t="0" r="r" b="b"/>
            <a:pathLst>
              <a:path w="43" h="28">
                <a:moveTo>
                  <a:pt x="0" y="11"/>
                </a:moveTo>
                <a:lnTo>
                  <a:pt x="0" y="19"/>
                </a:lnTo>
                <a:lnTo>
                  <a:pt x="2" y="18"/>
                </a:lnTo>
                <a:lnTo>
                  <a:pt x="2" y="24"/>
                </a:lnTo>
                <a:lnTo>
                  <a:pt x="2" y="4"/>
                </a:lnTo>
                <a:lnTo>
                  <a:pt x="2" y="19"/>
                </a:lnTo>
                <a:lnTo>
                  <a:pt x="3" y="15"/>
                </a:lnTo>
                <a:lnTo>
                  <a:pt x="3" y="20"/>
                </a:lnTo>
                <a:lnTo>
                  <a:pt x="3" y="13"/>
                </a:lnTo>
                <a:lnTo>
                  <a:pt x="3" y="19"/>
                </a:lnTo>
                <a:lnTo>
                  <a:pt x="4" y="18"/>
                </a:lnTo>
                <a:lnTo>
                  <a:pt x="4" y="21"/>
                </a:lnTo>
                <a:lnTo>
                  <a:pt x="4" y="11"/>
                </a:lnTo>
                <a:lnTo>
                  <a:pt x="4" y="13"/>
                </a:lnTo>
                <a:lnTo>
                  <a:pt x="5" y="15"/>
                </a:lnTo>
                <a:lnTo>
                  <a:pt x="5" y="20"/>
                </a:lnTo>
                <a:lnTo>
                  <a:pt x="5" y="14"/>
                </a:lnTo>
                <a:lnTo>
                  <a:pt x="5" y="15"/>
                </a:lnTo>
                <a:lnTo>
                  <a:pt x="7" y="16"/>
                </a:lnTo>
                <a:lnTo>
                  <a:pt x="7" y="28"/>
                </a:lnTo>
                <a:lnTo>
                  <a:pt x="7" y="5"/>
                </a:lnTo>
                <a:lnTo>
                  <a:pt x="7" y="13"/>
                </a:lnTo>
                <a:lnTo>
                  <a:pt x="8" y="13"/>
                </a:lnTo>
                <a:lnTo>
                  <a:pt x="8" y="21"/>
                </a:lnTo>
                <a:lnTo>
                  <a:pt x="8" y="20"/>
                </a:lnTo>
                <a:lnTo>
                  <a:pt x="9" y="19"/>
                </a:lnTo>
                <a:lnTo>
                  <a:pt x="9" y="21"/>
                </a:lnTo>
                <a:lnTo>
                  <a:pt x="9" y="15"/>
                </a:lnTo>
                <a:lnTo>
                  <a:pt x="9" y="15"/>
                </a:lnTo>
                <a:lnTo>
                  <a:pt x="10" y="16"/>
                </a:lnTo>
                <a:lnTo>
                  <a:pt x="10" y="21"/>
                </a:lnTo>
                <a:lnTo>
                  <a:pt x="10" y="13"/>
                </a:lnTo>
                <a:lnTo>
                  <a:pt x="10" y="19"/>
                </a:lnTo>
                <a:lnTo>
                  <a:pt x="12" y="20"/>
                </a:lnTo>
                <a:lnTo>
                  <a:pt x="12" y="21"/>
                </a:lnTo>
                <a:lnTo>
                  <a:pt x="12" y="14"/>
                </a:lnTo>
                <a:lnTo>
                  <a:pt x="13" y="15"/>
                </a:lnTo>
                <a:lnTo>
                  <a:pt x="13" y="20"/>
                </a:lnTo>
                <a:lnTo>
                  <a:pt x="13" y="14"/>
                </a:lnTo>
                <a:lnTo>
                  <a:pt x="13" y="14"/>
                </a:lnTo>
                <a:lnTo>
                  <a:pt x="14" y="13"/>
                </a:lnTo>
                <a:lnTo>
                  <a:pt x="14" y="20"/>
                </a:lnTo>
                <a:lnTo>
                  <a:pt x="14" y="16"/>
                </a:lnTo>
                <a:lnTo>
                  <a:pt x="15" y="18"/>
                </a:lnTo>
                <a:lnTo>
                  <a:pt x="15" y="19"/>
                </a:lnTo>
                <a:lnTo>
                  <a:pt x="15" y="11"/>
                </a:lnTo>
                <a:lnTo>
                  <a:pt x="15" y="16"/>
                </a:lnTo>
                <a:lnTo>
                  <a:pt x="17" y="15"/>
                </a:lnTo>
                <a:lnTo>
                  <a:pt x="17" y="26"/>
                </a:lnTo>
                <a:lnTo>
                  <a:pt x="17" y="11"/>
                </a:lnTo>
                <a:lnTo>
                  <a:pt x="17" y="18"/>
                </a:lnTo>
                <a:lnTo>
                  <a:pt x="18" y="16"/>
                </a:lnTo>
                <a:lnTo>
                  <a:pt x="18" y="20"/>
                </a:lnTo>
                <a:lnTo>
                  <a:pt x="18" y="11"/>
                </a:lnTo>
                <a:lnTo>
                  <a:pt x="18" y="16"/>
                </a:lnTo>
                <a:lnTo>
                  <a:pt x="19" y="14"/>
                </a:lnTo>
                <a:lnTo>
                  <a:pt x="19" y="18"/>
                </a:lnTo>
                <a:lnTo>
                  <a:pt x="19" y="11"/>
                </a:lnTo>
                <a:lnTo>
                  <a:pt x="19" y="15"/>
                </a:lnTo>
                <a:lnTo>
                  <a:pt x="20" y="16"/>
                </a:lnTo>
                <a:lnTo>
                  <a:pt x="20" y="20"/>
                </a:lnTo>
                <a:lnTo>
                  <a:pt x="20" y="13"/>
                </a:lnTo>
                <a:lnTo>
                  <a:pt x="20" y="16"/>
                </a:lnTo>
                <a:lnTo>
                  <a:pt x="22" y="15"/>
                </a:lnTo>
                <a:lnTo>
                  <a:pt x="22" y="28"/>
                </a:lnTo>
                <a:lnTo>
                  <a:pt x="22" y="9"/>
                </a:lnTo>
                <a:lnTo>
                  <a:pt x="22" y="19"/>
                </a:lnTo>
                <a:lnTo>
                  <a:pt x="23" y="16"/>
                </a:lnTo>
                <a:lnTo>
                  <a:pt x="23" y="23"/>
                </a:lnTo>
                <a:lnTo>
                  <a:pt x="23" y="11"/>
                </a:lnTo>
                <a:lnTo>
                  <a:pt x="23" y="14"/>
                </a:lnTo>
                <a:lnTo>
                  <a:pt x="24" y="15"/>
                </a:lnTo>
                <a:lnTo>
                  <a:pt x="24" y="20"/>
                </a:lnTo>
                <a:lnTo>
                  <a:pt x="24" y="13"/>
                </a:lnTo>
                <a:lnTo>
                  <a:pt x="24" y="15"/>
                </a:lnTo>
                <a:lnTo>
                  <a:pt x="25" y="19"/>
                </a:lnTo>
                <a:lnTo>
                  <a:pt x="25" y="20"/>
                </a:lnTo>
                <a:lnTo>
                  <a:pt x="25" y="14"/>
                </a:lnTo>
                <a:lnTo>
                  <a:pt x="25" y="15"/>
                </a:lnTo>
                <a:lnTo>
                  <a:pt x="27" y="16"/>
                </a:lnTo>
                <a:lnTo>
                  <a:pt x="27" y="20"/>
                </a:lnTo>
                <a:lnTo>
                  <a:pt x="27" y="8"/>
                </a:lnTo>
                <a:lnTo>
                  <a:pt x="27" y="15"/>
                </a:lnTo>
                <a:lnTo>
                  <a:pt x="28" y="16"/>
                </a:lnTo>
                <a:lnTo>
                  <a:pt x="28" y="11"/>
                </a:lnTo>
                <a:lnTo>
                  <a:pt x="28" y="19"/>
                </a:lnTo>
                <a:lnTo>
                  <a:pt x="29" y="18"/>
                </a:lnTo>
                <a:lnTo>
                  <a:pt x="29" y="11"/>
                </a:lnTo>
                <a:lnTo>
                  <a:pt x="29" y="11"/>
                </a:lnTo>
                <a:lnTo>
                  <a:pt x="30" y="13"/>
                </a:lnTo>
                <a:lnTo>
                  <a:pt x="30" y="21"/>
                </a:lnTo>
                <a:lnTo>
                  <a:pt x="30" y="10"/>
                </a:lnTo>
                <a:lnTo>
                  <a:pt x="30" y="18"/>
                </a:lnTo>
                <a:lnTo>
                  <a:pt x="32" y="16"/>
                </a:lnTo>
                <a:lnTo>
                  <a:pt x="32" y="20"/>
                </a:lnTo>
                <a:lnTo>
                  <a:pt x="32" y="0"/>
                </a:lnTo>
                <a:lnTo>
                  <a:pt x="33" y="0"/>
                </a:lnTo>
                <a:lnTo>
                  <a:pt x="33" y="21"/>
                </a:lnTo>
                <a:lnTo>
                  <a:pt x="33" y="20"/>
                </a:lnTo>
                <a:lnTo>
                  <a:pt x="34" y="19"/>
                </a:lnTo>
                <a:lnTo>
                  <a:pt x="34" y="21"/>
                </a:lnTo>
                <a:lnTo>
                  <a:pt x="34" y="13"/>
                </a:lnTo>
                <a:lnTo>
                  <a:pt x="34" y="19"/>
                </a:lnTo>
                <a:lnTo>
                  <a:pt x="35" y="18"/>
                </a:lnTo>
                <a:lnTo>
                  <a:pt x="35" y="21"/>
                </a:lnTo>
                <a:lnTo>
                  <a:pt x="35" y="10"/>
                </a:lnTo>
                <a:lnTo>
                  <a:pt x="35" y="16"/>
                </a:lnTo>
                <a:lnTo>
                  <a:pt x="37" y="20"/>
                </a:lnTo>
                <a:lnTo>
                  <a:pt x="37" y="25"/>
                </a:lnTo>
                <a:lnTo>
                  <a:pt x="37" y="4"/>
                </a:lnTo>
                <a:lnTo>
                  <a:pt x="38" y="4"/>
                </a:lnTo>
                <a:lnTo>
                  <a:pt x="38" y="21"/>
                </a:lnTo>
                <a:lnTo>
                  <a:pt x="38" y="14"/>
                </a:lnTo>
                <a:lnTo>
                  <a:pt x="39" y="15"/>
                </a:lnTo>
                <a:lnTo>
                  <a:pt x="39" y="19"/>
                </a:lnTo>
                <a:lnTo>
                  <a:pt x="39" y="14"/>
                </a:lnTo>
                <a:lnTo>
                  <a:pt x="39" y="18"/>
                </a:lnTo>
                <a:lnTo>
                  <a:pt x="40" y="16"/>
                </a:lnTo>
                <a:lnTo>
                  <a:pt x="40" y="19"/>
                </a:lnTo>
                <a:lnTo>
                  <a:pt x="40" y="13"/>
                </a:lnTo>
                <a:lnTo>
                  <a:pt x="40" y="18"/>
                </a:lnTo>
                <a:lnTo>
                  <a:pt x="42" y="16"/>
                </a:lnTo>
                <a:lnTo>
                  <a:pt x="42" y="21"/>
                </a:lnTo>
                <a:lnTo>
                  <a:pt x="42" y="14"/>
                </a:lnTo>
                <a:lnTo>
                  <a:pt x="42" y="16"/>
                </a:lnTo>
                <a:lnTo>
                  <a:pt x="43" y="13"/>
                </a:lnTo>
                <a:lnTo>
                  <a:pt x="43" y="23"/>
                </a:lnTo>
                <a:lnTo>
                  <a:pt x="43" y="1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Freeform 102"/>
          <p:cNvSpPr>
            <a:spLocks/>
          </p:cNvSpPr>
          <p:nvPr/>
        </p:nvSpPr>
        <p:spPr bwMode="auto">
          <a:xfrm>
            <a:off x="3913369" y="1480494"/>
            <a:ext cx="169267" cy="60504"/>
          </a:xfrm>
          <a:custGeom>
            <a:avLst/>
            <a:gdLst/>
            <a:ahLst/>
            <a:cxnLst>
              <a:cxn ang="0">
                <a:pos x="1" y="16"/>
              </a:cxn>
              <a:cxn ang="0">
                <a:pos x="2" y="9"/>
              </a:cxn>
              <a:cxn ang="0">
                <a:pos x="2" y="10"/>
              </a:cxn>
              <a:cxn ang="0">
                <a:pos x="4" y="6"/>
              </a:cxn>
              <a:cxn ang="0">
                <a:pos x="5" y="20"/>
              </a:cxn>
              <a:cxn ang="0">
                <a:pos x="6" y="11"/>
              </a:cxn>
              <a:cxn ang="0">
                <a:pos x="7" y="14"/>
              </a:cxn>
              <a:cxn ang="0">
                <a:pos x="7" y="9"/>
              </a:cxn>
              <a:cxn ang="0">
                <a:pos x="9" y="5"/>
              </a:cxn>
              <a:cxn ang="0">
                <a:pos x="10" y="25"/>
              </a:cxn>
              <a:cxn ang="0">
                <a:pos x="11" y="15"/>
              </a:cxn>
              <a:cxn ang="0">
                <a:pos x="12" y="10"/>
              </a:cxn>
              <a:cxn ang="0">
                <a:pos x="12" y="11"/>
              </a:cxn>
              <a:cxn ang="0">
                <a:pos x="14" y="3"/>
              </a:cxn>
              <a:cxn ang="0">
                <a:pos x="15" y="16"/>
              </a:cxn>
              <a:cxn ang="0">
                <a:pos x="16" y="11"/>
              </a:cxn>
              <a:cxn ang="0">
                <a:pos x="17" y="14"/>
              </a:cxn>
              <a:cxn ang="0">
                <a:pos x="17" y="10"/>
              </a:cxn>
              <a:cxn ang="0">
                <a:pos x="19" y="6"/>
              </a:cxn>
              <a:cxn ang="0">
                <a:pos x="20" y="16"/>
              </a:cxn>
              <a:cxn ang="0">
                <a:pos x="21" y="16"/>
              </a:cxn>
              <a:cxn ang="0">
                <a:pos x="22" y="16"/>
              </a:cxn>
              <a:cxn ang="0">
                <a:pos x="24" y="13"/>
              </a:cxn>
              <a:cxn ang="0">
                <a:pos x="24" y="15"/>
              </a:cxn>
              <a:cxn ang="0">
                <a:pos x="25" y="0"/>
              </a:cxn>
              <a:cxn ang="0">
                <a:pos x="26" y="19"/>
              </a:cxn>
              <a:cxn ang="0">
                <a:pos x="27" y="14"/>
              </a:cxn>
              <a:cxn ang="0">
                <a:pos x="27" y="9"/>
              </a:cxn>
              <a:cxn ang="0">
                <a:pos x="29" y="8"/>
              </a:cxn>
              <a:cxn ang="0">
                <a:pos x="30" y="19"/>
              </a:cxn>
              <a:cxn ang="0">
                <a:pos x="31" y="11"/>
              </a:cxn>
              <a:cxn ang="0">
                <a:pos x="31" y="11"/>
              </a:cxn>
              <a:cxn ang="0">
                <a:pos x="32" y="8"/>
              </a:cxn>
              <a:cxn ang="0">
                <a:pos x="34" y="14"/>
              </a:cxn>
              <a:cxn ang="0">
                <a:pos x="35" y="9"/>
              </a:cxn>
              <a:cxn ang="0">
                <a:pos x="35" y="11"/>
              </a:cxn>
              <a:cxn ang="0">
                <a:pos x="36" y="5"/>
              </a:cxn>
              <a:cxn ang="0">
                <a:pos x="37" y="18"/>
              </a:cxn>
              <a:cxn ang="0">
                <a:pos x="39" y="13"/>
              </a:cxn>
              <a:cxn ang="0">
                <a:pos x="39" y="8"/>
              </a:cxn>
              <a:cxn ang="0">
                <a:pos x="40" y="3"/>
              </a:cxn>
              <a:cxn ang="0">
                <a:pos x="41" y="14"/>
              </a:cxn>
            </a:cxnLst>
            <a:rect l="0" t="0" r="r" b="b"/>
            <a:pathLst>
              <a:path w="41" h="25">
                <a:moveTo>
                  <a:pt x="0" y="6"/>
                </a:moveTo>
                <a:lnTo>
                  <a:pt x="0" y="18"/>
                </a:lnTo>
                <a:lnTo>
                  <a:pt x="1" y="16"/>
                </a:lnTo>
                <a:lnTo>
                  <a:pt x="1" y="6"/>
                </a:lnTo>
                <a:lnTo>
                  <a:pt x="1" y="8"/>
                </a:lnTo>
                <a:lnTo>
                  <a:pt x="2" y="9"/>
                </a:lnTo>
                <a:lnTo>
                  <a:pt x="2" y="15"/>
                </a:lnTo>
                <a:lnTo>
                  <a:pt x="2" y="8"/>
                </a:lnTo>
                <a:lnTo>
                  <a:pt x="2" y="10"/>
                </a:lnTo>
                <a:lnTo>
                  <a:pt x="4" y="13"/>
                </a:lnTo>
                <a:lnTo>
                  <a:pt x="4" y="15"/>
                </a:lnTo>
                <a:lnTo>
                  <a:pt x="4" y="6"/>
                </a:lnTo>
                <a:lnTo>
                  <a:pt x="4" y="11"/>
                </a:lnTo>
                <a:lnTo>
                  <a:pt x="5" y="13"/>
                </a:lnTo>
                <a:lnTo>
                  <a:pt x="5" y="20"/>
                </a:lnTo>
                <a:lnTo>
                  <a:pt x="5" y="6"/>
                </a:lnTo>
                <a:lnTo>
                  <a:pt x="5" y="10"/>
                </a:lnTo>
                <a:lnTo>
                  <a:pt x="6" y="11"/>
                </a:lnTo>
                <a:lnTo>
                  <a:pt x="6" y="5"/>
                </a:lnTo>
                <a:lnTo>
                  <a:pt x="6" y="13"/>
                </a:lnTo>
                <a:lnTo>
                  <a:pt x="7" y="14"/>
                </a:lnTo>
                <a:lnTo>
                  <a:pt x="7" y="15"/>
                </a:lnTo>
                <a:lnTo>
                  <a:pt x="7" y="8"/>
                </a:lnTo>
                <a:lnTo>
                  <a:pt x="7" y="9"/>
                </a:lnTo>
                <a:lnTo>
                  <a:pt x="9" y="10"/>
                </a:lnTo>
                <a:lnTo>
                  <a:pt x="9" y="14"/>
                </a:lnTo>
                <a:lnTo>
                  <a:pt x="9" y="5"/>
                </a:lnTo>
                <a:lnTo>
                  <a:pt x="9" y="6"/>
                </a:lnTo>
                <a:lnTo>
                  <a:pt x="10" y="8"/>
                </a:lnTo>
                <a:lnTo>
                  <a:pt x="10" y="25"/>
                </a:lnTo>
                <a:lnTo>
                  <a:pt x="10" y="5"/>
                </a:lnTo>
                <a:lnTo>
                  <a:pt x="10" y="16"/>
                </a:lnTo>
                <a:lnTo>
                  <a:pt x="11" y="15"/>
                </a:lnTo>
                <a:lnTo>
                  <a:pt x="11" y="5"/>
                </a:lnTo>
                <a:lnTo>
                  <a:pt x="11" y="10"/>
                </a:lnTo>
                <a:lnTo>
                  <a:pt x="12" y="10"/>
                </a:lnTo>
                <a:lnTo>
                  <a:pt x="12" y="16"/>
                </a:lnTo>
                <a:lnTo>
                  <a:pt x="12" y="6"/>
                </a:lnTo>
                <a:lnTo>
                  <a:pt x="12" y="11"/>
                </a:lnTo>
                <a:lnTo>
                  <a:pt x="14" y="10"/>
                </a:lnTo>
                <a:lnTo>
                  <a:pt x="14" y="14"/>
                </a:lnTo>
                <a:lnTo>
                  <a:pt x="14" y="3"/>
                </a:lnTo>
                <a:lnTo>
                  <a:pt x="14" y="8"/>
                </a:lnTo>
                <a:lnTo>
                  <a:pt x="15" y="9"/>
                </a:lnTo>
                <a:lnTo>
                  <a:pt x="15" y="16"/>
                </a:lnTo>
                <a:lnTo>
                  <a:pt x="15" y="6"/>
                </a:lnTo>
                <a:lnTo>
                  <a:pt x="15" y="14"/>
                </a:lnTo>
                <a:lnTo>
                  <a:pt x="16" y="11"/>
                </a:lnTo>
                <a:lnTo>
                  <a:pt x="16" y="5"/>
                </a:lnTo>
                <a:lnTo>
                  <a:pt x="16" y="15"/>
                </a:lnTo>
                <a:lnTo>
                  <a:pt x="17" y="14"/>
                </a:lnTo>
                <a:lnTo>
                  <a:pt x="17" y="15"/>
                </a:lnTo>
                <a:lnTo>
                  <a:pt x="17" y="6"/>
                </a:lnTo>
                <a:lnTo>
                  <a:pt x="17" y="10"/>
                </a:lnTo>
                <a:lnTo>
                  <a:pt x="19" y="11"/>
                </a:lnTo>
                <a:lnTo>
                  <a:pt x="19" y="13"/>
                </a:lnTo>
                <a:lnTo>
                  <a:pt x="19" y="6"/>
                </a:lnTo>
                <a:lnTo>
                  <a:pt x="19" y="11"/>
                </a:lnTo>
                <a:lnTo>
                  <a:pt x="20" y="10"/>
                </a:lnTo>
                <a:lnTo>
                  <a:pt x="20" y="16"/>
                </a:lnTo>
                <a:lnTo>
                  <a:pt x="20" y="0"/>
                </a:lnTo>
                <a:lnTo>
                  <a:pt x="20" y="15"/>
                </a:lnTo>
                <a:lnTo>
                  <a:pt x="21" y="16"/>
                </a:lnTo>
                <a:lnTo>
                  <a:pt x="21" y="8"/>
                </a:lnTo>
                <a:lnTo>
                  <a:pt x="21" y="15"/>
                </a:lnTo>
                <a:lnTo>
                  <a:pt x="22" y="16"/>
                </a:lnTo>
                <a:lnTo>
                  <a:pt x="22" y="6"/>
                </a:lnTo>
                <a:lnTo>
                  <a:pt x="22" y="11"/>
                </a:lnTo>
                <a:lnTo>
                  <a:pt x="24" y="13"/>
                </a:lnTo>
                <a:lnTo>
                  <a:pt x="24" y="16"/>
                </a:lnTo>
                <a:lnTo>
                  <a:pt x="24" y="8"/>
                </a:lnTo>
                <a:lnTo>
                  <a:pt x="24" y="15"/>
                </a:lnTo>
                <a:lnTo>
                  <a:pt x="25" y="14"/>
                </a:lnTo>
                <a:lnTo>
                  <a:pt x="25" y="19"/>
                </a:lnTo>
                <a:lnTo>
                  <a:pt x="25" y="0"/>
                </a:lnTo>
                <a:lnTo>
                  <a:pt x="25" y="14"/>
                </a:lnTo>
                <a:lnTo>
                  <a:pt x="26" y="13"/>
                </a:lnTo>
                <a:lnTo>
                  <a:pt x="26" y="19"/>
                </a:lnTo>
                <a:lnTo>
                  <a:pt x="26" y="6"/>
                </a:lnTo>
                <a:lnTo>
                  <a:pt x="26" y="10"/>
                </a:lnTo>
                <a:lnTo>
                  <a:pt x="27" y="14"/>
                </a:lnTo>
                <a:lnTo>
                  <a:pt x="27" y="19"/>
                </a:lnTo>
                <a:lnTo>
                  <a:pt x="27" y="4"/>
                </a:lnTo>
                <a:lnTo>
                  <a:pt x="27" y="9"/>
                </a:lnTo>
                <a:lnTo>
                  <a:pt x="29" y="10"/>
                </a:lnTo>
                <a:lnTo>
                  <a:pt x="29" y="19"/>
                </a:lnTo>
                <a:lnTo>
                  <a:pt x="29" y="8"/>
                </a:lnTo>
                <a:lnTo>
                  <a:pt x="29" y="15"/>
                </a:lnTo>
                <a:lnTo>
                  <a:pt x="30" y="14"/>
                </a:lnTo>
                <a:lnTo>
                  <a:pt x="30" y="19"/>
                </a:lnTo>
                <a:lnTo>
                  <a:pt x="30" y="6"/>
                </a:lnTo>
                <a:lnTo>
                  <a:pt x="30" y="9"/>
                </a:lnTo>
                <a:lnTo>
                  <a:pt x="31" y="11"/>
                </a:lnTo>
                <a:lnTo>
                  <a:pt x="31" y="15"/>
                </a:lnTo>
                <a:lnTo>
                  <a:pt x="31" y="8"/>
                </a:lnTo>
                <a:lnTo>
                  <a:pt x="31" y="11"/>
                </a:lnTo>
                <a:lnTo>
                  <a:pt x="32" y="10"/>
                </a:lnTo>
                <a:lnTo>
                  <a:pt x="32" y="14"/>
                </a:lnTo>
                <a:lnTo>
                  <a:pt x="32" y="8"/>
                </a:lnTo>
                <a:lnTo>
                  <a:pt x="32" y="14"/>
                </a:lnTo>
                <a:lnTo>
                  <a:pt x="34" y="14"/>
                </a:lnTo>
                <a:lnTo>
                  <a:pt x="34" y="14"/>
                </a:lnTo>
                <a:lnTo>
                  <a:pt x="34" y="6"/>
                </a:lnTo>
                <a:lnTo>
                  <a:pt x="34" y="11"/>
                </a:lnTo>
                <a:lnTo>
                  <a:pt x="35" y="9"/>
                </a:lnTo>
                <a:lnTo>
                  <a:pt x="35" y="21"/>
                </a:lnTo>
                <a:lnTo>
                  <a:pt x="35" y="1"/>
                </a:lnTo>
                <a:lnTo>
                  <a:pt x="35" y="11"/>
                </a:lnTo>
                <a:lnTo>
                  <a:pt x="36" y="15"/>
                </a:lnTo>
                <a:lnTo>
                  <a:pt x="36" y="20"/>
                </a:lnTo>
                <a:lnTo>
                  <a:pt x="36" y="5"/>
                </a:lnTo>
                <a:lnTo>
                  <a:pt x="36" y="11"/>
                </a:lnTo>
                <a:lnTo>
                  <a:pt x="37" y="9"/>
                </a:lnTo>
                <a:lnTo>
                  <a:pt x="37" y="18"/>
                </a:lnTo>
                <a:lnTo>
                  <a:pt x="37" y="5"/>
                </a:lnTo>
                <a:lnTo>
                  <a:pt x="37" y="10"/>
                </a:lnTo>
                <a:lnTo>
                  <a:pt x="39" y="13"/>
                </a:lnTo>
                <a:lnTo>
                  <a:pt x="39" y="15"/>
                </a:lnTo>
                <a:lnTo>
                  <a:pt x="39" y="6"/>
                </a:lnTo>
                <a:lnTo>
                  <a:pt x="39" y="8"/>
                </a:lnTo>
                <a:lnTo>
                  <a:pt x="40" y="9"/>
                </a:lnTo>
                <a:lnTo>
                  <a:pt x="40" y="21"/>
                </a:lnTo>
                <a:lnTo>
                  <a:pt x="40" y="3"/>
                </a:lnTo>
                <a:lnTo>
                  <a:pt x="40" y="8"/>
                </a:lnTo>
                <a:lnTo>
                  <a:pt x="41" y="9"/>
                </a:lnTo>
                <a:lnTo>
                  <a:pt x="41" y="14"/>
                </a:lnTo>
                <a:lnTo>
                  <a:pt x="41" y="5"/>
                </a:lnTo>
                <a:lnTo>
                  <a:pt x="41" y="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Freeform 103"/>
          <p:cNvSpPr>
            <a:spLocks/>
          </p:cNvSpPr>
          <p:nvPr/>
        </p:nvSpPr>
        <p:spPr bwMode="auto">
          <a:xfrm>
            <a:off x="4082633" y="1468392"/>
            <a:ext cx="198163" cy="72603"/>
          </a:xfrm>
          <a:custGeom>
            <a:avLst/>
            <a:gdLst/>
            <a:ahLst/>
            <a:cxnLst>
              <a:cxn ang="0">
                <a:pos x="1" y="10"/>
              </a:cxn>
              <a:cxn ang="0">
                <a:pos x="3" y="10"/>
              </a:cxn>
              <a:cxn ang="0">
                <a:pos x="4" y="10"/>
              </a:cxn>
              <a:cxn ang="0">
                <a:pos x="5" y="20"/>
              </a:cxn>
              <a:cxn ang="0">
                <a:pos x="6" y="13"/>
              </a:cxn>
              <a:cxn ang="0">
                <a:pos x="8" y="13"/>
              </a:cxn>
              <a:cxn ang="0">
                <a:pos x="9" y="21"/>
              </a:cxn>
              <a:cxn ang="0">
                <a:pos x="10" y="18"/>
              </a:cxn>
              <a:cxn ang="0">
                <a:pos x="10" y="19"/>
              </a:cxn>
              <a:cxn ang="0">
                <a:pos x="11" y="9"/>
              </a:cxn>
              <a:cxn ang="0">
                <a:pos x="13" y="24"/>
              </a:cxn>
              <a:cxn ang="0">
                <a:pos x="14" y="23"/>
              </a:cxn>
              <a:cxn ang="0">
                <a:pos x="15" y="18"/>
              </a:cxn>
              <a:cxn ang="0">
                <a:pos x="16" y="14"/>
              </a:cxn>
              <a:cxn ang="0">
                <a:pos x="16" y="14"/>
              </a:cxn>
              <a:cxn ang="0">
                <a:pos x="19" y="20"/>
              </a:cxn>
              <a:cxn ang="0">
                <a:pos x="19" y="16"/>
              </a:cxn>
              <a:cxn ang="0">
                <a:pos x="20" y="19"/>
              </a:cxn>
              <a:cxn ang="0">
                <a:pos x="21" y="8"/>
              </a:cxn>
              <a:cxn ang="0">
                <a:pos x="23" y="24"/>
              </a:cxn>
              <a:cxn ang="0">
                <a:pos x="24" y="29"/>
              </a:cxn>
              <a:cxn ang="0">
                <a:pos x="25" y="18"/>
              </a:cxn>
              <a:cxn ang="0">
                <a:pos x="25" y="15"/>
              </a:cxn>
              <a:cxn ang="0">
                <a:pos x="26" y="10"/>
              </a:cxn>
              <a:cxn ang="0">
                <a:pos x="28" y="20"/>
              </a:cxn>
              <a:cxn ang="0">
                <a:pos x="29" y="16"/>
              </a:cxn>
              <a:cxn ang="0">
                <a:pos x="29" y="11"/>
              </a:cxn>
              <a:cxn ang="0">
                <a:pos x="30" y="9"/>
              </a:cxn>
              <a:cxn ang="0">
                <a:pos x="31" y="25"/>
              </a:cxn>
              <a:cxn ang="0">
                <a:pos x="33" y="23"/>
              </a:cxn>
              <a:cxn ang="0">
                <a:pos x="34" y="19"/>
              </a:cxn>
              <a:cxn ang="0">
                <a:pos x="35" y="14"/>
              </a:cxn>
              <a:cxn ang="0">
                <a:pos x="36" y="10"/>
              </a:cxn>
              <a:cxn ang="0">
                <a:pos x="38" y="18"/>
              </a:cxn>
              <a:cxn ang="0">
                <a:pos x="39" y="18"/>
              </a:cxn>
              <a:cxn ang="0">
                <a:pos x="39" y="3"/>
              </a:cxn>
              <a:cxn ang="0">
                <a:pos x="40" y="18"/>
              </a:cxn>
              <a:cxn ang="0">
                <a:pos x="41" y="10"/>
              </a:cxn>
              <a:cxn ang="0">
                <a:pos x="43" y="19"/>
              </a:cxn>
              <a:cxn ang="0">
                <a:pos x="44" y="25"/>
              </a:cxn>
              <a:cxn ang="0">
                <a:pos x="45" y="21"/>
              </a:cxn>
              <a:cxn ang="0">
                <a:pos x="46" y="21"/>
              </a:cxn>
            </a:cxnLst>
            <a:rect l="0" t="0" r="r" b="b"/>
            <a:pathLst>
              <a:path w="48" h="30">
                <a:moveTo>
                  <a:pt x="0" y="11"/>
                </a:moveTo>
                <a:lnTo>
                  <a:pt x="1" y="13"/>
                </a:lnTo>
                <a:lnTo>
                  <a:pt x="1" y="10"/>
                </a:lnTo>
                <a:lnTo>
                  <a:pt x="1" y="21"/>
                </a:lnTo>
                <a:lnTo>
                  <a:pt x="3" y="20"/>
                </a:lnTo>
                <a:lnTo>
                  <a:pt x="3" y="10"/>
                </a:lnTo>
                <a:lnTo>
                  <a:pt x="4" y="13"/>
                </a:lnTo>
                <a:lnTo>
                  <a:pt x="4" y="20"/>
                </a:lnTo>
                <a:lnTo>
                  <a:pt x="4" y="10"/>
                </a:lnTo>
                <a:lnTo>
                  <a:pt x="4" y="14"/>
                </a:lnTo>
                <a:lnTo>
                  <a:pt x="5" y="15"/>
                </a:lnTo>
                <a:lnTo>
                  <a:pt x="5" y="20"/>
                </a:lnTo>
                <a:lnTo>
                  <a:pt x="5" y="19"/>
                </a:lnTo>
                <a:lnTo>
                  <a:pt x="6" y="18"/>
                </a:lnTo>
                <a:lnTo>
                  <a:pt x="6" y="13"/>
                </a:lnTo>
                <a:lnTo>
                  <a:pt x="6" y="19"/>
                </a:lnTo>
                <a:lnTo>
                  <a:pt x="8" y="18"/>
                </a:lnTo>
                <a:lnTo>
                  <a:pt x="8" y="13"/>
                </a:lnTo>
                <a:lnTo>
                  <a:pt x="8" y="15"/>
                </a:lnTo>
                <a:lnTo>
                  <a:pt x="9" y="16"/>
                </a:lnTo>
                <a:lnTo>
                  <a:pt x="9" y="21"/>
                </a:lnTo>
                <a:lnTo>
                  <a:pt x="9" y="3"/>
                </a:lnTo>
                <a:lnTo>
                  <a:pt x="9" y="19"/>
                </a:lnTo>
                <a:lnTo>
                  <a:pt x="10" y="18"/>
                </a:lnTo>
                <a:lnTo>
                  <a:pt x="10" y="21"/>
                </a:lnTo>
                <a:lnTo>
                  <a:pt x="10" y="13"/>
                </a:lnTo>
                <a:lnTo>
                  <a:pt x="10" y="19"/>
                </a:lnTo>
                <a:lnTo>
                  <a:pt x="11" y="20"/>
                </a:lnTo>
                <a:lnTo>
                  <a:pt x="11" y="23"/>
                </a:lnTo>
                <a:lnTo>
                  <a:pt x="11" y="9"/>
                </a:lnTo>
                <a:lnTo>
                  <a:pt x="11" y="11"/>
                </a:lnTo>
                <a:lnTo>
                  <a:pt x="13" y="8"/>
                </a:lnTo>
                <a:lnTo>
                  <a:pt x="13" y="24"/>
                </a:lnTo>
                <a:lnTo>
                  <a:pt x="13" y="18"/>
                </a:lnTo>
                <a:lnTo>
                  <a:pt x="14" y="16"/>
                </a:lnTo>
                <a:lnTo>
                  <a:pt x="14" y="23"/>
                </a:lnTo>
                <a:lnTo>
                  <a:pt x="14" y="9"/>
                </a:lnTo>
                <a:lnTo>
                  <a:pt x="14" y="15"/>
                </a:lnTo>
                <a:lnTo>
                  <a:pt x="15" y="18"/>
                </a:lnTo>
                <a:lnTo>
                  <a:pt x="15" y="20"/>
                </a:lnTo>
                <a:lnTo>
                  <a:pt x="15" y="13"/>
                </a:lnTo>
                <a:lnTo>
                  <a:pt x="16" y="14"/>
                </a:lnTo>
                <a:lnTo>
                  <a:pt x="16" y="24"/>
                </a:lnTo>
                <a:lnTo>
                  <a:pt x="16" y="13"/>
                </a:lnTo>
                <a:lnTo>
                  <a:pt x="16" y="14"/>
                </a:lnTo>
                <a:lnTo>
                  <a:pt x="18" y="11"/>
                </a:lnTo>
                <a:lnTo>
                  <a:pt x="18" y="21"/>
                </a:lnTo>
                <a:lnTo>
                  <a:pt x="19" y="20"/>
                </a:lnTo>
                <a:lnTo>
                  <a:pt x="19" y="21"/>
                </a:lnTo>
                <a:lnTo>
                  <a:pt x="19" y="16"/>
                </a:lnTo>
                <a:lnTo>
                  <a:pt x="19" y="16"/>
                </a:lnTo>
                <a:lnTo>
                  <a:pt x="20" y="15"/>
                </a:lnTo>
                <a:lnTo>
                  <a:pt x="20" y="14"/>
                </a:lnTo>
                <a:lnTo>
                  <a:pt x="20" y="19"/>
                </a:lnTo>
                <a:lnTo>
                  <a:pt x="21" y="18"/>
                </a:lnTo>
                <a:lnTo>
                  <a:pt x="21" y="21"/>
                </a:lnTo>
                <a:lnTo>
                  <a:pt x="21" y="8"/>
                </a:lnTo>
                <a:lnTo>
                  <a:pt x="21" y="13"/>
                </a:lnTo>
                <a:lnTo>
                  <a:pt x="23" y="14"/>
                </a:lnTo>
                <a:lnTo>
                  <a:pt x="23" y="24"/>
                </a:lnTo>
                <a:lnTo>
                  <a:pt x="23" y="14"/>
                </a:lnTo>
                <a:lnTo>
                  <a:pt x="24" y="11"/>
                </a:lnTo>
                <a:lnTo>
                  <a:pt x="24" y="29"/>
                </a:lnTo>
                <a:lnTo>
                  <a:pt x="24" y="10"/>
                </a:lnTo>
                <a:lnTo>
                  <a:pt x="24" y="19"/>
                </a:lnTo>
                <a:lnTo>
                  <a:pt x="25" y="18"/>
                </a:lnTo>
                <a:lnTo>
                  <a:pt x="25" y="20"/>
                </a:lnTo>
                <a:lnTo>
                  <a:pt x="25" y="13"/>
                </a:lnTo>
                <a:lnTo>
                  <a:pt x="25" y="15"/>
                </a:lnTo>
                <a:lnTo>
                  <a:pt x="26" y="19"/>
                </a:lnTo>
                <a:lnTo>
                  <a:pt x="26" y="20"/>
                </a:lnTo>
                <a:lnTo>
                  <a:pt x="26" y="10"/>
                </a:lnTo>
                <a:lnTo>
                  <a:pt x="26" y="18"/>
                </a:lnTo>
                <a:lnTo>
                  <a:pt x="28" y="19"/>
                </a:lnTo>
                <a:lnTo>
                  <a:pt x="28" y="20"/>
                </a:lnTo>
                <a:lnTo>
                  <a:pt x="28" y="11"/>
                </a:lnTo>
                <a:lnTo>
                  <a:pt x="28" y="15"/>
                </a:lnTo>
                <a:lnTo>
                  <a:pt x="29" y="16"/>
                </a:lnTo>
                <a:lnTo>
                  <a:pt x="29" y="30"/>
                </a:lnTo>
                <a:lnTo>
                  <a:pt x="29" y="6"/>
                </a:lnTo>
                <a:lnTo>
                  <a:pt x="29" y="11"/>
                </a:lnTo>
                <a:lnTo>
                  <a:pt x="30" y="13"/>
                </a:lnTo>
                <a:lnTo>
                  <a:pt x="30" y="25"/>
                </a:lnTo>
                <a:lnTo>
                  <a:pt x="30" y="9"/>
                </a:lnTo>
                <a:lnTo>
                  <a:pt x="30" y="15"/>
                </a:lnTo>
                <a:lnTo>
                  <a:pt x="31" y="14"/>
                </a:lnTo>
                <a:lnTo>
                  <a:pt x="31" y="25"/>
                </a:lnTo>
                <a:lnTo>
                  <a:pt x="31" y="10"/>
                </a:lnTo>
                <a:lnTo>
                  <a:pt x="31" y="24"/>
                </a:lnTo>
                <a:lnTo>
                  <a:pt x="33" y="23"/>
                </a:lnTo>
                <a:lnTo>
                  <a:pt x="33" y="11"/>
                </a:lnTo>
                <a:lnTo>
                  <a:pt x="33" y="20"/>
                </a:lnTo>
                <a:lnTo>
                  <a:pt x="34" y="19"/>
                </a:lnTo>
                <a:lnTo>
                  <a:pt x="34" y="10"/>
                </a:lnTo>
                <a:lnTo>
                  <a:pt x="34" y="13"/>
                </a:lnTo>
                <a:lnTo>
                  <a:pt x="35" y="14"/>
                </a:lnTo>
                <a:lnTo>
                  <a:pt x="35" y="18"/>
                </a:lnTo>
                <a:lnTo>
                  <a:pt x="35" y="11"/>
                </a:lnTo>
                <a:lnTo>
                  <a:pt x="36" y="10"/>
                </a:lnTo>
                <a:lnTo>
                  <a:pt x="36" y="25"/>
                </a:lnTo>
                <a:lnTo>
                  <a:pt x="36" y="16"/>
                </a:lnTo>
                <a:lnTo>
                  <a:pt x="38" y="18"/>
                </a:lnTo>
                <a:lnTo>
                  <a:pt x="38" y="10"/>
                </a:lnTo>
                <a:lnTo>
                  <a:pt x="38" y="15"/>
                </a:lnTo>
                <a:lnTo>
                  <a:pt x="39" y="18"/>
                </a:lnTo>
                <a:lnTo>
                  <a:pt x="39" y="19"/>
                </a:lnTo>
                <a:lnTo>
                  <a:pt x="39" y="0"/>
                </a:lnTo>
                <a:lnTo>
                  <a:pt x="39" y="3"/>
                </a:lnTo>
                <a:lnTo>
                  <a:pt x="40" y="5"/>
                </a:lnTo>
                <a:lnTo>
                  <a:pt x="40" y="21"/>
                </a:lnTo>
                <a:lnTo>
                  <a:pt x="40" y="18"/>
                </a:lnTo>
                <a:lnTo>
                  <a:pt x="41" y="16"/>
                </a:lnTo>
                <a:lnTo>
                  <a:pt x="41" y="26"/>
                </a:lnTo>
                <a:lnTo>
                  <a:pt x="41" y="10"/>
                </a:lnTo>
                <a:lnTo>
                  <a:pt x="41" y="14"/>
                </a:lnTo>
                <a:lnTo>
                  <a:pt x="43" y="13"/>
                </a:lnTo>
                <a:lnTo>
                  <a:pt x="43" y="19"/>
                </a:lnTo>
                <a:lnTo>
                  <a:pt x="43" y="15"/>
                </a:lnTo>
                <a:lnTo>
                  <a:pt x="44" y="19"/>
                </a:lnTo>
                <a:lnTo>
                  <a:pt x="44" y="25"/>
                </a:lnTo>
                <a:lnTo>
                  <a:pt x="44" y="8"/>
                </a:lnTo>
                <a:lnTo>
                  <a:pt x="45" y="10"/>
                </a:lnTo>
                <a:lnTo>
                  <a:pt x="45" y="21"/>
                </a:lnTo>
                <a:lnTo>
                  <a:pt x="45" y="19"/>
                </a:lnTo>
                <a:lnTo>
                  <a:pt x="46" y="18"/>
                </a:lnTo>
                <a:lnTo>
                  <a:pt x="46" y="21"/>
                </a:lnTo>
                <a:lnTo>
                  <a:pt x="46" y="15"/>
                </a:lnTo>
                <a:lnTo>
                  <a:pt x="48" y="1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Freeform 104"/>
          <p:cNvSpPr>
            <a:spLocks/>
          </p:cNvSpPr>
          <p:nvPr/>
        </p:nvSpPr>
        <p:spPr bwMode="auto">
          <a:xfrm>
            <a:off x="4280796" y="1478073"/>
            <a:ext cx="177524" cy="65344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19"/>
              </a:cxn>
              <a:cxn ang="0">
                <a:pos x="2" y="17"/>
              </a:cxn>
              <a:cxn ang="0">
                <a:pos x="3" y="6"/>
              </a:cxn>
              <a:cxn ang="0">
                <a:pos x="5" y="17"/>
              </a:cxn>
              <a:cxn ang="0">
                <a:pos x="6" y="16"/>
              </a:cxn>
              <a:cxn ang="0">
                <a:pos x="7" y="22"/>
              </a:cxn>
              <a:cxn ang="0">
                <a:pos x="8" y="12"/>
              </a:cxn>
              <a:cxn ang="0">
                <a:pos x="8" y="14"/>
              </a:cxn>
              <a:cxn ang="0">
                <a:pos x="10" y="7"/>
              </a:cxn>
              <a:cxn ang="0">
                <a:pos x="11" y="16"/>
              </a:cxn>
              <a:cxn ang="0">
                <a:pos x="12" y="14"/>
              </a:cxn>
              <a:cxn ang="0">
                <a:pos x="12" y="11"/>
              </a:cxn>
              <a:cxn ang="0">
                <a:pos x="13" y="9"/>
              </a:cxn>
              <a:cxn ang="0">
                <a:pos x="15" y="17"/>
              </a:cxn>
              <a:cxn ang="0">
                <a:pos x="16" y="14"/>
              </a:cxn>
              <a:cxn ang="0">
                <a:pos x="16" y="6"/>
              </a:cxn>
              <a:cxn ang="0">
                <a:pos x="17" y="6"/>
              </a:cxn>
              <a:cxn ang="0">
                <a:pos x="18" y="16"/>
              </a:cxn>
              <a:cxn ang="0">
                <a:pos x="20" y="11"/>
              </a:cxn>
              <a:cxn ang="0">
                <a:pos x="20" y="10"/>
              </a:cxn>
              <a:cxn ang="0">
                <a:pos x="22" y="12"/>
              </a:cxn>
              <a:cxn ang="0">
                <a:pos x="22" y="15"/>
              </a:cxn>
              <a:cxn ang="0">
                <a:pos x="23" y="10"/>
              </a:cxn>
              <a:cxn ang="0">
                <a:pos x="25" y="17"/>
              </a:cxn>
              <a:cxn ang="0">
                <a:pos x="26" y="10"/>
              </a:cxn>
              <a:cxn ang="0">
                <a:pos x="26" y="16"/>
              </a:cxn>
              <a:cxn ang="0">
                <a:pos x="27" y="0"/>
              </a:cxn>
              <a:cxn ang="0">
                <a:pos x="28" y="16"/>
              </a:cxn>
              <a:cxn ang="0">
                <a:pos x="30" y="5"/>
              </a:cxn>
              <a:cxn ang="0">
                <a:pos x="31" y="11"/>
              </a:cxn>
              <a:cxn ang="0">
                <a:pos x="32" y="19"/>
              </a:cxn>
              <a:cxn ang="0">
                <a:pos x="33" y="15"/>
              </a:cxn>
              <a:cxn ang="0">
                <a:pos x="35" y="12"/>
              </a:cxn>
              <a:cxn ang="0">
                <a:pos x="35" y="14"/>
              </a:cxn>
              <a:cxn ang="0">
                <a:pos x="36" y="9"/>
              </a:cxn>
              <a:cxn ang="0">
                <a:pos x="37" y="21"/>
              </a:cxn>
              <a:cxn ang="0">
                <a:pos x="38" y="11"/>
              </a:cxn>
              <a:cxn ang="0">
                <a:pos x="38" y="9"/>
              </a:cxn>
              <a:cxn ang="0">
                <a:pos x="41" y="15"/>
              </a:cxn>
              <a:cxn ang="0">
                <a:pos x="42" y="9"/>
              </a:cxn>
              <a:cxn ang="0">
                <a:pos x="42" y="16"/>
              </a:cxn>
            </a:cxnLst>
            <a:rect l="0" t="0" r="r" b="b"/>
            <a:pathLst>
              <a:path w="43" h="27">
                <a:moveTo>
                  <a:pt x="0" y="12"/>
                </a:moveTo>
                <a:lnTo>
                  <a:pt x="0" y="17"/>
                </a:lnTo>
                <a:lnTo>
                  <a:pt x="0" y="5"/>
                </a:lnTo>
                <a:lnTo>
                  <a:pt x="0" y="11"/>
                </a:lnTo>
                <a:lnTo>
                  <a:pt x="1" y="14"/>
                </a:lnTo>
                <a:lnTo>
                  <a:pt x="1" y="19"/>
                </a:lnTo>
                <a:lnTo>
                  <a:pt x="1" y="5"/>
                </a:lnTo>
                <a:lnTo>
                  <a:pt x="2" y="7"/>
                </a:lnTo>
                <a:lnTo>
                  <a:pt x="2" y="17"/>
                </a:lnTo>
                <a:lnTo>
                  <a:pt x="2" y="16"/>
                </a:lnTo>
                <a:lnTo>
                  <a:pt x="3" y="17"/>
                </a:lnTo>
                <a:lnTo>
                  <a:pt x="3" y="6"/>
                </a:lnTo>
                <a:lnTo>
                  <a:pt x="3" y="7"/>
                </a:lnTo>
                <a:lnTo>
                  <a:pt x="5" y="12"/>
                </a:lnTo>
                <a:lnTo>
                  <a:pt x="5" y="17"/>
                </a:lnTo>
                <a:lnTo>
                  <a:pt x="5" y="10"/>
                </a:lnTo>
                <a:lnTo>
                  <a:pt x="5" y="15"/>
                </a:lnTo>
                <a:lnTo>
                  <a:pt x="6" y="16"/>
                </a:lnTo>
                <a:lnTo>
                  <a:pt x="6" y="6"/>
                </a:lnTo>
                <a:lnTo>
                  <a:pt x="6" y="19"/>
                </a:lnTo>
                <a:lnTo>
                  <a:pt x="7" y="22"/>
                </a:lnTo>
                <a:lnTo>
                  <a:pt x="7" y="6"/>
                </a:lnTo>
                <a:lnTo>
                  <a:pt x="7" y="14"/>
                </a:lnTo>
                <a:lnTo>
                  <a:pt x="8" y="12"/>
                </a:lnTo>
                <a:lnTo>
                  <a:pt x="8" y="14"/>
                </a:lnTo>
                <a:lnTo>
                  <a:pt x="8" y="5"/>
                </a:lnTo>
                <a:lnTo>
                  <a:pt x="8" y="14"/>
                </a:lnTo>
                <a:lnTo>
                  <a:pt x="10" y="15"/>
                </a:lnTo>
                <a:lnTo>
                  <a:pt x="10" y="19"/>
                </a:lnTo>
                <a:lnTo>
                  <a:pt x="10" y="7"/>
                </a:lnTo>
                <a:lnTo>
                  <a:pt x="10" y="12"/>
                </a:lnTo>
                <a:lnTo>
                  <a:pt x="11" y="14"/>
                </a:lnTo>
                <a:lnTo>
                  <a:pt x="11" y="16"/>
                </a:lnTo>
                <a:lnTo>
                  <a:pt x="11" y="1"/>
                </a:lnTo>
                <a:lnTo>
                  <a:pt x="11" y="7"/>
                </a:lnTo>
                <a:lnTo>
                  <a:pt x="12" y="14"/>
                </a:lnTo>
                <a:lnTo>
                  <a:pt x="12" y="27"/>
                </a:lnTo>
                <a:lnTo>
                  <a:pt x="12" y="11"/>
                </a:lnTo>
                <a:lnTo>
                  <a:pt x="12" y="11"/>
                </a:lnTo>
                <a:lnTo>
                  <a:pt x="13" y="10"/>
                </a:lnTo>
                <a:lnTo>
                  <a:pt x="13" y="15"/>
                </a:lnTo>
                <a:lnTo>
                  <a:pt x="13" y="9"/>
                </a:lnTo>
                <a:lnTo>
                  <a:pt x="13" y="9"/>
                </a:lnTo>
                <a:lnTo>
                  <a:pt x="15" y="12"/>
                </a:lnTo>
                <a:lnTo>
                  <a:pt x="15" y="17"/>
                </a:lnTo>
                <a:lnTo>
                  <a:pt x="15" y="6"/>
                </a:lnTo>
                <a:lnTo>
                  <a:pt x="15" y="10"/>
                </a:lnTo>
                <a:lnTo>
                  <a:pt x="16" y="14"/>
                </a:lnTo>
                <a:lnTo>
                  <a:pt x="16" y="15"/>
                </a:lnTo>
                <a:lnTo>
                  <a:pt x="16" y="6"/>
                </a:lnTo>
                <a:lnTo>
                  <a:pt x="16" y="6"/>
                </a:lnTo>
                <a:lnTo>
                  <a:pt x="17" y="7"/>
                </a:lnTo>
                <a:lnTo>
                  <a:pt x="17" y="15"/>
                </a:lnTo>
                <a:lnTo>
                  <a:pt x="17" y="6"/>
                </a:lnTo>
                <a:lnTo>
                  <a:pt x="17" y="14"/>
                </a:lnTo>
                <a:lnTo>
                  <a:pt x="18" y="12"/>
                </a:lnTo>
                <a:lnTo>
                  <a:pt x="18" y="16"/>
                </a:lnTo>
                <a:lnTo>
                  <a:pt x="18" y="7"/>
                </a:lnTo>
                <a:lnTo>
                  <a:pt x="18" y="10"/>
                </a:lnTo>
                <a:lnTo>
                  <a:pt x="20" y="11"/>
                </a:lnTo>
                <a:lnTo>
                  <a:pt x="20" y="17"/>
                </a:lnTo>
                <a:lnTo>
                  <a:pt x="20" y="6"/>
                </a:lnTo>
                <a:lnTo>
                  <a:pt x="20" y="10"/>
                </a:lnTo>
                <a:lnTo>
                  <a:pt x="21" y="6"/>
                </a:lnTo>
                <a:lnTo>
                  <a:pt x="21" y="15"/>
                </a:lnTo>
                <a:lnTo>
                  <a:pt x="22" y="12"/>
                </a:lnTo>
                <a:lnTo>
                  <a:pt x="22" y="19"/>
                </a:lnTo>
                <a:lnTo>
                  <a:pt x="22" y="1"/>
                </a:lnTo>
                <a:lnTo>
                  <a:pt x="22" y="15"/>
                </a:lnTo>
                <a:lnTo>
                  <a:pt x="23" y="14"/>
                </a:lnTo>
                <a:lnTo>
                  <a:pt x="23" y="19"/>
                </a:lnTo>
                <a:lnTo>
                  <a:pt x="23" y="10"/>
                </a:lnTo>
                <a:lnTo>
                  <a:pt x="23" y="15"/>
                </a:lnTo>
                <a:lnTo>
                  <a:pt x="25" y="14"/>
                </a:lnTo>
                <a:lnTo>
                  <a:pt x="25" y="17"/>
                </a:lnTo>
                <a:lnTo>
                  <a:pt x="25" y="6"/>
                </a:lnTo>
                <a:lnTo>
                  <a:pt x="25" y="12"/>
                </a:lnTo>
                <a:lnTo>
                  <a:pt x="26" y="10"/>
                </a:lnTo>
                <a:lnTo>
                  <a:pt x="26" y="17"/>
                </a:lnTo>
                <a:lnTo>
                  <a:pt x="26" y="5"/>
                </a:lnTo>
                <a:lnTo>
                  <a:pt x="26" y="16"/>
                </a:lnTo>
                <a:lnTo>
                  <a:pt x="27" y="20"/>
                </a:lnTo>
                <a:lnTo>
                  <a:pt x="27" y="21"/>
                </a:lnTo>
                <a:lnTo>
                  <a:pt x="27" y="0"/>
                </a:lnTo>
                <a:lnTo>
                  <a:pt x="27" y="10"/>
                </a:lnTo>
                <a:lnTo>
                  <a:pt x="28" y="9"/>
                </a:lnTo>
                <a:lnTo>
                  <a:pt x="28" y="16"/>
                </a:lnTo>
                <a:lnTo>
                  <a:pt x="28" y="15"/>
                </a:lnTo>
                <a:lnTo>
                  <a:pt x="30" y="16"/>
                </a:lnTo>
                <a:lnTo>
                  <a:pt x="30" y="5"/>
                </a:lnTo>
                <a:lnTo>
                  <a:pt x="30" y="17"/>
                </a:lnTo>
                <a:lnTo>
                  <a:pt x="31" y="16"/>
                </a:lnTo>
                <a:lnTo>
                  <a:pt x="31" y="11"/>
                </a:lnTo>
                <a:lnTo>
                  <a:pt x="31" y="20"/>
                </a:lnTo>
                <a:lnTo>
                  <a:pt x="32" y="17"/>
                </a:lnTo>
                <a:lnTo>
                  <a:pt x="32" y="19"/>
                </a:lnTo>
                <a:lnTo>
                  <a:pt x="32" y="10"/>
                </a:lnTo>
                <a:lnTo>
                  <a:pt x="33" y="11"/>
                </a:lnTo>
                <a:lnTo>
                  <a:pt x="33" y="15"/>
                </a:lnTo>
                <a:lnTo>
                  <a:pt x="33" y="11"/>
                </a:lnTo>
                <a:lnTo>
                  <a:pt x="33" y="11"/>
                </a:lnTo>
                <a:lnTo>
                  <a:pt x="35" y="12"/>
                </a:lnTo>
                <a:lnTo>
                  <a:pt x="35" y="16"/>
                </a:lnTo>
                <a:lnTo>
                  <a:pt x="35" y="6"/>
                </a:lnTo>
                <a:lnTo>
                  <a:pt x="35" y="14"/>
                </a:lnTo>
                <a:lnTo>
                  <a:pt x="36" y="10"/>
                </a:lnTo>
                <a:lnTo>
                  <a:pt x="36" y="15"/>
                </a:lnTo>
                <a:lnTo>
                  <a:pt x="36" y="9"/>
                </a:lnTo>
                <a:lnTo>
                  <a:pt x="36" y="14"/>
                </a:lnTo>
                <a:lnTo>
                  <a:pt x="37" y="11"/>
                </a:lnTo>
                <a:lnTo>
                  <a:pt x="37" y="21"/>
                </a:lnTo>
                <a:lnTo>
                  <a:pt x="37" y="10"/>
                </a:lnTo>
                <a:lnTo>
                  <a:pt x="37" y="12"/>
                </a:lnTo>
                <a:lnTo>
                  <a:pt x="38" y="11"/>
                </a:lnTo>
                <a:lnTo>
                  <a:pt x="38" y="17"/>
                </a:lnTo>
                <a:lnTo>
                  <a:pt x="38" y="6"/>
                </a:lnTo>
                <a:lnTo>
                  <a:pt x="38" y="9"/>
                </a:lnTo>
                <a:lnTo>
                  <a:pt x="40" y="7"/>
                </a:lnTo>
                <a:lnTo>
                  <a:pt x="40" y="16"/>
                </a:lnTo>
                <a:lnTo>
                  <a:pt x="41" y="15"/>
                </a:lnTo>
                <a:lnTo>
                  <a:pt x="41" y="17"/>
                </a:lnTo>
                <a:lnTo>
                  <a:pt x="41" y="7"/>
                </a:lnTo>
                <a:lnTo>
                  <a:pt x="42" y="9"/>
                </a:lnTo>
                <a:lnTo>
                  <a:pt x="42" y="24"/>
                </a:lnTo>
                <a:lnTo>
                  <a:pt x="42" y="6"/>
                </a:lnTo>
                <a:lnTo>
                  <a:pt x="42" y="16"/>
                </a:lnTo>
                <a:lnTo>
                  <a:pt x="43" y="15"/>
                </a:lnTo>
                <a:lnTo>
                  <a:pt x="43" y="1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Freeform 105"/>
          <p:cNvSpPr>
            <a:spLocks/>
          </p:cNvSpPr>
          <p:nvPr/>
        </p:nvSpPr>
        <p:spPr bwMode="auto">
          <a:xfrm>
            <a:off x="4458317" y="1463552"/>
            <a:ext cx="173392" cy="8470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" y="15"/>
              </a:cxn>
              <a:cxn ang="0">
                <a:pos x="3" y="22"/>
              </a:cxn>
              <a:cxn ang="0">
                <a:pos x="4" y="21"/>
              </a:cxn>
              <a:cxn ang="0">
                <a:pos x="4" y="15"/>
              </a:cxn>
              <a:cxn ang="0">
                <a:pos x="5" y="13"/>
              </a:cxn>
              <a:cxn ang="0">
                <a:pos x="7" y="25"/>
              </a:cxn>
              <a:cxn ang="0">
                <a:pos x="8" y="18"/>
              </a:cxn>
              <a:cxn ang="0">
                <a:pos x="8" y="17"/>
              </a:cxn>
              <a:cxn ang="0">
                <a:pos x="9" y="5"/>
              </a:cxn>
              <a:cxn ang="0">
                <a:pos x="10" y="22"/>
              </a:cxn>
              <a:cxn ang="0">
                <a:pos x="12" y="18"/>
              </a:cxn>
              <a:cxn ang="0">
                <a:pos x="12" y="20"/>
              </a:cxn>
              <a:cxn ang="0">
                <a:pos x="13" y="13"/>
              </a:cxn>
              <a:cxn ang="0">
                <a:pos x="14" y="27"/>
              </a:cxn>
              <a:cxn ang="0">
                <a:pos x="15" y="26"/>
              </a:cxn>
              <a:cxn ang="0">
                <a:pos x="17" y="23"/>
              </a:cxn>
              <a:cxn ang="0">
                <a:pos x="17" y="17"/>
              </a:cxn>
              <a:cxn ang="0">
                <a:pos x="18" y="16"/>
              </a:cxn>
              <a:cxn ang="0">
                <a:pos x="19" y="26"/>
              </a:cxn>
              <a:cxn ang="0">
                <a:pos x="20" y="18"/>
              </a:cxn>
              <a:cxn ang="0">
                <a:pos x="20" y="21"/>
              </a:cxn>
              <a:cxn ang="0">
                <a:pos x="22" y="16"/>
              </a:cxn>
              <a:cxn ang="0">
                <a:pos x="23" y="22"/>
              </a:cxn>
              <a:cxn ang="0">
                <a:pos x="24" y="17"/>
              </a:cxn>
              <a:cxn ang="0">
                <a:pos x="24" y="16"/>
              </a:cxn>
              <a:cxn ang="0">
                <a:pos x="25" y="15"/>
              </a:cxn>
              <a:cxn ang="0">
                <a:pos x="27" y="15"/>
              </a:cxn>
              <a:cxn ang="0">
                <a:pos x="28" y="15"/>
              </a:cxn>
              <a:cxn ang="0">
                <a:pos x="29" y="7"/>
              </a:cxn>
              <a:cxn ang="0">
                <a:pos x="30" y="10"/>
              </a:cxn>
              <a:cxn ang="0">
                <a:pos x="32" y="35"/>
              </a:cxn>
              <a:cxn ang="0">
                <a:pos x="33" y="11"/>
              </a:cxn>
              <a:cxn ang="0">
                <a:pos x="34" y="18"/>
              </a:cxn>
              <a:cxn ang="0">
                <a:pos x="34" y="16"/>
              </a:cxn>
              <a:cxn ang="0">
                <a:pos x="35" y="15"/>
              </a:cxn>
              <a:cxn ang="0">
                <a:pos x="37" y="21"/>
              </a:cxn>
              <a:cxn ang="0">
                <a:pos x="38" y="20"/>
              </a:cxn>
              <a:cxn ang="0">
                <a:pos x="38" y="21"/>
              </a:cxn>
              <a:cxn ang="0">
                <a:pos x="39" y="16"/>
              </a:cxn>
              <a:cxn ang="0">
                <a:pos x="40" y="11"/>
              </a:cxn>
              <a:cxn ang="0">
                <a:pos x="42" y="25"/>
              </a:cxn>
            </a:cxnLst>
            <a:rect l="0" t="0" r="r" b="b"/>
            <a:pathLst>
              <a:path w="42" h="35">
                <a:moveTo>
                  <a:pt x="0" y="22"/>
                </a:moveTo>
                <a:lnTo>
                  <a:pt x="0" y="13"/>
                </a:lnTo>
                <a:lnTo>
                  <a:pt x="0" y="18"/>
                </a:lnTo>
                <a:lnTo>
                  <a:pt x="2" y="17"/>
                </a:lnTo>
                <a:lnTo>
                  <a:pt x="2" y="22"/>
                </a:lnTo>
                <a:lnTo>
                  <a:pt x="2" y="15"/>
                </a:lnTo>
                <a:lnTo>
                  <a:pt x="2" y="20"/>
                </a:lnTo>
                <a:lnTo>
                  <a:pt x="3" y="18"/>
                </a:lnTo>
                <a:lnTo>
                  <a:pt x="3" y="22"/>
                </a:lnTo>
                <a:lnTo>
                  <a:pt x="3" y="10"/>
                </a:lnTo>
                <a:lnTo>
                  <a:pt x="3" y="17"/>
                </a:lnTo>
                <a:lnTo>
                  <a:pt x="4" y="21"/>
                </a:lnTo>
                <a:lnTo>
                  <a:pt x="4" y="23"/>
                </a:lnTo>
                <a:lnTo>
                  <a:pt x="4" y="8"/>
                </a:lnTo>
                <a:lnTo>
                  <a:pt x="4" y="15"/>
                </a:lnTo>
                <a:lnTo>
                  <a:pt x="5" y="16"/>
                </a:lnTo>
                <a:lnTo>
                  <a:pt x="5" y="22"/>
                </a:lnTo>
                <a:lnTo>
                  <a:pt x="5" y="13"/>
                </a:lnTo>
                <a:lnTo>
                  <a:pt x="5" y="16"/>
                </a:lnTo>
                <a:lnTo>
                  <a:pt x="7" y="18"/>
                </a:lnTo>
                <a:lnTo>
                  <a:pt x="7" y="25"/>
                </a:lnTo>
                <a:lnTo>
                  <a:pt x="7" y="8"/>
                </a:lnTo>
                <a:lnTo>
                  <a:pt x="7" y="20"/>
                </a:lnTo>
                <a:lnTo>
                  <a:pt x="8" y="18"/>
                </a:lnTo>
                <a:lnTo>
                  <a:pt x="8" y="21"/>
                </a:lnTo>
                <a:lnTo>
                  <a:pt x="8" y="11"/>
                </a:lnTo>
                <a:lnTo>
                  <a:pt x="8" y="17"/>
                </a:lnTo>
                <a:lnTo>
                  <a:pt x="9" y="16"/>
                </a:lnTo>
                <a:lnTo>
                  <a:pt x="9" y="23"/>
                </a:lnTo>
                <a:lnTo>
                  <a:pt x="9" y="5"/>
                </a:lnTo>
                <a:lnTo>
                  <a:pt x="9" y="17"/>
                </a:lnTo>
                <a:lnTo>
                  <a:pt x="10" y="16"/>
                </a:lnTo>
                <a:lnTo>
                  <a:pt x="10" y="22"/>
                </a:lnTo>
                <a:lnTo>
                  <a:pt x="10" y="15"/>
                </a:lnTo>
                <a:lnTo>
                  <a:pt x="10" y="20"/>
                </a:lnTo>
                <a:lnTo>
                  <a:pt x="12" y="18"/>
                </a:lnTo>
                <a:lnTo>
                  <a:pt x="12" y="21"/>
                </a:lnTo>
                <a:lnTo>
                  <a:pt x="12" y="11"/>
                </a:lnTo>
                <a:lnTo>
                  <a:pt x="12" y="20"/>
                </a:lnTo>
                <a:lnTo>
                  <a:pt x="13" y="21"/>
                </a:lnTo>
                <a:lnTo>
                  <a:pt x="13" y="25"/>
                </a:lnTo>
                <a:lnTo>
                  <a:pt x="13" y="13"/>
                </a:lnTo>
                <a:lnTo>
                  <a:pt x="13" y="21"/>
                </a:lnTo>
                <a:lnTo>
                  <a:pt x="14" y="22"/>
                </a:lnTo>
                <a:lnTo>
                  <a:pt x="14" y="27"/>
                </a:lnTo>
                <a:lnTo>
                  <a:pt x="14" y="0"/>
                </a:lnTo>
                <a:lnTo>
                  <a:pt x="14" y="25"/>
                </a:lnTo>
                <a:lnTo>
                  <a:pt x="15" y="26"/>
                </a:lnTo>
                <a:lnTo>
                  <a:pt x="15" y="11"/>
                </a:lnTo>
                <a:lnTo>
                  <a:pt x="15" y="22"/>
                </a:lnTo>
                <a:lnTo>
                  <a:pt x="17" y="23"/>
                </a:lnTo>
                <a:lnTo>
                  <a:pt x="17" y="26"/>
                </a:lnTo>
                <a:lnTo>
                  <a:pt x="17" y="15"/>
                </a:lnTo>
                <a:lnTo>
                  <a:pt x="17" y="17"/>
                </a:lnTo>
                <a:lnTo>
                  <a:pt x="18" y="18"/>
                </a:lnTo>
                <a:lnTo>
                  <a:pt x="18" y="22"/>
                </a:lnTo>
                <a:lnTo>
                  <a:pt x="18" y="16"/>
                </a:lnTo>
                <a:lnTo>
                  <a:pt x="18" y="18"/>
                </a:lnTo>
                <a:lnTo>
                  <a:pt x="19" y="22"/>
                </a:lnTo>
                <a:lnTo>
                  <a:pt x="19" y="26"/>
                </a:lnTo>
                <a:lnTo>
                  <a:pt x="19" y="15"/>
                </a:lnTo>
                <a:lnTo>
                  <a:pt x="19" y="17"/>
                </a:lnTo>
                <a:lnTo>
                  <a:pt x="20" y="18"/>
                </a:lnTo>
                <a:lnTo>
                  <a:pt x="20" y="22"/>
                </a:lnTo>
                <a:lnTo>
                  <a:pt x="20" y="16"/>
                </a:lnTo>
                <a:lnTo>
                  <a:pt x="20" y="21"/>
                </a:lnTo>
                <a:lnTo>
                  <a:pt x="22" y="20"/>
                </a:lnTo>
                <a:lnTo>
                  <a:pt x="22" y="25"/>
                </a:lnTo>
                <a:lnTo>
                  <a:pt x="22" y="16"/>
                </a:lnTo>
                <a:lnTo>
                  <a:pt x="22" y="21"/>
                </a:lnTo>
                <a:lnTo>
                  <a:pt x="23" y="20"/>
                </a:lnTo>
                <a:lnTo>
                  <a:pt x="23" y="22"/>
                </a:lnTo>
                <a:lnTo>
                  <a:pt x="23" y="10"/>
                </a:lnTo>
                <a:lnTo>
                  <a:pt x="23" y="18"/>
                </a:lnTo>
                <a:lnTo>
                  <a:pt x="24" y="17"/>
                </a:lnTo>
                <a:lnTo>
                  <a:pt x="24" y="25"/>
                </a:lnTo>
                <a:lnTo>
                  <a:pt x="24" y="13"/>
                </a:lnTo>
                <a:lnTo>
                  <a:pt x="24" y="16"/>
                </a:lnTo>
                <a:lnTo>
                  <a:pt x="25" y="17"/>
                </a:lnTo>
                <a:lnTo>
                  <a:pt x="25" y="22"/>
                </a:lnTo>
                <a:lnTo>
                  <a:pt x="25" y="15"/>
                </a:lnTo>
                <a:lnTo>
                  <a:pt x="27" y="18"/>
                </a:lnTo>
                <a:lnTo>
                  <a:pt x="27" y="22"/>
                </a:lnTo>
                <a:lnTo>
                  <a:pt x="27" y="15"/>
                </a:lnTo>
                <a:lnTo>
                  <a:pt x="27" y="21"/>
                </a:lnTo>
                <a:lnTo>
                  <a:pt x="28" y="22"/>
                </a:lnTo>
                <a:lnTo>
                  <a:pt x="28" y="15"/>
                </a:lnTo>
                <a:lnTo>
                  <a:pt x="29" y="17"/>
                </a:lnTo>
                <a:lnTo>
                  <a:pt x="29" y="28"/>
                </a:lnTo>
                <a:lnTo>
                  <a:pt x="29" y="7"/>
                </a:lnTo>
                <a:lnTo>
                  <a:pt x="29" y="27"/>
                </a:lnTo>
                <a:lnTo>
                  <a:pt x="30" y="27"/>
                </a:lnTo>
                <a:lnTo>
                  <a:pt x="30" y="10"/>
                </a:lnTo>
                <a:lnTo>
                  <a:pt x="30" y="20"/>
                </a:lnTo>
                <a:lnTo>
                  <a:pt x="32" y="18"/>
                </a:lnTo>
                <a:lnTo>
                  <a:pt x="32" y="35"/>
                </a:lnTo>
                <a:lnTo>
                  <a:pt x="32" y="7"/>
                </a:lnTo>
                <a:lnTo>
                  <a:pt x="32" y="10"/>
                </a:lnTo>
                <a:lnTo>
                  <a:pt x="33" y="11"/>
                </a:lnTo>
                <a:lnTo>
                  <a:pt x="33" y="21"/>
                </a:lnTo>
                <a:lnTo>
                  <a:pt x="33" y="17"/>
                </a:lnTo>
                <a:lnTo>
                  <a:pt x="34" y="18"/>
                </a:lnTo>
                <a:lnTo>
                  <a:pt x="34" y="22"/>
                </a:lnTo>
                <a:lnTo>
                  <a:pt x="34" y="11"/>
                </a:lnTo>
                <a:lnTo>
                  <a:pt x="34" y="16"/>
                </a:lnTo>
                <a:lnTo>
                  <a:pt x="35" y="17"/>
                </a:lnTo>
                <a:lnTo>
                  <a:pt x="35" y="21"/>
                </a:lnTo>
                <a:lnTo>
                  <a:pt x="35" y="15"/>
                </a:lnTo>
                <a:lnTo>
                  <a:pt x="35" y="18"/>
                </a:lnTo>
                <a:lnTo>
                  <a:pt x="37" y="20"/>
                </a:lnTo>
                <a:lnTo>
                  <a:pt x="37" y="21"/>
                </a:lnTo>
                <a:lnTo>
                  <a:pt x="37" y="15"/>
                </a:lnTo>
                <a:lnTo>
                  <a:pt x="37" y="16"/>
                </a:lnTo>
                <a:lnTo>
                  <a:pt x="38" y="20"/>
                </a:lnTo>
                <a:lnTo>
                  <a:pt x="38" y="22"/>
                </a:lnTo>
                <a:lnTo>
                  <a:pt x="38" y="16"/>
                </a:lnTo>
                <a:lnTo>
                  <a:pt x="38" y="21"/>
                </a:lnTo>
                <a:lnTo>
                  <a:pt x="39" y="18"/>
                </a:lnTo>
                <a:lnTo>
                  <a:pt x="39" y="25"/>
                </a:lnTo>
                <a:lnTo>
                  <a:pt x="39" y="16"/>
                </a:lnTo>
                <a:lnTo>
                  <a:pt x="39" y="20"/>
                </a:lnTo>
                <a:lnTo>
                  <a:pt x="40" y="21"/>
                </a:lnTo>
                <a:lnTo>
                  <a:pt x="40" y="11"/>
                </a:lnTo>
                <a:lnTo>
                  <a:pt x="40" y="18"/>
                </a:lnTo>
                <a:lnTo>
                  <a:pt x="42" y="20"/>
                </a:lnTo>
                <a:lnTo>
                  <a:pt x="42" y="25"/>
                </a:lnTo>
                <a:lnTo>
                  <a:pt x="42" y="10"/>
                </a:lnTo>
                <a:lnTo>
                  <a:pt x="42" y="16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Freeform 106"/>
          <p:cNvSpPr>
            <a:spLocks/>
          </p:cNvSpPr>
          <p:nvPr/>
        </p:nvSpPr>
        <p:spPr bwMode="auto">
          <a:xfrm>
            <a:off x="4631710" y="1475654"/>
            <a:ext cx="177524" cy="65344"/>
          </a:xfrm>
          <a:custGeom>
            <a:avLst/>
            <a:gdLst/>
            <a:ahLst/>
            <a:cxnLst>
              <a:cxn ang="0">
                <a:pos x="1" y="18"/>
              </a:cxn>
              <a:cxn ang="0">
                <a:pos x="2" y="11"/>
              </a:cxn>
              <a:cxn ang="0">
                <a:pos x="2" y="12"/>
              </a:cxn>
              <a:cxn ang="0">
                <a:pos x="3" y="11"/>
              </a:cxn>
              <a:cxn ang="0">
                <a:pos x="5" y="18"/>
              </a:cxn>
              <a:cxn ang="0">
                <a:pos x="6" y="12"/>
              </a:cxn>
              <a:cxn ang="0">
                <a:pos x="6" y="17"/>
              </a:cxn>
              <a:cxn ang="0">
                <a:pos x="7" y="10"/>
              </a:cxn>
              <a:cxn ang="0">
                <a:pos x="8" y="17"/>
              </a:cxn>
              <a:cxn ang="0">
                <a:pos x="10" y="15"/>
              </a:cxn>
              <a:cxn ang="0">
                <a:pos x="10" y="11"/>
              </a:cxn>
              <a:cxn ang="0">
                <a:pos x="11" y="7"/>
              </a:cxn>
              <a:cxn ang="0">
                <a:pos x="12" y="8"/>
              </a:cxn>
              <a:cxn ang="0">
                <a:pos x="13" y="8"/>
              </a:cxn>
              <a:cxn ang="0">
                <a:pos x="15" y="20"/>
              </a:cxn>
              <a:cxn ang="0">
                <a:pos x="16" y="13"/>
              </a:cxn>
              <a:cxn ang="0">
                <a:pos x="16" y="18"/>
              </a:cxn>
              <a:cxn ang="0">
                <a:pos x="17" y="2"/>
              </a:cxn>
              <a:cxn ang="0">
                <a:pos x="18" y="10"/>
              </a:cxn>
              <a:cxn ang="0">
                <a:pos x="20" y="1"/>
              </a:cxn>
              <a:cxn ang="0">
                <a:pos x="21" y="8"/>
              </a:cxn>
              <a:cxn ang="0">
                <a:pos x="22" y="15"/>
              </a:cxn>
              <a:cxn ang="0">
                <a:pos x="23" y="16"/>
              </a:cxn>
              <a:cxn ang="0">
                <a:pos x="25" y="16"/>
              </a:cxn>
              <a:cxn ang="0">
                <a:pos x="26" y="20"/>
              </a:cxn>
              <a:cxn ang="0">
                <a:pos x="26" y="12"/>
              </a:cxn>
              <a:cxn ang="0">
                <a:pos x="27" y="7"/>
              </a:cxn>
              <a:cxn ang="0">
                <a:pos x="28" y="16"/>
              </a:cxn>
              <a:cxn ang="0">
                <a:pos x="30" y="13"/>
              </a:cxn>
              <a:cxn ang="0">
                <a:pos x="30" y="16"/>
              </a:cxn>
              <a:cxn ang="0">
                <a:pos x="31" y="10"/>
              </a:cxn>
              <a:cxn ang="0">
                <a:pos x="32" y="7"/>
              </a:cxn>
              <a:cxn ang="0">
                <a:pos x="33" y="3"/>
              </a:cxn>
              <a:cxn ang="0">
                <a:pos x="35" y="22"/>
              </a:cxn>
              <a:cxn ang="0">
                <a:pos x="36" y="18"/>
              </a:cxn>
              <a:cxn ang="0">
                <a:pos x="36" y="10"/>
              </a:cxn>
              <a:cxn ang="0">
                <a:pos x="37" y="10"/>
              </a:cxn>
              <a:cxn ang="0">
                <a:pos x="38" y="20"/>
              </a:cxn>
              <a:cxn ang="0">
                <a:pos x="40" y="15"/>
              </a:cxn>
              <a:cxn ang="0">
                <a:pos x="41" y="16"/>
              </a:cxn>
              <a:cxn ang="0">
                <a:pos x="41" y="18"/>
              </a:cxn>
              <a:cxn ang="0">
                <a:pos x="42" y="8"/>
              </a:cxn>
            </a:cxnLst>
            <a:rect l="0" t="0" r="r" b="b"/>
            <a:pathLst>
              <a:path w="43" h="27">
                <a:moveTo>
                  <a:pt x="0" y="11"/>
                </a:moveTo>
                <a:lnTo>
                  <a:pt x="1" y="13"/>
                </a:lnTo>
                <a:lnTo>
                  <a:pt x="1" y="18"/>
                </a:lnTo>
                <a:lnTo>
                  <a:pt x="1" y="6"/>
                </a:lnTo>
                <a:lnTo>
                  <a:pt x="1" y="15"/>
                </a:lnTo>
                <a:lnTo>
                  <a:pt x="2" y="11"/>
                </a:lnTo>
                <a:lnTo>
                  <a:pt x="2" y="21"/>
                </a:lnTo>
                <a:lnTo>
                  <a:pt x="2" y="3"/>
                </a:lnTo>
                <a:lnTo>
                  <a:pt x="2" y="12"/>
                </a:lnTo>
                <a:lnTo>
                  <a:pt x="3" y="15"/>
                </a:lnTo>
                <a:lnTo>
                  <a:pt x="3" y="17"/>
                </a:lnTo>
                <a:lnTo>
                  <a:pt x="3" y="11"/>
                </a:lnTo>
                <a:lnTo>
                  <a:pt x="3" y="13"/>
                </a:lnTo>
                <a:lnTo>
                  <a:pt x="5" y="15"/>
                </a:lnTo>
                <a:lnTo>
                  <a:pt x="5" y="18"/>
                </a:lnTo>
                <a:lnTo>
                  <a:pt x="5" y="13"/>
                </a:lnTo>
                <a:lnTo>
                  <a:pt x="5" y="15"/>
                </a:lnTo>
                <a:lnTo>
                  <a:pt x="6" y="12"/>
                </a:lnTo>
                <a:lnTo>
                  <a:pt x="6" y="21"/>
                </a:lnTo>
                <a:lnTo>
                  <a:pt x="6" y="8"/>
                </a:lnTo>
                <a:lnTo>
                  <a:pt x="6" y="17"/>
                </a:lnTo>
                <a:lnTo>
                  <a:pt x="7" y="18"/>
                </a:lnTo>
                <a:lnTo>
                  <a:pt x="7" y="27"/>
                </a:lnTo>
                <a:lnTo>
                  <a:pt x="7" y="10"/>
                </a:lnTo>
                <a:lnTo>
                  <a:pt x="7" y="13"/>
                </a:lnTo>
                <a:lnTo>
                  <a:pt x="8" y="15"/>
                </a:lnTo>
                <a:lnTo>
                  <a:pt x="8" y="17"/>
                </a:lnTo>
                <a:lnTo>
                  <a:pt x="8" y="2"/>
                </a:lnTo>
                <a:lnTo>
                  <a:pt x="8" y="12"/>
                </a:lnTo>
                <a:lnTo>
                  <a:pt x="10" y="15"/>
                </a:lnTo>
                <a:lnTo>
                  <a:pt x="10" y="16"/>
                </a:lnTo>
                <a:lnTo>
                  <a:pt x="10" y="7"/>
                </a:lnTo>
                <a:lnTo>
                  <a:pt x="10" y="11"/>
                </a:lnTo>
                <a:lnTo>
                  <a:pt x="11" y="13"/>
                </a:lnTo>
                <a:lnTo>
                  <a:pt x="11" y="20"/>
                </a:lnTo>
                <a:lnTo>
                  <a:pt x="11" y="7"/>
                </a:lnTo>
                <a:lnTo>
                  <a:pt x="11" y="8"/>
                </a:lnTo>
                <a:lnTo>
                  <a:pt x="12" y="10"/>
                </a:lnTo>
                <a:lnTo>
                  <a:pt x="12" y="8"/>
                </a:lnTo>
                <a:lnTo>
                  <a:pt x="12" y="22"/>
                </a:lnTo>
                <a:lnTo>
                  <a:pt x="13" y="21"/>
                </a:lnTo>
                <a:lnTo>
                  <a:pt x="13" y="8"/>
                </a:lnTo>
                <a:lnTo>
                  <a:pt x="13" y="12"/>
                </a:lnTo>
                <a:lnTo>
                  <a:pt x="15" y="13"/>
                </a:lnTo>
                <a:lnTo>
                  <a:pt x="15" y="20"/>
                </a:lnTo>
                <a:lnTo>
                  <a:pt x="15" y="6"/>
                </a:lnTo>
                <a:lnTo>
                  <a:pt x="15" y="12"/>
                </a:lnTo>
                <a:lnTo>
                  <a:pt x="16" y="13"/>
                </a:lnTo>
                <a:lnTo>
                  <a:pt x="16" y="21"/>
                </a:lnTo>
                <a:lnTo>
                  <a:pt x="16" y="7"/>
                </a:lnTo>
                <a:lnTo>
                  <a:pt x="16" y="18"/>
                </a:lnTo>
                <a:lnTo>
                  <a:pt x="17" y="16"/>
                </a:lnTo>
                <a:lnTo>
                  <a:pt x="17" y="20"/>
                </a:lnTo>
                <a:lnTo>
                  <a:pt x="17" y="2"/>
                </a:lnTo>
                <a:lnTo>
                  <a:pt x="17" y="16"/>
                </a:lnTo>
                <a:lnTo>
                  <a:pt x="18" y="15"/>
                </a:lnTo>
                <a:lnTo>
                  <a:pt x="18" y="10"/>
                </a:lnTo>
                <a:lnTo>
                  <a:pt x="18" y="13"/>
                </a:lnTo>
                <a:lnTo>
                  <a:pt x="20" y="12"/>
                </a:lnTo>
                <a:lnTo>
                  <a:pt x="20" y="1"/>
                </a:lnTo>
                <a:lnTo>
                  <a:pt x="20" y="20"/>
                </a:lnTo>
                <a:lnTo>
                  <a:pt x="21" y="21"/>
                </a:lnTo>
                <a:lnTo>
                  <a:pt x="21" y="8"/>
                </a:lnTo>
                <a:lnTo>
                  <a:pt x="21" y="15"/>
                </a:lnTo>
                <a:lnTo>
                  <a:pt x="22" y="12"/>
                </a:lnTo>
                <a:lnTo>
                  <a:pt x="22" y="15"/>
                </a:lnTo>
                <a:lnTo>
                  <a:pt x="22" y="6"/>
                </a:lnTo>
                <a:lnTo>
                  <a:pt x="22" y="12"/>
                </a:lnTo>
                <a:lnTo>
                  <a:pt x="23" y="16"/>
                </a:lnTo>
                <a:lnTo>
                  <a:pt x="23" y="7"/>
                </a:lnTo>
                <a:lnTo>
                  <a:pt x="23" y="17"/>
                </a:lnTo>
                <a:lnTo>
                  <a:pt x="25" y="16"/>
                </a:lnTo>
                <a:lnTo>
                  <a:pt x="25" y="6"/>
                </a:lnTo>
                <a:lnTo>
                  <a:pt x="25" y="21"/>
                </a:lnTo>
                <a:lnTo>
                  <a:pt x="26" y="20"/>
                </a:lnTo>
                <a:lnTo>
                  <a:pt x="26" y="23"/>
                </a:lnTo>
                <a:lnTo>
                  <a:pt x="26" y="8"/>
                </a:lnTo>
                <a:lnTo>
                  <a:pt x="26" y="12"/>
                </a:lnTo>
                <a:lnTo>
                  <a:pt x="27" y="8"/>
                </a:lnTo>
                <a:lnTo>
                  <a:pt x="27" y="20"/>
                </a:lnTo>
                <a:lnTo>
                  <a:pt x="27" y="7"/>
                </a:lnTo>
                <a:lnTo>
                  <a:pt x="27" y="18"/>
                </a:lnTo>
                <a:lnTo>
                  <a:pt x="28" y="16"/>
                </a:lnTo>
                <a:lnTo>
                  <a:pt x="28" y="16"/>
                </a:lnTo>
                <a:lnTo>
                  <a:pt x="28" y="0"/>
                </a:lnTo>
                <a:lnTo>
                  <a:pt x="28" y="11"/>
                </a:lnTo>
                <a:lnTo>
                  <a:pt x="30" y="13"/>
                </a:lnTo>
                <a:lnTo>
                  <a:pt x="30" y="17"/>
                </a:lnTo>
                <a:lnTo>
                  <a:pt x="30" y="11"/>
                </a:lnTo>
                <a:lnTo>
                  <a:pt x="30" y="16"/>
                </a:lnTo>
                <a:lnTo>
                  <a:pt x="31" y="17"/>
                </a:lnTo>
                <a:lnTo>
                  <a:pt x="31" y="8"/>
                </a:lnTo>
                <a:lnTo>
                  <a:pt x="31" y="10"/>
                </a:lnTo>
                <a:lnTo>
                  <a:pt x="32" y="11"/>
                </a:lnTo>
                <a:lnTo>
                  <a:pt x="32" y="18"/>
                </a:lnTo>
                <a:lnTo>
                  <a:pt x="32" y="7"/>
                </a:lnTo>
                <a:lnTo>
                  <a:pt x="32" y="17"/>
                </a:lnTo>
                <a:lnTo>
                  <a:pt x="33" y="20"/>
                </a:lnTo>
                <a:lnTo>
                  <a:pt x="33" y="3"/>
                </a:lnTo>
                <a:lnTo>
                  <a:pt x="33" y="15"/>
                </a:lnTo>
                <a:lnTo>
                  <a:pt x="35" y="16"/>
                </a:lnTo>
                <a:lnTo>
                  <a:pt x="35" y="22"/>
                </a:lnTo>
                <a:lnTo>
                  <a:pt x="35" y="8"/>
                </a:lnTo>
                <a:lnTo>
                  <a:pt x="35" y="17"/>
                </a:lnTo>
                <a:lnTo>
                  <a:pt x="36" y="18"/>
                </a:lnTo>
                <a:lnTo>
                  <a:pt x="36" y="21"/>
                </a:lnTo>
                <a:lnTo>
                  <a:pt x="36" y="6"/>
                </a:lnTo>
                <a:lnTo>
                  <a:pt x="36" y="10"/>
                </a:lnTo>
                <a:lnTo>
                  <a:pt x="37" y="11"/>
                </a:lnTo>
                <a:lnTo>
                  <a:pt x="37" y="23"/>
                </a:lnTo>
                <a:lnTo>
                  <a:pt x="37" y="10"/>
                </a:lnTo>
                <a:lnTo>
                  <a:pt x="37" y="17"/>
                </a:lnTo>
                <a:lnTo>
                  <a:pt x="38" y="18"/>
                </a:lnTo>
                <a:lnTo>
                  <a:pt x="38" y="20"/>
                </a:lnTo>
                <a:lnTo>
                  <a:pt x="38" y="6"/>
                </a:lnTo>
                <a:lnTo>
                  <a:pt x="38" y="18"/>
                </a:lnTo>
                <a:lnTo>
                  <a:pt x="40" y="15"/>
                </a:lnTo>
                <a:lnTo>
                  <a:pt x="40" y="6"/>
                </a:lnTo>
                <a:lnTo>
                  <a:pt x="40" y="17"/>
                </a:lnTo>
                <a:lnTo>
                  <a:pt x="41" y="16"/>
                </a:lnTo>
                <a:lnTo>
                  <a:pt x="41" y="20"/>
                </a:lnTo>
                <a:lnTo>
                  <a:pt x="41" y="8"/>
                </a:lnTo>
                <a:lnTo>
                  <a:pt x="41" y="18"/>
                </a:lnTo>
                <a:lnTo>
                  <a:pt x="42" y="15"/>
                </a:lnTo>
                <a:lnTo>
                  <a:pt x="42" y="17"/>
                </a:lnTo>
                <a:lnTo>
                  <a:pt x="42" y="8"/>
                </a:lnTo>
                <a:lnTo>
                  <a:pt x="42" y="13"/>
                </a:lnTo>
                <a:lnTo>
                  <a:pt x="43" y="1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Freeform 107"/>
          <p:cNvSpPr>
            <a:spLocks/>
          </p:cNvSpPr>
          <p:nvPr/>
        </p:nvSpPr>
        <p:spPr bwMode="auto">
          <a:xfrm>
            <a:off x="4809234" y="1470814"/>
            <a:ext cx="177524" cy="70184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" y="18"/>
              </a:cxn>
              <a:cxn ang="0">
                <a:pos x="3" y="12"/>
              </a:cxn>
              <a:cxn ang="0">
                <a:pos x="4" y="14"/>
              </a:cxn>
              <a:cxn ang="0">
                <a:pos x="5" y="5"/>
              </a:cxn>
              <a:cxn ang="0">
                <a:pos x="5" y="14"/>
              </a:cxn>
              <a:cxn ang="0">
                <a:pos x="7" y="7"/>
              </a:cxn>
              <a:cxn ang="0">
                <a:pos x="8" y="22"/>
              </a:cxn>
              <a:cxn ang="0">
                <a:pos x="9" y="15"/>
              </a:cxn>
              <a:cxn ang="0">
                <a:pos x="10" y="8"/>
              </a:cxn>
              <a:cxn ang="0">
                <a:pos x="10" y="17"/>
              </a:cxn>
              <a:cxn ang="0">
                <a:pos x="12" y="9"/>
              </a:cxn>
              <a:cxn ang="0">
                <a:pos x="13" y="8"/>
              </a:cxn>
              <a:cxn ang="0">
                <a:pos x="14" y="19"/>
              </a:cxn>
              <a:cxn ang="0">
                <a:pos x="15" y="17"/>
              </a:cxn>
              <a:cxn ang="0">
                <a:pos x="15" y="9"/>
              </a:cxn>
              <a:cxn ang="0">
                <a:pos x="17" y="3"/>
              </a:cxn>
              <a:cxn ang="0">
                <a:pos x="18" y="10"/>
              </a:cxn>
              <a:cxn ang="0">
                <a:pos x="19" y="20"/>
              </a:cxn>
              <a:cxn ang="0">
                <a:pos x="20" y="20"/>
              </a:cxn>
              <a:cxn ang="0">
                <a:pos x="20" y="19"/>
              </a:cxn>
              <a:cxn ang="0">
                <a:pos x="22" y="10"/>
              </a:cxn>
              <a:cxn ang="0">
                <a:pos x="23" y="20"/>
              </a:cxn>
              <a:cxn ang="0">
                <a:pos x="24" y="15"/>
              </a:cxn>
              <a:cxn ang="0">
                <a:pos x="25" y="22"/>
              </a:cxn>
              <a:cxn ang="0">
                <a:pos x="27" y="22"/>
              </a:cxn>
              <a:cxn ang="0">
                <a:pos x="27" y="14"/>
              </a:cxn>
              <a:cxn ang="0">
                <a:pos x="28" y="18"/>
              </a:cxn>
              <a:cxn ang="0">
                <a:pos x="29" y="20"/>
              </a:cxn>
              <a:cxn ang="0">
                <a:pos x="30" y="12"/>
              </a:cxn>
              <a:cxn ang="0">
                <a:pos x="32" y="19"/>
              </a:cxn>
              <a:cxn ang="0">
                <a:pos x="33" y="14"/>
              </a:cxn>
              <a:cxn ang="0">
                <a:pos x="34" y="18"/>
              </a:cxn>
              <a:cxn ang="0">
                <a:pos x="34" y="14"/>
              </a:cxn>
              <a:cxn ang="0">
                <a:pos x="35" y="9"/>
              </a:cxn>
              <a:cxn ang="0">
                <a:pos x="37" y="20"/>
              </a:cxn>
              <a:cxn ang="0">
                <a:pos x="38" y="14"/>
              </a:cxn>
              <a:cxn ang="0">
                <a:pos x="38" y="17"/>
              </a:cxn>
              <a:cxn ang="0">
                <a:pos x="39" y="4"/>
              </a:cxn>
              <a:cxn ang="0">
                <a:pos x="40" y="17"/>
              </a:cxn>
              <a:cxn ang="0">
                <a:pos x="42" y="18"/>
              </a:cxn>
              <a:cxn ang="0">
                <a:pos x="42" y="18"/>
              </a:cxn>
            </a:cxnLst>
            <a:rect l="0" t="0" r="r" b="b"/>
            <a:pathLst>
              <a:path w="43" h="29">
                <a:moveTo>
                  <a:pt x="0" y="17"/>
                </a:moveTo>
                <a:lnTo>
                  <a:pt x="0" y="29"/>
                </a:lnTo>
                <a:lnTo>
                  <a:pt x="0" y="10"/>
                </a:lnTo>
                <a:lnTo>
                  <a:pt x="0" y="15"/>
                </a:lnTo>
                <a:lnTo>
                  <a:pt x="2" y="17"/>
                </a:lnTo>
                <a:lnTo>
                  <a:pt x="2" y="18"/>
                </a:lnTo>
                <a:lnTo>
                  <a:pt x="2" y="9"/>
                </a:lnTo>
                <a:lnTo>
                  <a:pt x="2" y="10"/>
                </a:lnTo>
                <a:lnTo>
                  <a:pt x="3" y="12"/>
                </a:lnTo>
                <a:lnTo>
                  <a:pt x="3" y="20"/>
                </a:lnTo>
                <a:lnTo>
                  <a:pt x="3" y="13"/>
                </a:lnTo>
                <a:lnTo>
                  <a:pt x="4" y="14"/>
                </a:lnTo>
                <a:lnTo>
                  <a:pt x="4" y="22"/>
                </a:lnTo>
                <a:lnTo>
                  <a:pt x="4" y="7"/>
                </a:lnTo>
                <a:lnTo>
                  <a:pt x="5" y="5"/>
                </a:lnTo>
                <a:lnTo>
                  <a:pt x="5" y="28"/>
                </a:lnTo>
                <a:lnTo>
                  <a:pt x="5" y="4"/>
                </a:lnTo>
                <a:lnTo>
                  <a:pt x="5" y="14"/>
                </a:lnTo>
                <a:lnTo>
                  <a:pt x="7" y="13"/>
                </a:lnTo>
                <a:lnTo>
                  <a:pt x="7" y="22"/>
                </a:lnTo>
                <a:lnTo>
                  <a:pt x="7" y="7"/>
                </a:lnTo>
                <a:lnTo>
                  <a:pt x="7" y="8"/>
                </a:lnTo>
                <a:lnTo>
                  <a:pt x="8" y="8"/>
                </a:lnTo>
                <a:lnTo>
                  <a:pt x="8" y="22"/>
                </a:lnTo>
                <a:lnTo>
                  <a:pt x="8" y="7"/>
                </a:lnTo>
                <a:lnTo>
                  <a:pt x="8" y="17"/>
                </a:lnTo>
                <a:lnTo>
                  <a:pt x="9" y="15"/>
                </a:lnTo>
                <a:lnTo>
                  <a:pt x="9" y="23"/>
                </a:lnTo>
                <a:lnTo>
                  <a:pt x="9" y="9"/>
                </a:lnTo>
                <a:lnTo>
                  <a:pt x="10" y="8"/>
                </a:lnTo>
                <a:lnTo>
                  <a:pt x="10" y="19"/>
                </a:lnTo>
                <a:lnTo>
                  <a:pt x="10" y="5"/>
                </a:lnTo>
                <a:lnTo>
                  <a:pt x="10" y="17"/>
                </a:lnTo>
                <a:lnTo>
                  <a:pt x="12" y="15"/>
                </a:lnTo>
                <a:lnTo>
                  <a:pt x="12" y="22"/>
                </a:lnTo>
                <a:lnTo>
                  <a:pt x="12" y="9"/>
                </a:lnTo>
                <a:lnTo>
                  <a:pt x="13" y="9"/>
                </a:lnTo>
                <a:lnTo>
                  <a:pt x="13" y="18"/>
                </a:lnTo>
                <a:lnTo>
                  <a:pt x="13" y="8"/>
                </a:lnTo>
                <a:lnTo>
                  <a:pt x="13" y="12"/>
                </a:lnTo>
                <a:lnTo>
                  <a:pt x="14" y="13"/>
                </a:lnTo>
                <a:lnTo>
                  <a:pt x="14" y="19"/>
                </a:lnTo>
                <a:lnTo>
                  <a:pt x="14" y="9"/>
                </a:lnTo>
                <a:lnTo>
                  <a:pt x="14" y="15"/>
                </a:lnTo>
                <a:lnTo>
                  <a:pt x="15" y="17"/>
                </a:lnTo>
                <a:lnTo>
                  <a:pt x="15" y="22"/>
                </a:lnTo>
                <a:lnTo>
                  <a:pt x="15" y="0"/>
                </a:lnTo>
                <a:lnTo>
                  <a:pt x="15" y="9"/>
                </a:lnTo>
                <a:lnTo>
                  <a:pt x="17" y="12"/>
                </a:lnTo>
                <a:lnTo>
                  <a:pt x="17" y="23"/>
                </a:lnTo>
                <a:lnTo>
                  <a:pt x="17" y="3"/>
                </a:lnTo>
                <a:lnTo>
                  <a:pt x="17" y="20"/>
                </a:lnTo>
                <a:lnTo>
                  <a:pt x="18" y="19"/>
                </a:lnTo>
                <a:lnTo>
                  <a:pt x="18" y="10"/>
                </a:lnTo>
                <a:lnTo>
                  <a:pt x="18" y="13"/>
                </a:lnTo>
                <a:lnTo>
                  <a:pt x="19" y="12"/>
                </a:lnTo>
                <a:lnTo>
                  <a:pt x="19" y="20"/>
                </a:lnTo>
                <a:lnTo>
                  <a:pt x="19" y="9"/>
                </a:lnTo>
                <a:lnTo>
                  <a:pt x="19" y="18"/>
                </a:lnTo>
                <a:lnTo>
                  <a:pt x="20" y="20"/>
                </a:lnTo>
                <a:lnTo>
                  <a:pt x="20" y="24"/>
                </a:lnTo>
                <a:lnTo>
                  <a:pt x="20" y="5"/>
                </a:lnTo>
                <a:lnTo>
                  <a:pt x="20" y="19"/>
                </a:lnTo>
                <a:lnTo>
                  <a:pt x="22" y="18"/>
                </a:lnTo>
                <a:lnTo>
                  <a:pt x="22" y="20"/>
                </a:lnTo>
                <a:lnTo>
                  <a:pt x="22" y="10"/>
                </a:lnTo>
                <a:lnTo>
                  <a:pt x="22" y="17"/>
                </a:lnTo>
                <a:lnTo>
                  <a:pt x="23" y="18"/>
                </a:lnTo>
                <a:lnTo>
                  <a:pt x="23" y="20"/>
                </a:lnTo>
                <a:lnTo>
                  <a:pt x="23" y="13"/>
                </a:lnTo>
                <a:lnTo>
                  <a:pt x="23" y="14"/>
                </a:lnTo>
                <a:lnTo>
                  <a:pt x="24" y="15"/>
                </a:lnTo>
                <a:lnTo>
                  <a:pt x="24" y="13"/>
                </a:lnTo>
                <a:lnTo>
                  <a:pt x="24" y="20"/>
                </a:lnTo>
                <a:lnTo>
                  <a:pt x="25" y="22"/>
                </a:lnTo>
                <a:lnTo>
                  <a:pt x="25" y="12"/>
                </a:lnTo>
                <a:lnTo>
                  <a:pt x="25" y="23"/>
                </a:lnTo>
                <a:lnTo>
                  <a:pt x="27" y="22"/>
                </a:lnTo>
                <a:lnTo>
                  <a:pt x="27" y="24"/>
                </a:lnTo>
                <a:lnTo>
                  <a:pt x="27" y="12"/>
                </a:lnTo>
                <a:lnTo>
                  <a:pt x="27" y="14"/>
                </a:lnTo>
                <a:lnTo>
                  <a:pt x="28" y="15"/>
                </a:lnTo>
                <a:lnTo>
                  <a:pt x="28" y="12"/>
                </a:lnTo>
                <a:lnTo>
                  <a:pt x="28" y="18"/>
                </a:lnTo>
                <a:lnTo>
                  <a:pt x="29" y="17"/>
                </a:lnTo>
                <a:lnTo>
                  <a:pt x="29" y="9"/>
                </a:lnTo>
                <a:lnTo>
                  <a:pt x="29" y="20"/>
                </a:lnTo>
                <a:lnTo>
                  <a:pt x="30" y="18"/>
                </a:lnTo>
                <a:lnTo>
                  <a:pt x="30" y="24"/>
                </a:lnTo>
                <a:lnTo>
                  <a:pt x="30" y="12"/>
                </a:lnTo>
                <a:lnTo>
                  <a:pt x="30" y="17"/>
                </a:lnTo>
                <a:lnTo>
                  <a:pt x="32" y="13"/>
                </a:lnTo>
                <a:lnTo>
                  <a:pt x="32" y="19"/>
                </a:lnTo>
                <a:lnTo>
                  <a:pt x="32" y="12"/>
                </a:lnTo>
                <a:lnTo>
                  <a:pt x="32" y="18"/>
                </a:lnTo>
                <a:lnTo>
                  <a:pt x="33" y="14"/>
                </a:lnTo>
                <a:lnTo>
                  <a:pt x="33" y="10"/>
                </a:lnTo>
                <a:lnTo>
                  <a:pt x="33" y="17"/>
                </a:lnTo>
                <a:lnTo>
                  <a:pt x="34" y="18"/>
                </a:lnTo>
                <a:lnTo>
                  <a:pt x="34" y="19"/>
                </a:lnTo>
                <a:lnTo>
                  <a:pt x="34" y="10"/>
                </a:lnTo>
                <a:lnTo>
                  <a:pt x="34" y="14"/>
                </a:lnTo>
                <a:lnTo>
                  <a:pt x="35" y="15"/>
                </a:lnTo>
                <a:lnTo>
                  <a:pt x="35" y="29"/>
                </a:lnTo>
                <a:lnTo>
                  <a:pt x="35" y="9"/>
                </a:lnTo>
                <a:lnTo>
                  <a:pt x="35" y="20"/>
                </a:lnTo>
                <a:lnTo>
                  <a:pt x="37" y="19"/>
                </a:lnTo>
                <a:lnTo>
                  <a:pt x="37" y="20"/>
                </a:lnTo>
                <a:lnTo>
                  <a:pt x="37" y="10"/>
                </a:lnTo>
                <a:lnTo>
                  <a:pt x="37" y="13"/>
                </a:lnTo>
                <a:lnTo>
                  <a:pt x="38" y="14"/>
                </a:lnTo>
                <a:lnTo>
                  <a:pt x="38" y="17"/>
                </a:lnTo>
                <a:lnTo>
                  <a:pt x="38" y="12"/>
                </a:lnTo>
                <a:lnTo>
                  <a:pt x="38" y="17"/>
                </a:lnTo>
                <a:lnTo>
                  <a:pt x="39" y="18"/>
                </a:lnTo>
                <a:lnTo>
                  <a:pt x="39" y="22"/>
                </a:lnTo>
                <a:lnTo>
                  <a:pt x="39" y="4"/>
                </a:lnTo>
                <a:lnTo>
                  <a:pt x="39" y="15"/>
                </a:lnTo>
                <a:lnTo>
                  <a:pt x="40" y="14"/>
                </a:lnTo>
                <a:lnTo>
                  <a:pt x="40" y="17"/>
                </a:lnTo>
                <a:lnTo>
                  <a:pt x="40" y="10"/>
                </a:lnTo>
                <a:lnTo>
                  <a:pt x="40" y="15"/>
                </a:lnTo>
                <a:lnTo>
                  <a:pt x="42" y="18"/>
                </a:lnTo>
                <a:lnTo>
                  <a:pt x="42" y="20"/>
                </a:lnTo>
                <a:lnTo>
                  <a:pt x="42" y="8"/>
                </a:lnTo>
                <a:lnTo>
                  <a:pt x="42" y="18"/>
                </a:lnTo>
                <a:lnTo>
                  <a:pt x="43" y="19"/>
                </a:lnTo>
                <a:lnTo>
                  <a:pt x="43" y="2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Freeform 108"/>
          <p:cNvSpPr>
            <a:spLocks/>
          </p:cNvSpPr>
          <p:nvPr/>
        </p:nvSpPr>
        <p:spPr bwMode="auto">
          <a:xfrm>
            <a:off x="4986751" y="1432092"/>
            <a:ext cx="181649" cy="12100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" y="26"/>
              </a:cxn>
              <a:cxn ang="0">
                <a:pos x="2" y="40"/>
              </a:cxn>
              <a:cxn ang="0">
                <a:pos x="4" y="34"/>
              </a:cxn>
              <a:cxn ang="0">
                <a:pos x="4" y="33"/>
              </a:cxn>
              <a:cxn ang="0">
                <a:pos x="5" y="21"/>
              </a:cxn>
              <a:cxn ang="0">
                <a:pos x="6" y="35"/>
              </a:cxn>
              <a:cxn ang="0">
                <a:pos x="7" y="30"/>
              </a:cxn>
              <a:cxn ang="0">
                <a:pos x="7" y="28"/>
              </a:cxn>
              <a:cxn ang="0">
                <a:pos x="9" y="24"/>
              </a:cxn>
              <a:cxn ang="0">
                <a:pos x="10" y="36"/>
              </a:cxn>
              <a:cxn ang="0">
                <a:pos x="11" y="35"/>
              </a:cxn>
              <a:cxn ang="0">
                <a:pos x="12" y="34"/>
              </a:cxn>
              <a:cxn ang="0">
                <a:pos x="12" y="35"/>
              </a:cxn>
              <a:cxn ang="0">
                <a:pos x="14" y="24"/>
              </a:cxn>
              <a:cxn ang="0">
                <a:pos x="15" y="33"/>
              </a:cxn>
              <a:cxn ang="0">
                <a:pos x="16" y="31"/>
              </a:cxn>
              <a:cxn ang="0">
                <a:pos x="16" y="31"/>
              </a:cxn>
              <a:cxn ang="0">
                <a:pos x="17" y="40"/>
              </a:cxn>
              <a:cxn ang="0">
                <a:pos x="19" y="31"/>
              </a:cxn>
              <a:cxn ang="0">
                <a:pos x="20" y="24"/>
              </a:cxn>
              <a:cxn ang="0">
                <a:pos x="21" y="35"/>
              </a:cxn>
              <a:cxn ang="0">
                <a:pos x="22" y="30"/>
              </a:cxn>
              <a:cxn ang="0">
                <a:pos x="22" y="38"/>
              </a:cxn>
              <a:cxn ang="0">
                <a:pos x="24" y="28"/>
              </a:cxn>
              <a:cxn ang="0">
                <a:pos x="25" y="30"/>
              </a:cxn>
              <a:cxn ang="0">
                <a:pos x="26" y="26"/>
              </a:cxn>
              <a:cxn ang="0">
                <a:pos x="27" y="35"/>
              </a:cxn>
              <a:cxn ang="0">
                <a:pos x="29" y="31"/>
              </a:cxn>
              <a:cxn ang="0">
                <a:pos x="29" y="33"/>
              </a:cxn>
              <a:cxn ang="0">
                <a:pos x="30" y="28"/>
              </a:cxn>
              <a:cxn ang="0">
                <a:pos x="31" y="28"/>
              </a:cxn>
              <a:cxn ang="0">
                <a:pos x="32" y="23"/>
              </a:cxn>
              <a:cxn ang="0">
                <a:pos x="34" y="33"/>
              </a:cxn>
              <a:cxn ang="0">
                <a:pos x="35" y="25"/>
              </a:cxn>
              <a:cxn ang="0">
                <a:pos x="36" y="28"/>
              </a:cxn>
              <a:cxn ang="0">
                <a:pos x="37" y="44"/>
              </a:cxn>
              <a:cxn ang="0">
                <a:pos x="39" y="38"/>
              </a:cxn>
              <a:cxn ang="0">
                <a:pos x="40" y="31"/>
              </a:cxn>
              <a:cxn ang="0">
                <a:pos x="40" y="36"/>
              </a:cxn>
              <a:cxn ang="0">
                <a:pos x="41" y="46"/>
              </a:cxn>
              <a:cxn ang="0">
                <a:pos x="42" y="0"/>
              </a:cxn>
            </a:cxnLst>
            <a:rect l="0" t="0" r="r" b="b"/>
            <a:pathLst>
              <a:path w="44" h="50">
                <a:moveTo>
                  <a:pt x="0" y="36"/>
                </a:moveTo>
                <a:lnTo>
                  <a:pt x="0" y="28"/>
                </a:lnTo>
                <a:lnTo>
                  <a:pt x="0" y="33"/>
                </a:lnTo>
                <a:lnTo>
                  <a:pt x="1" y="29"/>
                </a:lnTo>
                <a:lnTo>
                  <a:pt x="1" y="35"/>
                </a:lnTo>
                <a:lnTo>
                  <a:pt x="1" y="26"/>
                </a:lnTo>
                <a:lnTo>
                  <a:pt x="1" y="29"/>
                </a:lnTo>
                <a:lnTo>
                  <a:pt x="2" y="28"/>
                </a:lnTo>
                <a:lnTo>
                  <a:pt x="2" y="40"/>
                </a:lnTo>
                <a:lnTo>
                  <a:pt x="2" y="21"/>
                </a:lnTo>
                <a:lnTo>
                  <a:pt x="2" y="33"/>
                </a:lnTo>
                <a:lnTo>
                  <a:pt x="4" y="34"/>
                </a:lnTo>
                <a:lnTo>
                  <a:pt x="4" y="36"/>
                </a:lnTo>
                <a:lnTo>
                  <a:pt x="4" y="28"/>
                </a:lnTo>
                <a:lnTo>
                  <a:pt x="4" y="33"/>
                </a:lnTo>
                <a:lnTo>
                  <a:pt x="5" y="33"/>
                </a:lnTo>
                <a:lnTo>
                  <a:pt x="5" y="36"/>
                </a:lnTo>
                <a:lnTo>
                  <a:pt x="5" y="21"/>
                </a:lnTo>
                <a:lnTo>
                  <a:pt x="5" y="30"/>
                </a:lnTo>
                <a:lnTo>
                  <a:pt x="6" y="29"/>
                </a:lnTo>
                <a:lnTo>
                  <a:pt x="6" y="35"/>
                </a:lnTo>
                <a:lnTo>
                  <a:pt x="6" y="21"/>
                </a:lnTo>
                <a:lnTo>
                  <a:pt x="6" y="29"/>
                </a:lnTo>
                <a:lnTo>
                  <a:pt x="7" y="30"/>
                </a:lnTo>
                <a:lnTo>
                  <a:pt x="7" y="39"/>
                </a:lnTo>
                <a:lnTo>
                  <a:pt x="7" y="23"/>
                </a:lnTo>
                <a:lnTo>
                  <a:pt x="7" y="28"/>
                </a:lnTo>
                <a:lnTo>
                  <a:pt x="9" y="26"/>
                </a:lnTo>
                <a:lnTo>
                  <a:pt x="9" y="38"/>
                </a:lnTo>
                <a:lnTo>
                  <a:pt x="9" y="24"/>
                </a:lnTo>
                <a:lnTo>
                  <a:pt x="9" y="30"/>
                </a:lnTo>
                <a:lnTo>
                  <a:pt x="10" y="33"/>
                </a:lnTo>
                <a:lnTo>
                  <a:pt x="10" y="36"/>
                </a:lnTo>
                <a:lnTo>
                  <a:pt x="10" y="26"/>
                </a:lnTo>
                <a:lnTo>
                  <a:pt x="11" y="28"/>
                </a:lnTo>
                <a:lnTo>
                  <a:pt x="11" y="35"/>
                </a:lnTo>
                <a:lnTo>
                  <a:pt x="11" y="26"/>
                </a:lnTo>
                <a:lnTo>
                  <a:pt x="11" y="33"/>
                </a:lnTo>
                <a:lnTo>
                  <a:pt x="12" y="34"/>
                </a:lnTo>
                <a:lnTo>
                  <a:pt x="12" y="41"/>
                </a:lnTo>
                <a:lnTo>
                  <a:pt x="12" y="33"/>
                </a:lnTo>
                <a:lnTo>
                  <a:pt x="12" y="35"/>
                </a:lnTo>
                <a:lnTo>
                  <a:pt x="14" y="33"/>
                </a:lnTo>
                <a:lnTo>
                  <a:pt x="14" y="38"/>
                </a:lnTo>
                <a:lnTo>
                  <a:pt x="14" y="24"/>
                </a:lnTo>
                <a:lnTo>
                  <a:pt x="14" y="31"/>
                </a:lnTo>
                <a:lnTo>
                  <a:pt x="15" y="30"/>
                </a:lnTo>
                <a:lnTo>
                  <a:pt x="15" y="33"/>
                </a:lnTo>
                <a:lnTo>
                  <a:pt x="15" y="26"/>
                </a:lnTo>
                <a:lnTo>
                  <a:pt x="15" y="33"/>
                </a:lnTo>
                <a:lnTo>
                  <a:pt x="16" y="31"/>
                </a:lnTo>
                <a:lnTo>
                  <a:pt x="16" y="35"/>
                </a:lnTo>
                <a:lnTo>
                  <a:pt x="16" y="28"/>
                </a:lnTo>
                <a:lnTo>
                  <a:pt x="16" y="31"/>
                </a:lnTo>
                <a:lnTo>
                  <a:pt x="17" y="30"/>
                </a:lnTo>
                <a:lnTo>
                  <a:pt x="17" y="28"/>
                </a:lnTo>
                <a:lnTo>
                  <a:pt x="17" y="40"/>
                </a:lnTo>
                <a:lnTo>
                  <a:pt x="19" y="38"/>
                </a:lnTo>
                <a:lnTo>
                  <a:pt x="19" y="26"/>
                </a:lnTo>
                <a:lnTo>
                  <a:pt x="19" y="31"/>
                </a:lnTo>
                <a:lnTo>
                  <a:pt x="20" y="33"/>
                </a:lnTo>
                <a:lnTo>
                  <a:pt x="20" y="35"/>
                </a:lnTo>
                <a:lnTo>
                  <a:pt x="20" y="24"/>
                </a:lnTo>
                <a:lnTo>
                  <a:pt x="20" y="31"/>
                </a:lnTo>
                <a:lnTo>
                  <a:pt x="21" y="33"/>
                </a:lnTo>
                <a:lnTo>
                  <a:pt x="21" y="35"/>
                </a:lnTo>
                <a:lnTo>
                  <a:pt x="21" y="29"/>
                </a:lnTo>
                <a:lnTo>
                  <a:pt x="21" y="31"/>
                </a:lnTo>
                <a:lnTo>
                  <a:pt x="22" y="30"/>
                </a:lnTo>
                <a:lnTo>
                  <a:pt x="22" y="39"/>
                </a:lnTo>
                <a:lnTo>
                  <a:pt x="22" y="26"/>
                </a:lnTo>
                <a:lnTo>
                  <a:pt x="22" y="38"/>
                </a:lnTo>
                <a:lnTo>
                  <a:pt x="24" y="38"/>
                </a:lnTo>
                <a:lnTo>
                  <a:pt x="24" y="19"/>
                </a:lnTo>
                <a:lnTo>
                  <a:pt x="24" y="28"/>
                </a:lnTo>
                <a:lnTo>
                  <a:pt x="25" y="25"/>
                </a:lnTo>
                <a:lnTo>
                  <a:pt x="25" y="33"/>
                </a:lnTo>
                <a:lnTo>
                  <a:pt x="25" y="30"/>
                </a:lnTo>
                <a:lnTo>
                  <a:pt x="26" y="29"/>
                </a:lnTo>
                <a:lnTo>
                  <a:pt x="26" y="36"/>
                </a:lnTo>
                <a:lnTo>
                  <a:pt x="26" y="26"/>
                </a:lnTo>
                <a:lnTo>
                  <a:pt x="26" y="31"/>
                </a:lnTo>
                <a:lnTo>
                  <a:pt x="27" y="34"/>
                </a:lnTo>
                <a:lnTo>
                  <a:pt x="27" y="35"/>
                </a:lnTo>
                <a:lnTo>
                  <a:pt x="27" y="21"/>
                </a:lnTo>
                <a:lnTo>
                  <a:pt x="27" y="33"/>
                </a:lnTo>
                <a:lnTo>
                  <a:pt x="29" y="31"/>
                </a:lnTo>
                <a:lnTo>
                  <a:pt x="29" y="34"/>
                </a:lnTo>
                <a:lnTo>
                  <a:pt x="29" y="29"/>
                </a:lnTo>
                <a:lnTo>
                  <a:pt x="29" y="33"/>
                </a:lnTo>
                <a:lnTo>
                  <a:pt x="30" y="31"/>
                </a:lnTo>
                <a:lnTo>
                  <a:pt x="30" y="35"/>
                </a:lnTo>
                <a:lnTo>
                  <a:pt x="30" y="28"/>
                </a:lnTo>
                <a:lnTo>
                  <a:pt x="31" y="29"/>
                </a:lnTo>
                <a:lnTo>
                  <a:pt x="31" y="36"/>
                </a:lnTo>
                <a:lnTo>
                  <a:pt x="31" y="28"/>
                </a:lnTo>
                <a:lnTo>
                  <a:pt x="31" y="35"/>
                </a:lnTo>
                <a:lnTo>
                  <a:pt x="32" y="34"/>
                </a:lnTo>
                <a:lnTo>
                  <a:pt x="32" y="23"/>
                </a:lnTo>
                <a:lnTo>
                  <a:pt x="34" y="20"/>
                </a:lnTo>
                <a:lnTo>
                  <a:pt x="34" y="38"/>
                </a:lnTo>
                <a:lnTo>
                  <a:pt x="34" y="33"/>
                </a:lnTo>
                <a:lnTo>
                  <a:pt x="35" y="34"/>
                </a:lnTo>
                <a:lnTo>
                  <a:pt x="35" y="43"/>
                </a:lnTo>
                <a:lnTo>
                  <a:pt x="35" y="25"/>
                </a:lnTo>
                <a:lnTo>
                  <a:pt x="35" y="33"/>
                </a:lnTo>
                <a:lnTo>
                  <a:pt x="36" y="30"/>
                </a:lnTo>
                <a:lnTo>
                  <a:pt x="36" y="28"/>
                </a:lnTo>
                <a:lnTo>
                  <a:pt x="36" y="34"/>
                </a:lnTo>
                <a:lnTo>
                  <a:pt x="37" y="33"/>
                </a:lnTo>
                <a:lnTo>
                  <a:pt x="37" y="44"/>
                </a:lnTo>
                <a:lnTo>
                  <a:pt x="37" y="28"/>
                </a:lnTo>
                <a:lnTo>
                  <a:pt x="37" y="43"/>
                </a:lnTo>
                <a:lnTo>
                  <a:pt x="39" y="38"/>
                </a:lnTo>
                <a:lnTo>
                  <a:pt x="39" y="21"/>
                </a:lnTo>
                <a:lnTo>
                  <a:pt x="39" y="30"/>
                </a:lnTo>
                <a:lnTo>
                  <a:pt x="40" y="31"/>
                </a:lnTo>
                <a:lnTo>
                  <a:pt x="40" y="48"/>
                </a:lnTo>
                <a:lnTo>
                  <a:pt x="40" y="30"/>
                </a:lnTo>
                <a:lnTo>
                  <a:pt x="40" y="36"/>
                </a:lnTo>
                <a:lnTo>
                  <a:pt x="41" y="34"/>
                </a:lnTo>
                <a:lnTo>
                  <a:pt x="41" y="24"/>
                </a:lnTo>
                <a:lnTo>
                  <a:pt x="41" y="46"/>
                </a:lnTo>
                <a:lnTo>
                  <a:pt x="42" y="48"/>
                </a:lnTo>
                <a:lnTo>
                  <a:pt x="42" y="50"/>
                </a:lnTo>
                <a:lnTo>
                  <a:pt x="42" y="0"/>
                </a:lnTo>
                <a:lnTo>
                  <a:pt x="42" y="24"/>
                </a:lnTo>
                <a:lnTo>
                  <a:pt x="44" y="1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Freeform 109"/>
          <p:cNvSpPr>
            <a:spLocks/>
          </p:cNvSpPr>
          <p:nvPr/>
        </p:nvSpPr>
        <p:spPr bwMode="auto">
          <a:xfrm>
            <a:off x="5168401" y="1240902"/>
            <a:ext cx="185778" cy="500962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1" y="103"/>
              </a:cxn>
              <a:cxn ang="0">
                <a:pos x="2" y="104"/>
              </a:cxn>
              <a:cxn ang="0">
                <a:pos x="3" y="125"/>
              </a:cxn>
              <a:cxn ang="0">
                <a:pos x="5" y="115"/>
              </a:cxn>
              <a:cxn ang="0">
                <a:pos x="6" y="147"/>
              </a:cxn>
              <a:cxn ang="0">
                <a:pos x="7" y="122"/>
              </a:cxn>
              <a:cxn ang="0">
                <a:pos x="8" y="105"/>
              </a:cxn>
              <a:cxn ang="0">
                <a:pos x="8" y="107"/>
              </a:cxn>
              <a:cxn ang="0">
                <a:pos x="10" y="108"/>
              </a:cxn>
              <a:cxn ang="0">
                <a:pos x="11" y="114"/>
              </a:cxn>
              <a:cxn ang="0">
                <a:pos x="12" y="109"/>
              </a:cxn>
              <a:cxn ang="0">
                <a:pos x="12" y="103"/>
              </a:cxn>
              <a:cxn ang="0">
                <a:pos x="15" y="112"/>
              </a:cxn>
              <a:cxn ang="0">
                <a:pos x="15" y="137"/>
              </a:cxn>
              <a:cxn ang="0">
                <a:pos x="16" y="53"/>
              </a:cxn>
              <a:cxn ang="0">
                <a:pos x="17" y="117"/>
              </a:cxn>
              <a:cxn ang="0">
                <a:pos x="18" y="112"/>
              </a:cxn>
              <a:cxn ang="0">
                <a:pos x="20" y="102"/>
              </a:cxn>
              <a:cxn ang="0">
                <a:pos x="20" y="114"/>
              </a:cxn>
              <a:cxn ang="0">
                <a:pos x="21" y="118"/>
              </a:cxn>
              <a:cxn ang="0">
                <a:pos x="22" y="105"/>
              </a:cxn>
              <a:cxn ang="0">
                <a:pos x="23" y="164"/>
              </a:cxn>
              <a:cxn ang="0">
                <a:pos x="25" y="42"/>
              </a:cxn>
              <a:cxn ang="0">
                <a:pos x="26" y="0"/>
              </a:cxn>
              <a:cxn ang="0">
                <a:pos x="27" y="112"/>
              </a:cxn>
              <a:cxn ang="0">
                <a:pos x="28" y="108"/>
              </a:cxn>
              <a:cxn ang="0">
                <a:pos x="30" y="117"/>
              </a:cxn>
              <a:cxn ang="0">
                <a:pos x="31" y="115"/>
              </a:cxn>
              <a:cxn ang="0">
                <a:pos x="31" y="118"/>
              </a:cxn>
              <a:cxn ang="0">
                <a:pos x="32" y="129"/>
              </a:cxn>
              <a:cxn ang="0">
                <a:pos x="33" y="125"/>
              </a:cxn>
              <a:cxn ang="0">
                <a:pos x="35" y="33"/>
              </a:cxn>
              <a:cxn ang="0">
                <a:pos x="36" y="122"/>
              </a:cxn>
              <a:cxn ang="0">
                <a:pos x="37" y="108"/>
              </a:cxn>
              <a:cxn ang="0">
                <a:pos x="37" y="109"/>
              </a:cxn>
              <a:cxn ang="0">
                <a:pos x="38" y="103"/>
              </a:cxn>
              <a:cxn ang="0">
                <a:pos x="40" y="129"/>
              </a:cxn>
              <a:cxn ang="0">
                <a:pos x="41" y="117"/>
              </a:cxn>
              <a:cxn ang="0">
                <a:pos x="41" y="120"/>
              </a:cxn>
              <a:cxn ang="0">
                <a:pos x="42" y="105"/>
              </a:cxn>
              <a:cxn ang="0">
                <a:pos x="43" y="52"/>
              </a:cxn>
            </a:cxnLst>
            <a:rect l="0" t="0" r="r" b="b"/>
            <a:pathLst>
              <a:path w="45" h="207">
                <a:moveTo>
                  <a:pt x="0" y="97"/>
                </a:moveTo>
                <a:lnTo>
                  <a:pt x="0" y="125"/>
                </a:lnTo>
                <a:lnTo>
                  <a:pt x="0" y="85"/>
                </a:lnTo>
                <a:lnTo>
                  <a:pt x="0" y="104"/>
                </a:lnTo>
                <a:lnTo>
                  <a:pt x="1" y="109"/>
                </a:lnTo>
                <a:lnTo>
                  <a:pt x="1" y="103"/>
                </a:lnTo>
                <a:lnTo>
                  <a:pt x="1" y="123"/>
                </a:lnTo>
                <a:lnTo>
                  <a:pt x="2" y="122"/>
                </a:lnTo>
                <a:lnTo>
                  <a:pt x="2" y="104"/>
                </a:lnTo>
                <a:lnTo>
                  <a:pt x="2" y="115"/>
                </a:lnTo>
                <a:lnTo>
                  <a:pt x="3" y="114"/>
                </a:lnTo>
                <a:lnTo>
                  <a:pt x="3" y="125"/>
                </a:lnTo>
                <a:lnTo>
                  <a:pt x="3" y="102"/>
                </a:lnTo>
                <a:lnTo>
                  <a:pt x="5" y="103"/>
                </a:lnTo>
                <a:lnTo>
                  <a:pt x="5" y="115"/>
                </a:lnTo>
                <a:lnTo>
                  <a:pt x="5" y="110"/>
                </a:lnTo>
                <a:lnTo>
                  <a:pt x="6" y="109"/>
                </a:lnTo>
                <a:lnTo>
                  <a:pt x="6" y="147"/>
                </a:lnTo>
                <a:lnTo>
                  <a:pt x="6" y="102"/>
                </a:lnTo>
                <a:lnTo>
                  <a:pt x="6" y="125"/>
                </a:lnTo>
                <a:lnTo>
                  <a:pt x="7" y="122"/>
                </a:lnTo>
                <a:lnTo>
                  <a:pt x="7" y="77"/>
                </a:lnTo>
                <a:lnTo>
                  <a:pt x="7" y="108"/>
                </a:lnTo>
                <a:lnTo>
                  <a:pt x="8" y="105"/>
                </a:lnTo>
                <a:lnTo>
                  <a:pt x="8" y="115"/>
                </a:lnTo>
                <a:lnTo>
                  <a:pt x="8" y="99"/>
                </a:lnTo>
                <a:lnTo>
                  <a:pt x="8" y="107"/>
                </a:lnTo>
                <a:lnTo>
                  <a:pt x="10" y="109"/>
                </a:lnTo>
                <a:lnTo>
                  <a:pt x="10" y="115"/>
                </a:lnTo>
                <a:lnTo>
                  <a:pt x="10" y="108"/>
                </a:lnTo>
                <a:lnTo>
                  <a:pt x="10" y="110"/>
                </a:lnTo>
                <a:lnTo>
                  <a:pt x="11" y="114"/>
                </a:lnTo>
                <a:lnTo>
                  <a:pt x="11" y="114"/>
                </a:lnTo>
                <a:lnTo>
                  <a:pt x="11" y="104"/>
                </a:lnTo>
                <a:lnTo>
                  <a:pt x="11" y="110"/>
                </a:lnTo>
                <a:lnTo>
                  <a:pt x="12" y="109"/>
                </a:lnTo>
                <a:lnTo>
                  <a:pt x="12" y="117"/>
                </a:lnTo>
                <a:lnTo>
                  <a:pt x="12" y="102"/>
                </a:lnTo>
                <a:lnTo>
                  <a:pt x="12" y="103"/>
                </a:lnTo>
                <a:lnTo>
                  <a:pt x="13" y="107"/>
                </a:lnTo>
                <a:lnTo>
                  <a:pt x="13" y="114"/>
                </a:lnTo>
                <a:lnTo>
                  <a:pt x="15" y="112"/>
                </a:lnTo>
                <a:lnTo>
                  <a:pt x="15" y="138"/>
                </a:lnTo>
                <a:lnTo>
                  <a:pt x="15" y="104"/>
                </a:lnTo>
                <a:lnTo>
                  <a:pt x="15" y="137"/>
                </a:lnTo>
                <a:lnTo>
                  <a:pt x="16" y="134"/>
                </a:lnTo>
                <a:lnTo>
                  <a:pt x="16" y="143"/>
                </a:lnTo>
                <a:lnTo>
                  <a:pt x="16" y="53"/>
                </a:lnTo>
                <a:lnTo>
                  <a:pt x="16" y="73"/>
                </a:lnTo>
                <a:lnTo>
                  <a:pt x="17" y="85"/>
                </a:lnTo>
                <a:lnTo>
                  <a:pt x="17" y="117"/>
                </a:lnTo>
                <a:lnTo>
                  <a:pt x="17" y="103"/>
                </a:lnTo>
                <a:lnTo>
                  <a:pt x="18" y="102"/>
                </a:lnTo>
                <a:lnTo>
                  <a:pt x="18" y="112"/>
                </a:lnTo>
                <a:lnTo>
                  <a:pt x="18" y="94"/>
                </a:lnTo>
                <a:lnTo>
                  <a:pt x="18" y="102"/>
                </a:lnTo>
                <a:lnTo>
                  <a:pt x="20" y="102"/>
                </a:lnTo>
                <a:lnTo>
                  <a:pt x="20" y="115"/>
                </a:lnTo>
                <a:lnTo>
                  <a:pt x="20" y="98"/>
                </a:lnTo>
                <a:lnTo>
                  <a:pt x="20" y="114"/>
                </a:lnTo>
                <a:lnTo>
                  <a:pt x="21" y="113"/>
                </a:lnTo>
                <a:lnTo>
                  <a:pt x="21" y="107"/>
                </a:lnTo>
                <a:lnTo>
                  <a:pt x="21" y="118"/>
                </a:lnTo>
                <a:lnTo>
                  <a:pt x="22" y="119"/>
                </a:lnTo>
                <a:lnTo>
                  <a:pt x="22" y="122"/>
                </a:lnTo>
                <a:lnTo>
                  <a:pt x="22" y="105"/>
                </a:lnTo>
                <a:lnTo>
                  <a:pt x="22" y="110"/>
                </a:lnTo>
                <a:lnTo>
                  <a:pt x="23" y="108"/>
                </a:lnTo>
                <a:lnTo>
                  <a:pt x="23" y="164"/>
                </a:lnTo>
                <a:lnTo>
                  <a:pt x="25" y="165"/>
                </a:lnTo>
                <a:lnTo>
                  <a:pt x="25" y="207"/>
                </a:lnTo>
                <a:lnTo>
                  <a:pt x="25" y="42"/>
                </a:lnTo>
                <a:lnTo>
                  <a:pt x="26" y="28"/>
                </a:lnTo>
                <a:lnTo>
                  <a:pt x="26" y="122"/>
                </a:lnTo>
                <a:lnTo>
                  <a:pt x="26" y="0"/>
                </a:lnTo>
                <a:lnTo>
                  <a:pt x="26" y="105"/>
                </a:lnTo>
                <a:lnTo>
                  <a:pt x="27" y="102"/>
                </a:lnTo>
                <a:lnTo>
                  <a:pt x="27" y="112"/>
                </a:lnTo>
                <a:lnTo>
                  <a:pt x="27" y="99"/>
                </a:lnTo>
                <a:lnTo>
                  <a:pt x="27" y="107"/>
                </a:lnTo>
                <a:lnTo>
                  <a:pt x="28" y="108"/>
                </a:lnTo>
                <a:lnTo>
                  <a:pt x="28" y="102"/>
                </a:lnTo>
                <a:lnTo>
                  <a:pt x="28" y="118"/>
                </a:lnTo>
                <a:lnTo>
                  <a:pt x="30" y="117"/>
                </a:lnTo>
                <a:lnTo>
                  <a:pt x="30" y="102"/>
                </a:lnTo>
                <a:lnTo>
                  <a:pt x="30" y="114"/>
                </a:lnTo>
                <a:lnTo>
                  <a:pt x="31" y="115"/>
                </a:lnTo>
                <a:lnTo>
                  <a:pt x="31" y="119"/>
                </a:lnTo>
                <a:lnTo>
                  <a:pt x="31" y="104"/>
                </a:lnTo>
                <a:lnTo>
                  <a:pt x="31" y="118"/>
                </a:lnTo>
                <a:lnTo>
                  <a:pt x="32" y="117"/>
                </a:lnTo>
                <a:lnTo>
                  <a:pt x="32" y="113"/>
                </a:lnTo>
                <a:lnTo>
                  <a:pt x="32" y="129"/>
                </a:lnTo>
                <a:lnTo>
                  <a:pt x="33" y="128"/>
                </a:lnTo>
                <a:lnTo>
                  <a:pt x="33" y="169"/>
                </a:lnTo>
                <a:lnTo>
                  <a:pt x="33" y="125"/>
                </a:lnTo>
                <a:lnTo>
                  <a:pt x="33" y="135"/>
                </a:lnTo>
                <a:lnTo>
                  <a:pt x="35" y="135"/>
                </a:lnTo>
                <a:lnTo>
                  <a:pt x="35" y="33"/>
                </a:lnTo>
                <a:lnTo>
                  <a:pt x="35" y="108"/>
                </a:lnTo>
                <a:lnTo>
                  <a:pt x="36" y="115"/>
                </a:lnTo>
                <a:lnTo>
                  <a:pt x="36" y="122"/>
                </a:lnTo>
                <a:lnTo>
                  <a:pt x="36" y="98"/>
                </a:lnTo>
                <a:lnTo>
                  <a:pt x="36" y="107"/>
                </a:lnTo>
                <a:lnTo>
                  <a:pt x="37" y="108"/>
                </a:lnTo>
                <a:lnTo>
                  <a:pt x="37" y="112"/>
                </a:lnTo>
                <a:lnTo>
                  <a:pt x="37" y="97"/>
                </a:lnTo>
                <a:lnTo>
                  <a:pt x="37" y="109"/>
                </a:lnTo>
                <a:lnTo>
                  <a:pt x="38" y="110"/>
                </a:lnTo>
                <a:lnTo>
                  <a:pt x="38" y="113"/>
                </a:lnTo>
                <a:lnTo>
                  <a:pt x="38" y="103"/>
                </a:lnTo>
                <a:lnTo>
                  <a:pt x="38" y="112"/>
                </a:lnTo>
                <a:lnTo>
                  <a:pt x="40" y="113"/>
                </a:lnTo>
                <a:lnTo>
                  <a:pt x="40" y="129"/>
                </a:lnTo>
                <a:lnTo>
                  <a:pt x="40" y="103"/>
                </a:lnTo>
                <a:lnTo>
                  <a:pt x="40" y="119"/>
                </a:lnTo>
                <a:lnTo>
                  <a:pt x="41" y="117"/>
                </a:lnTo>
                <a:lnTo>
                  <a:pt x="41" y="130"/>
                </a:lnTo>
                <a:lnTo>
                  <a:pt x="41" y="105"/>
                </a:lnTo>
                <a:lnTo>
                  <a:pt x="41" y="120"/>
                </a:lnTo>
                <a:lnTo>
                  <a:pt x="42" y="119"/>
                </a:lnTo>
                <a:lnTo>
                  <a:pt x="42" y="183"/>
                </a:lnTo>
                <a:lnTo>
                  <a:pt x="42" y="105"/>
                </a:lnTo>
                <a:lnTo>
                  <a:pt x="42" y="170"/>
                </a:lnTo>
                <a:lnTo>
                  <a:pt x="43" y="167"/>
                </a:lnTo>
                <a:lnTo>
                  <a:pt x="43" y="52"/>
                </a:lnTo>
                <a:lnTo>
                  <a:pt x="45" y="52"/>
                </a:lnTo>
                <a:lnTo>
                  <a:pt x="45" y="12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Freeform 110"/>
          <p:cNvSpPr>
            <a:spLocks/>
          </p:cNvSpPr>
          <p:nvPr/>
        </p:nvSpPr>
        <p:spPr bwMode="auto">
          <a:xfrm>
            <a:off x="5354181" y="1054555"/>
            <a:ext cx="189907" cy="960783"/>
          </a:xfrm>
          <a:custGeom>
            <a:avLst/>
            <a:gdLst/>
            <a:ahLst/>
            <a:cxnLst>
              <a:cxn ang="0">
                <a:pos x="1" y="192"/>
              </a:cxn>
              <a:cxn ang="0">
                <a:pos x="2" y="181"/>
              </a:cxn>
              <a:cxn ang="0">
                <a:pos x="2" y="184"/>
              </a:cxn>
              <a:cxn ang="0">
                <a:pos x="3" y="176"/>
              </a:cxn>
              <a:cxn ang="0">
                <a:pos x="5" y="196"/>
              </a:cxn>
              <a:cxn ang="0">
                <a:pos x="6" y="191"/>
              </a:cxn>
              <a:cxn ang="0">
                <a:pos x="7" y="180"/>
              </a:cxn>
              <a:cxn ang="0">
                <a:pos x="8" y="220"/>
              </a:cxn>
              <a:cxn ang="0">
                <a:pos x="10" y="154"/>
              </a:cxn>
              <a:cxn ang="0">
                <a:pos x="11" y="190"/>
              </a:cxn>
              <a:cxn ang="0">
                <a:pos x="12" y="189"/>
              </a:cxn>
              <a:cxn ang="0">
                <a:pos x="12" y="181"/>
              </a:cxn>
              <a:cxn ang="0">
                <a:pos x="13" y="200"/>
              </a:cxn>
              <a:cxn ang="0">
                <a:pos x="15" y="189"/>
              </a:cxn>
              <a:cxn ang="0">
                <a:pos x="16" y="187"/>
              </a:cxn>
              <a:cxn ang="0">
                <a:pos x="17" y="300"/>
              </a:cxn>
              <a:cxn ang="0">
                <a:pos x="18" y="247"/>
              </a:cxn>
              <a:cxn ang="0">
                <a:pos x="18" y="150"/>
              </a:cxn>
              <a:cxn ang="0">
                <a:pos x="20" y="174"/>
              </a:cxn>
              <a:cxn ang="0">
                <a:pos x="21" y="189"/>
              </a:cxn>
              <a:cxn ang="0">
                <a:pos x="22" y="172"/>
              </a:cxn>
              <a:cxn ang="0">
                <a:pos x="23" y="197"/>
              </a:cxn>
              <a:cxn ang="0">
                <a:pos x="25" y="187"/>
              </a:cxn>
              <a:cxn ang="0">
                <a:pos x="26" y="154"/>
              </a:cxn>
              <a:cxn ang="0">
                <a:pos x="27" y="335"/>
              </a:cxn>
              <a:cxn ang="0">
                <a:pos x="28" y="54"/>
              </a:cxn>
              <a:cxn ang="0">
                <a:pos x="28" y="177"/>
              </a:cxn>
              <a:cxn ang="0">
                <a:pos x="30" y="152"/>
              </a:cxn>
              <a:cxn ang="0">
                <a:pos x="31" y="190"/>
              </a:cxn>
              <a:cxn ang="0">
                <a:pos x="32" y="201"/>
              </a:cxn>
              <a:cxn ang="0">
                <a:pos x="33" y="195"/>
              </a:cxn>
              <a:cxn ang="0">
                <a:pos x="35" y="230"/>
              </a:cxn>
              <a:cxn ang="0">
                <a:pos x="35" y="152"/>
              </a:cxn>
              <a:cxn ang="0">
                <a:pos x="36" y="29"/>
              </a:cxn>
              <a:cxn ang="0">
                <a:pos x="38" y="174"/>
              </a:cxn>
              <a:cxn ang="0">
                <a:pos x="38" y="170"/>
              </a:cxn>
              <a:cxn ang="0">
                <a:pos x="40" y="177"/>
              </a:cxn>
              <a:cxn ang="0">
                <a:pos x="41" y="172"/>
              </a:cxn>
              <a:cxn ang="0">
                <a:pos x="42" y="254"/>
              </a:cxn>
              <a:cxn ang="0">
                <a:pos x="43" y="351"/>
              </a:cxn>
              <a:cxn ang="0">
                <a:pos x="45" y="232"/>
              </a:cxn>
              <a:cxn ang="0">
                <a:pos x="46" y="196"/>
              </a:cxn>
            </a:cxnLst>
            <a:rect l="0" t="0" r="r" b="b"/>
            <a:pathLst>
              <a:path w="46" h="397">
                <a:moveTo>
                  <a:pt x="0" y="201"/>
                </a:moveTo>
                <a:lnTo>
                  <a:pt x="0" y="197"/>
                </a:lnTo>
                <a:lnTo>
                  <a:pt x="1" y="192"/>
                </a:lnTo>
                <a:lnTo>
                  <a:pt x="1" y="172"/>
                </a:lnTo>
                <a:lnTo>
                  <a:pt x="1" y="180"/>
                </a:lnTo>
                <a:lnTo>
                  <a:pt x="2" y="181"/>
                </a:lnTo>
                <a:lnTo>
                  <a:pt x="2" y="192"/>
                </a:lnTo>
                <a:lnTo>
                  <a:pt x="2" y="179"/>
                </a:lnTo>
                <a:lnTo>
                  <a:pt x="2" y="184"/>
                </a:lnTo>
                <a:lnTo>
                  <a:pt x="3" y="181"/>
                </a:lnTo>
                <a:lnTo>
                  <a:pt x="3" y="192"/>
                </a:lnTo>
                <a:lnTo>
                  <a:pt x="3" y="176"/>
                </a:lnTo>
                <a:lnTo>
                  <a:pt x="3" y="189"/>
                </a:lnTo>
                <a:lnTo>
                  <a:pt x="5" y="191"/>
                </a:lnTo>
                <a:lnTo>
                  <a:pt x="5" y="196"/>
                </a:lnTo>
                <a:lnTo>
                  <a:pt x="5" y="184"/>
                </a:lnTo>
                <a:lnTo>
                  <a:pt x="5" y="194"/>
                </a:lnTo>
                <a:lnTo>
                  <a:pt x="6" y="191"/>
                </a:lnTo>
                <a:lnTo>
                  <a:pt x="6" y="207"/>
                </a:lnTo>
                <a:lnTo>
                  <a:pt x="6" y="181"/>
                </a:lnTo>
                <a:lnTo>
                  <a:pt x="7" y="180"/>
                </a:lnTo>
                <a:lnTo>
                  <a:pt x="7" y="261"/>
                </a:lnTo>
                <a:lnTo>
                  <a:pt x="7" y="224"/>
                </a:lnTo>
                <a:lnTo>
                  <a:pt x="8" y="220"/>
                </a:lnTo>
                <a:lnTo>
                  <a:pt x="8" y="137"/>
                </a:lnTo>
                <a:lnTo>
                  <a:pt x="8" y="156"/>
                </a:lnTo>
                <a:lnTo>
                  <a:pt x="10" y="154"/>
                </a:lnTo>
                <a:lnTo>
                  <a:pt x="10" y="122"/>
                </a:lnTo>
                <a:lnTo>
                  <a:pt x="10" y="191"/>
                </a:lnTo>
                <a:lnTo>
                  <a:pt x="11" y="190"/>
                </a:lnTo>
                <a:lnTo>
                  <a:pt x="11" y="175"/>
                </a:lnTo>
                <a:lnTo>
                  <a:pt x="11" y="190"/>
                </a:lnTo>
                <a:lnTo>
                  <a:pt x="12" y="189"/>
                </a:lnTo>
                <a:lnTo>
                  <a:pt x="12" y="191"/>
                </a:lnTo>
                <a:lnTo>
                  <a:pt x="12" y="181"/>
                </a:lnTo>
                <a:lnTo>
                  <a:pt x="12" y="181"/>
                </a:lnTo>
                <a:lnTo>
                  <a:pt x="13" y="182"/>
                </a:lnTo>
                <a:lnTo>
                  <a:pt x="13" y="180"/>
                </a:lnTo>
                <a:lnTo>
                  <a:pt x="13" y="200"/>
                </a:lnTo>
                <a:lnTo>
                  <a:pt x="15" y="200"/>
                </a:lnTo>
                <a:lnTo>
                  <a:pt x="15" y="202"/>
                </a:lnTo>
                <a:lnTo>
                  <a:pt x="15" y="189"/>
                </a:lnTo>
                <a:lnTo>
                  <a:pt x="15" y="197"/>
                </a:lnTo>
                <a:lnTo>
                  <a:pt x="16" y="194"/>
                </a:lnTo>
                <a:lnTo>
                  <a:pt x="16" y="187"/>
                </a:lnTo>
                <a:lnTo>
                  <a:pt x="16" y="291"/>
                </a:lnTo>
                <a:lnTo>
                  <a:pt x="17" y="299"/>
                </a:lnTo>
                <a:lnTo>
                  <a:pt x="17" y="300"/>
                </a:lnTo>
                <a:lnTo>
                  <a:pt x="17" y="136"/>
                </a:lnTo>
                <a:lnTo>
                  <a:pt x="17" y="219"/>
                </a:lnTo>
                <a:lnTo>
                  <a:pt x="18" y="247"/>
                </a:lnTo>
                <a:lnTo>
                  <a:pt x="18" y="355"/>
                </a:lnTo>
                <a:lnTo>
                  <a:pt x="18" y="11"/>
                </a:lnTo>
                <a:lnTo>
                  <a:pt x="18" y="150"/>
                </a:lnTo>
                <a:lnTo>
                  <a:pt x="20" y="151"/>
                </a:lnTo>
                <a:lnTo>
                  <a:pt x="20" y="189"/>
                </a:lnTo>
                <a:lnTo>
                  <a:pt x="20" y="174"/>
                </a:lnTo>
                <a:lnTo>
                  <a:pt x="21" y="175"/>
                </a:lnTo>
                <a:lnTo>
                  <a:pt x="21" y="189"/>
                </a:lnTo>
                <a:lnTo>
                  <a:pt x="21" y="189"/>
                </a:lnTo>
                <a:lnTo>
                  <a:pt x="22" y="187"/>
                </a:lnTo>
                <a:lnTo>
                  <a:pt x="22" y="205"/>
                </a:lnTo>
                <a:lnTo>
                  <a:pt x="22" y="172"/>
                </a:lnTo>
                <a:lnTo>
                  <a:pt x="22" y="192"/>
                </a:lnTo>
                <a:lnTo>
                  <a:pt x="23" y="194"/>
                </a:lnTo>
                <a:lnTo>
                  <a:pt x="23" y="197"/>
                </a:lnTo>
                <a:lnTo>
                  <a:pt x="23" y="190"/>
                </a:lnTo>
                <a:lnTo>
                  <a:pt x="25" y="189"/>
                </a:lnTo>
                <a:lnTo>
                  <a:pt x="25" y="187"/>
                </a:lnTo>
                <a:lnTo>
                  <a:pt x="25" y="336"/>
                </a:lnTo>
                <a:lnTo>
                  <a:pt x="26" y="330"/>
                </a:lnTo>
                <a:lnTo>
                  <a:pt x="26" y="154"/>
                </a:lnTo>
                <a:lnTo>
                  <a:pt x="26" y="185"/>
                </a:lnTo>
                <a:lnTo>
                  <a:pt x="27" y="211"/>
                </a:lnTo>
                <a:lnTo>
                  <a:pt x="27" y="335"/>
                </a:lnTo>
                <a:lnTo>
                  <a:pt x="27" y="0"/>
                </a:lnTo>
                <a:lnTo>
                  <a:pt x="27" y="65"/>
                </a:lnTo>
                <a:lnTo>
                  <a:pt x="28" y="54"/>
                </a:lnTo>
                <a:lnTo>
                  <a:pt x="28" y="184"/>
                </a:lnTo>
                <a:lnTo>
                  <a:pt x="28" y="52"/>
                </a:lnTo>
                <a:lnTo>
                  <a:pt x="28" y="177"/>
                </a:lnTo>
                <a:lnTo>
                  <a:pt x="30" y="176"/>
                </a:lnTo>
                <a:lnTo>
                  <a:pt x="30" y="180"/>
                </a:lnTo>
                <a:lnTo>
                  <a:pt x="30" y="152"/>
                </a:lnTo>
                <a:lnTo>
                  <a:pt x="30" y="180"/>
                </a:lnTo>
                <a:lnTo>
                  <a:pt x="31" y="179"/>
                </a:lnTo>
                <a:lnTo>
                  <a:pt x="31" y="190"/>
                </a:lnTo>
                <a:lnTo>
                  <a:pt x="31" y="189"/>
                </a:lnTo>
                <a:lnTo>
                  <a:pt x="32" y="191"/>
                </a:lnTo>
                <a:lnTo>
                  <a:pt x="32" y="201"/>
                </a:lnTo>
                <a:lnTo>
                  <a:pt x="32" y="174"/>
                </a:lnTo>
                <a:lnTo>
                  <a:pt x="32" y="190"/>
                </a:lnTo>
                <a:lnTo>
                  <a:pt x="33" y="195"/>
                </a:lnTo>
                <a:lnTo>
                  <a:pt x="33" y="269"/>
                </a:lnTo>
                <a:lnTo>
                  <a:pt x="33" y="225"/>
                </a:lnTo>
                <a:lnTo>
                  <a:pt x="35" y="230"/>
                </a:lnTo>
                <a:lnTo>
                  <a:pt x="35" y="397"/>
                </a:lnTo>
                <a:lnTo>
                  <a:pt x="35" y="126"/>
                </a:lnTo>
                <a:lnTo>
                  <a:pt x="35" y="152"/>
                </a:lnTo>
                <a:lnTo>
                  <a:pt x="36" y="150"/>
                </a:lnTo>
                <a:lnTo>
                  <a:pt x="36" y="239"/>
                </a:lnTo>
                <a:lnTo>
                  <a:pt x="36" y="29"/>
                </a:lnTo>
                <a:lnTo>
                  <a:pt x="37" y="22"/>
                </a:lnTo>
                <a:lnTo>
                  <a:pt x="37" y="171"/>
                </a:lnTo>
                <a:lnTo>
                  <a:pt x="38" y="174"/>
                </a:lnTo>
                <a:lnTo>
                  <a:pt x="38" y="181"/>
                </a:lnTo>
                <a:lnTo>
                  <a:pt x="38" y="167"/>
                </a:lnTo>
                <a:lnTo>
                  <a:pt x="38" y="170"/>
                </a:lnTo>
                <a:lnTo>
                  <a:pt x="40" y="169"/>
                </a:lnTo>
                <a:lnTo>
                  <a:pt x="40" y="192"/>
                </a:lnTo>
                <a:lnTo>
                  <a:pt x="40" y="177"/>
                </a:lnTo>
                <a:lnTo>
                  <a:pt x="41" y="174"/>
                </a:lnTo>
                <a:lnTo>
                  <a:pt x="41" y="197"/>
                </a:lnTo>
                <a:lnTo>
                  <a:pt x="41" y="172"/>
                </a:lnTo>
                <a:lnTo>
                  <a:pt x="41" y="194"/>
                </a:lnTo>
                <a:lnTo>
                  <a:pt x="42" y="200"/>
                </a:lnTo>
                <a:lnTo>
                  <a:pt x="42" y="254"/>
                </a:lnTo>
                <a:lnTo>
                  <a:pt x="42" y="234"/>
                </a:lnTo>
                <a:lnTo>
                  <a:pt x="43" y="252"/>
                </a:lnTo>
                <a:lnTo>
                  <a:pt x="43" y="351"/>
                </a:lnTo>
                <a:lnTo>
                  <a:pt x="43" y="124"/>
                </a:lnTo>
                <a:lnTo>
                  <a:pt x="45" y="114"/>
                </a:lnTo>
                <a:lnTo>
                  <a:pt x="45" y="232"/>
                </a:lnTo>
                <a:lnTo>
                  <a:pt x="45" y="80"/>
                </a:lnTo>
                <a:lnTo>
                  <a:pt x="45" y="207"/>
                </a:lnTo>
                <a:lnTo>
                  <a:pt x="46" y="196"/>
                </a:lnTo>
                <a:lnTo>
                  <a:pt x="46" y="16"/>
                </a:lnTo>
                <a:lnTo>
                  <a:pt x="46" y="8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Freeform 111"/>
          <p:cNvSpPr>
            <a:spLocks/>
          </p:cNvSpPr>
          <p:nvPr/>
        </p:nvSpPr>
        <p:spPr bwMode="auto">
          <a:xfrm>
            <a:off x="5544088" y="1083596"/>
            <a:ext cx="206420" cy="929321"/>
          </a:xfrm>
          <a:custGeom>
            <a:avLst/>
            <a:gdLst/>
            <a:ahLst/>
            <a:cxnLst>
              <a:cxn ang="0">
                <a:pos x="1" y="175"/>
              </a:cxn>
              <a:cxn ang="0">
                <a:pos x="2" y="178"/>
              </a:cxn>
              <a:cxn ang="0">
                <a:pos x="4" y="183"/>
              </a:cxn>
              <a:cxn ang="0">
                <a:pos x="5" y="179"/>
              </a:cxn>
              <a:cxn ang="0">
                <a:pos x="6" y="197"/>
              </a:cxn>
              <a:cxn ang="0">
                <a:pos x="7" y="177"/>
              </a:cxn>
              <a:cxn ang="0">
                <a:pos x="9" y="173"/>
              </a:cxn>
              <a:cxn ang="0">
                <a:pos x="9" y="33"/>
              </a:cxn>
              <a:cxn ang="0">
                <a:pos x="10" y="162"/>
              </a:cxn>
              <a:cxn ang="0">
                <a:pos x="11" y="160"/>
              </a:cxn>
              <a:cxn ang="0">
                <a:pos x="12" y="184"/>
              </a:cxn>
              <a:cxn ang="0">
                <a:pos x="14" y="269"/>
              </a:cxn>
              <a:cxn ang="0">
                <a:pos x="15" y="359"/>
              </a:cxn>
              <a:cxn ang="0">
                <a:pos x="16" y="188"/>
              </a:cxn>
              <a:cxn ang="0">
                <a:pos x="17" y="128"/>
              </a:cxn>
              <a:cxn ang="0">
                <a:pos x="19" y="37"/>
              </a:cxn>
              <a:cxn ang="0">
                <a:pos x="20" y="163"/>
              </a:cxn>
              <a:cxn ang="0">
                <a:pos x="21" y="177"/>
              </a:cxn>
              <a:cxn ang="0">
                <a:pos x="21" y="177"/>
              </a:cxn>
              <a:cxn ang="0">
                <a:pos x="22" y="185"/>
              </a:cxn>
              <a:cxn ang="0">
                <a:pos x="24" y="357"/>
              </a:cxn>
              <a:cxn ang="0">
                <a:pos x="25" y="123"/>
              </a:cxn>
              <a:cxn ang="0">
                <a:pos x="26" y="118"/>
              </a:cxn>
              <a:cxn ang="0">
                <a:pos x="27" y="239"/>
              </a:cxn>
              <a:cxn ang="0">
                <a:pos x="29" y="102"/>
              </a:cxn>
              <a:cxn ang="0">
                <a:pos x="30" y="147"/>
              </a:cxn>
              <a:cxn ang="0">
                <a:pos x="31" y="167"/>
              </a:cxn>
              <a:cxn ang="0">
                <a:pos x="32" y="268"/>
              </a:cxn>
              <a:cxn ang="0">
                <a:pos x="34" y="217"/>
              </a:cxn>
              <a:cxn ang="0">
                <a:pos x="35" y="105"/>
              </a:cxn>
              <a:cxn ang="0">
                <a:pos x="36" y="183"/>
              </a:cxn>
              <a:cxn ang="0">
                <a:pos x="37" y="15"/>
              </a:cxn>
              <a:cxn ang="0">
                <a:pos x="39" y="170"/>
              </a:cxn>
              <a:cxn ang="0">
                <a:pos x="39" y="169"/>
              </a:cxn>
              <a:cxn ang="0">
                <a:pos x="40" y="164"/>
              </a:cxn>
              <a:cxn ang="0">
                <a:pos x="41" y="189"/>
              </a:cxn>
              <a:cxn ang="0">
                <a:pos x="42" y="173"/>
              </a:cxn>
              <a:cxn ang="0">
                <a:pos x="44" y="99"/>
              </a:cxn>
              <a:cxn ang="0">
                <a:pos x="45" y="252"/>
              </a:cxn>
              <a:cxn ang="0">
                <a:pos x="46" y="4"/>
              </a:cxn>
              <a:cxn ang="0">
                <a:pos x="47" y="174"/>
              </a:cxn>
              <a:cxn ang="0">
                <a:pos x="49" y="179"/>
              </a:cxn>
            </a:cxnLst>
            <a:rect l="0" t="0" r="r" b="b"/>
            <a:pathLst>
              <a:path w="50" h="384">
                <a:moveTo>
                  <a:pt x="0" y="69"/>
                </a:moveTo>
                <a:lnTo>
                  <a:pt x="1" y="92"/>
                </a:lnTo>
                <a:lnTo>
                  <a:pt x="1" y="175"/>
                </a:lnTo>
                <a:lnTo>
                  <a:pt x="1" y="155"/>
                </a:lnTo>
                <a:lnTo>
                  <a:pt x="2" y="154"/>
                </a:lnTo>
                <a:lnTo>
                  <a:pt x="2" y="178"/>
                </a:lnTo>
                <a:lnTo>
                  <a:pt x="2" y="173"/>
                </a:lnTo>
                <a:lnTo>
                  <a:pt x="4" y="175"/>
                </a:lnTo>
                <a:lnTo>
                  <a:pt x="4" y="183"/>
                </a:lnTo>
                <a:lnTo>
                  <a:pt x="4" y="164"/>
                </a:lnTo>
                <a:lnTo>
                  <a:pt x="4" y="178"/>
                </a:lnTo>
                <a:lnTo>
                  <a:pt x="5" y="179"/>
                </a:lnTo>
                <a:lnTo>
                  <a:pt x="5" y="238"/>
                </a:lnTo>
                <a:lnTo>
                  <a:pt x="5" y="200"/>
                </a:lnTo>
                <a:lnTo>
                  <a:pt x="6" y="197"/>
                </a:lnTo>
                <a:lnTo>
                  <a:pt x="6" y="349"/>
                </a:lnTo>
                <a:lnTo>
                  <a:pt x="6" y="183"/>
                </a:lnTo>
                <a:lnTo>
                  <a:pt x="7" y="177"/>
                </a:lnTo>
                <a:lnTo>
                  <a:pt x="7" y="112"/>
                </a:lnTo>
                <a:lnTo>
                  <a:pt x="7" y="174"/>
                </a:lnTo>
                <a:lnTo>
                  <a:pt x="9" y="173"/>
                </a:lnTo>
                <a:lnTo>
                  <a:pt x="9" y="224"/>
                </a:lnTo>
                <a:lnTo>
                  <a:pt x="9" y="0"/>
                </a:lnTo>
                <a:lnTo>
                  <a:pt x="9" y="33"/>
                </a:lnTo>
                <a:lnTo>
                  <a:pt x="10" y="74"/>
                </a:lnTo>
                <a:lnTo>
                  <a:pt x="10" y="168"/>
                </a:lnTo>
                <a:lnTo>
                  <a:pt x="10" y="162"/>
                </a:lnTo>
                <a:lnTo>
                  <a:pt x="11" y="164"/>
                </a:lnTo>
                <a:lnTo>
                  <a:pt x="11" y="169"/>
                </a:lnTo>
                <a:lnTo>
                  <a:pt x="11" y="160"/>
                </a:lnTo>
                <a:lnTo>
                  <a:pt x="11" y="167"/>
                </a:lnTo>
                <a:lnTo>
                  <a:pt x="12" y="169"/>
                </a:lnTo>
                <a:lnTo>
                  <a:pt x="12" y="184"/>
                </a:lnTo>
                <a:lnTo>
                  <a:pt x="12" y="178"/>
                </a:lnTo>
                <a:lnTo>
                  <a:pt x="14" y="177"/>
                </a:lnTo>
                <a:lnTo>
                  <a:pt x="14" y="269"/>
                </a:lnTo>
                <a:lnTo>
                  <a:pt x="14" y="222"/>
                </a:lnTo>
                <a:lnTo>
                  <a:pt x="15" y="199"/>
                </a:lnTo>
                <a:lnTo>
                  <a:pt x="15" y="359"/>
                </a:lnTo>
                <a:lnTo>
                  <a:pt x="15" y="147"/>
                </a:lnTo>
                <a:lnTo>
                  <a:pt x="15" y="193"/>
                </a:lnTo>
                <a:lnTo>
                  <a:pt x="16" y="188"/>
                </a:lnTo>
                <a:lnTo>
                  <a:pt x="16" y="109"/>
                </a:lnTo>
                <a:lnTo>
                  <a:pt x="16" y="127"/>
                </a:lnTo>
                <a:lnTo>
                  <a:pt x="17" y="128"/>
                </a:lnTo>
                <a:lnTo>
                  <a:pt x="17" y="205"/>
                </a:lnTo>
                <a:lnTo>
                  <a:pt x="17" y="69"/>
                </a:lnTo>
                <a:lnTo>
                  <a:pt x="19" y="37"/>
                </a:lnTo>
                <a:lnTo>
                  <a:pt x="19" y="4"/>
                </a:lnTo>
                <a:lnTo>
                  <a:pt x="19" y="162"/>
                </a:lnTo>
                <a:lnTo>
                  <a:pt x="20" y="163"/>
                </a:lnTo>
                <a:lnTo>
                  <a:pt x="20" y="154"/>
                </a:lnTo>
                <a:lnTo>
                  <a:pt x="20" y="175"/>
                </a:lnTo>
                <a:lnTo>
                  <a:pt x="21" y="177"/>
                </a:lnTo>
                <a:lnTo>
                  <a:pt x="21" y="182"/>
                </a:lnTo>
                <a:lnTo>
                  <a:pt x="21" y="165"/>
                </a:lnTo>
                <a:lnTo>
                  <a:pt x="21" y="177"/>
                </a:lnTo>
                <a:lnTo>
                  <a:pt x="22" y="178"/>
                </a:lnTo>
                <a:lnTo>
                  <a:pt x="22" y="175"/>
                </a:lnTo>
                <a:lnTo>
                  <a:pt x="22" y="185"/>
                </a:lnTo>
                <a:lnTo>
                  <a:pt x="24" y="190"/>
                </a:lnTo>
                <a:lnTo>
                  <a:pt x="24" y="147"/>
                </a:lnTo>
                <a:lnTo>
                  <a:pt x="24" y="357"/>
                </a:lnTo>
                <a:lnTo>
                  <a:pt x="25" y="367"/>
                </a:lnTo>
                <a:lnTo>
                  <a:pt x="25" y="373"/>
                </a:lnTo>
                <a:lnTo>
                  <a:pt x="25" y="123"/>
                </a:lnTo>
                <a:lnTo>
                  <a:pt x="25" y="143"/>
                </a:lnTo>
                <a:lnTo>
                  <a:pt x="26" y="135"/>
                </a:lnTo>
                <a:lnTo>
                  <a:pt x="26" y="118"/>
                </a:lnTo>
                <a:lnTo>
                  <a:pt x="26" y="189"/>
                </a:lnTo>
                <a:lnTo>
                  <a:pt x="27" y="190"/>
                </a:lnTo>
                <a:lnTo>
                  <a:pt x="27" y="239"/>
                </a:lnTo>
                <a:lnTo>
                  <a:pt x="27" y="7"/>
                </a:lnTo>
                <a:lnTo>
                  <a:pt x="27" y="102"/>
                </a:lnTo>
                <a:lnTo>
                  <a:pt x="29" y="102"/>
                </a:lnTo>
                <a:lnTo>
                  <a:pt x="29" y="182"/>
                </a:lnTo>
                <a:lnTo>
                  <a:pt x="29" y="148"/>
                </a:lnTo>
                <a:lnTo>
                  <a:pt x="30" y="147"/>
                </a:lnTo>
                <a:lnTo>
                  <a:pt x="30" y="177"/>
                </a:lnTo>
                <a:lnTo>
                  <a:pt x="31" y="178"/>
                </a:lnTo>
                <a:lnTo>
                  <a:pt x="31" y="167"/>
                </a:lnTo>
                <a:lnTo>
                  <a:pt x="31" y="188"/>
                </a:lnTo>
                <a:lnTo>
                  <a:pt x="32" y="190"/>
                </a:lnTo>
                <a:lnTo>
                  <a:pt x="32" y="268"/>
                </a:lnTo>
                <a:lnTo>
                  <a:pt x="32" y="174"/>
                </a:lnTo>
                <a:lnTo>
                  <a:pt x="32" y="240"/>
                </a:lnTo>
                <a:lnTo>
                  <a:pt x="34" y="217"/>
                </a:lnTo>
                <a:lnTo>
                  <a:pt x="34" y="384"/>
                </a:lnTo>
                <a:lnTo>
                  <a:pt x="34" y="124"/>
                </a:lnTo>
                <a:lnTo>
                  <a:pt x="35" y="105"/>
                </a:lnTo>
                <a:lnTo>
                  <a:pt x="35" y="95"/>
                </a:lnTo>
                <a:lnTo>
                  <a:pt x="35" y="182"/>
                </a:lnTo>
                <a:lnTo>
                  <a:pt x="36" y="183"/>
                </a:lnTo>
                <a:lnTo>
                  <a:pt x="36" y="258"/>
                </a:lnTo>
                <a:lnTo>
                  <a:pt x="36" y="39"/>
                </a:lnTo>
                <a:lnTo>
                  <a:pt x="37" y="15"/>
                </a:lnTo>
                <a:lnTo>
                  <a:pt x="37" y="8"/>
                </a:lnTo>
                <a:lnTo>
                  <a:pt x="37" y="169"/>
                </a:lnTo>
                <a:lnTo>
                  <a:pt x="39" y="170"/>
                </a:lnTo>
                <a:lnTo>
                  <a:pt x="39" y="177"/>
                </a:lnTo>
                <a:lnTo>
                  <a:pt x="39" y="159"/>
                </a:lnTo>
                <a:lnTo>
                  <a:pt x="39" y="169"/>
                </a:lnTo>
                <a:lnTo>
                  <a:pt x="40" y="168"/>
                </a:lnTo>
                <a:lnTo>
                  <a:pt x="40" y="189"/>
                </a:lnTo>
                <a:lnTo>
                  <a:pt x="40" y="164"/>
                </a:lnTo>
                <a:lnTo>
                  <a:pt x="40" y="169"/>
                </a:lnTo>
                <a:lnTo>
                  <a:pt x="41" y="172"/>
                </a:lnTo>
                <a:lnTo>
                  <a:pt x="41" y="189"/>
                </a:lnTo>
                <a:lnTo>
                  <a:pt x="42" y="193"/>
                </a:lnTo>
                <a:lnTo>
                  <a:pt x="42" y="369"/>
                </a:lnTo>
                <a:lnTo>
                  <a:pt x="42" y="173"/>
                </a:lnTo>
                <a:lnTo>
                  <a:pt x="42" y="310"/>
                </a:lnTo>
                <a:lnTo>
                  <a:pt x="44" y="283"/>
                </a:lnTo>
                <a:lnTo>
                  <a:pt x="44" y="99"/>
                </a:lnTo>
                <a:lnTo>
                  <a:pt x="44" y="139"/>
                </a:lnTo>
                <a:lnTo>
                  <a:pt x="45" y="149"/>
                </a:lnTo>
                <a:lnTo>
                  <a:pt x="45" y="252"/>
                </a:lnTo>
                <a:lnTo>
                  <a:pt x="46" y="275"/>
                </a:lnTo>
                <a:lnTo>
                  <a:pt x="46" y="309"/>
                </a:lnTo>
                <a:lnTo>
                  <a:pt x="46" y="4"/>
                </a:lnTo>
                <a:lnTo>
                  <a:pt x="46" y="135"/>
                </a:lnTo>
                <a:lnTo>
                  <a:pt x="47" y="142"/>
                </a:lnTo>
                <a:lnTo>
                  <a:pt x="47" y="174"/>
                </a:lnTo>
                <a:lnTo>
                  <a:pt x="49" y="173"/>
                </a:lnTo>
                <a:lnTo>
                  <a:pt x="49" y="160"/>
                </a:lnTo>
                <a:lnTo>
                  <a:pt x="49" y="179"/>
                </a:lnTo>
                <a:lnTo>
                  <a:pt x="50" y="178"/>
                </a:lnTo>
                <a:lnTo>
                  <a:pt x="50" y="18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Freeform 112"/>
          <p:cNvSpPr>
            <a:spLocks/>
          </p:cNvSpPr>
          <p:nvPr/>
        </p:nvSpPr>
        <p:spPr bwMode="auto">
          <a:xfrm>
            <a:off x="5750508" y="1083596"/>
            <a:ext cx="185778" cy="830097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1" y="179"/>
              </a:cxn>
              <a:cxn ang="0">
                <a:pos x="2" y="337"/>
              </a:cxn>
              <a:cxn ang="0">
                <a:pos x="4" y="123"/>
              </a:cxn>
              <a:cxn ang="0">
                <a:pos x="5" y="8"/>
              </a:cxn>
              <a:cxn ang="0">
                <a:pos x="6" y="172"/>
              </a:cxn>
              <a:cxn ang="0">
                <a:pos x="7" y="179"/>
              </a:cxn>
              <a:cxn ang="0">
                <a:pos x="9" y="175"/>
              </a:cxn>
              <a:cxn ang="0">
                <a:pos x="9" y="183"/>
              </a:cxn>
              <a:cxn ang="0">
                <a:pos x="10" y="218"/>
              </a:cxn>
              <a:cxn ang="0">
                <a:pos x="11" y="164"/>
              </a:cxn>
              <a:cxn ang="0">
                <a:pos x="12" y="148"/>
              </a:cxn>
              <a:cxn ang="0">
                <a:pos x="14" y="240"/>
              </a:cxn>
              <a:cxn ang="0">
                <a:pos x="15" y="183"/>
              </a:cxn>
              <a:cxn ang="0">
                <a:pos x="16" y="184"/>
              </a:cxn>
              <a:cxn ang="0">
                <a:pos x="17" y="173"/>
              </a:cxn>
              <a:cxn ang="0">
                <a:pos x="17" y="183"/>
              </a:cxn>
              <a:cxn ang="0">
                <a:pos x="19" y="160"/>
              </a:cxn>
              <a:cxn ang="0">
                <a:pos x="20" y="260"/>
              </a:cxn>
              <a:cxn ang="0">
                <a:pos x="21" y="158"/>
              </a:cxn>
              <a:cxn ang="0">
                <a:pos x="22" y="180"/>
              </a:cxn>
              <a:cxn ang="0">
                <a:pos x="24" y="174"/>
              </a:cxn>
              <a:cxn ang="0">
                <a:pos x="24" y="178"/>
              </a:cxn>
              <a:cxn ang="0">
                <a:pos x="25" y="114"/>
              </a:cxn>
              <a:cxn ang="0">
                <a:pos x="26" y="182"/>
              </a:cxn>
              <a:cxn ang="0">
                <a:pos x="27" y="169"/>
              </a:cxn>
              <a:cxn ang="0">
                <a:pos x="29" y="163"/>
              </a:cxn>
              <a:cxn ang="0">
                <a:pos x="30" y="157"/>
              </a:cxn>
              <a:cxn ang="0">
                <a:pos x="31" y="225"/>
              </a:cxn>
              <a:cxn ang="0">
                <a:pos x="31" y="149"/>
              </a:cxn>
              <a:cxn ang="0">
                <a:pos x="32" y="219"/>
              </a:cxn>
              <a:cxn ang="0">
                <a:pos x="34" y="0"/>
              </a:cxn>
              <a:cxn ang="0">
                <a:pos x="35" y="179"/>
              </a:cxn>
              <a:cxn ang="0">
                <a:pos x="36" y="167"/>
              </a:cxn>
              <a:cxn ang="0">
                <a:pos x="37" y="188"/>
              </a:cxn>
              <a:cxn ang="0">
                <a:pos x="39" y="188"/>
              </a:cxn>
              <a:cxn ang="0">
                <a:pos x="39" y="193"/>
              </a:cxn>
              <a:cxn ang="0">
                <a:pos x="40" y="98"/>
              </a:cxn>
              <a:cxn ang="0">
                <a:pos x="41" y="124"/>
              </a:cxn>
              <a:cxn ang="0">
                <a:pos x="42" y="310"/>
              </a:cxn>
              <a:cxn ang="0">
                <a:pos x="44" y="9"/>
              </a:cxn>
              <a:cxn ang="0">
                <a:pos x="44" y="174"/>
              </a:cxn>
            </a:cxnLst>
            <a:rect l="0" t="0" r="r" b="b"/>
            <a:pathLst>
              <a:path w="45" h="343">
                <a:moveTo>
                  <a:pt x="0" y="185"/>
                </a:moveTo>
                <a:lnTo>
                  <a:pt x="0" y="169"/>
                </a:lnTo>
                <a:lnTo>
                  <a:pt x="0" y="182"/>
                </a:lnTo>
                <a:lnTo>
                  <a:pt x="1" y="180"/>
                </a:lnTo>
                <a:lnTo>
                  <a:pt x="1" y="247"/>
                </a:lnTo>
                <a:lnTo>
                  <a:pt x="1" y="179"/>
                </a:lnTo>
                <a:lnTo>
                  <a:pt x="1" y="202"/>
                </a:lnTo>
                <a:lnTo>
                  <a:pt x="2" y="215"/>
                </a:lnTo>
                <a:lnTo>
                  <a:pt x="2" y="337"/>
                </a:lnTo>
                <a:lnTo>
                  <a:pt x="2" y="135"/>
                </a:lnTo>
                <a:lnTo>
                  <a:pt x="4" y="124"/>
                </a:lnTo>
                <a:lnTo>
                  <a:pt x="4" y="123"/>
                </a:lnTo>
                <a:lnTo>
                  <a:pt x="4" y="210"/>
                </a:lnTo>
                <a:lnTo>
                  <a:pt x="5" y="207"/>
                </a:lnTo>
                <a:lnTo>
                  <a:pt x="5" y="8"/>
                </a:lnTo>
                <a:lnTo>
                  <a:pt x="5" y="99"/>
                </a:lnTo>
                <a:lnTo>
                  <a:pt x="6" y="105"/>
                </a:lnTo>
                <a:lnTo>
                  <a:pt x="6" y="172"/>
                </a:lnTo>
                <a:lnTo>
                  <a:pt x="6" y="170"/>
                </a:lnTo>
                <a:lnTo>
                  <a:pt x="7" y="174"/>
                </a:lnTo>
                <a:lnTo>
                  <a:pt x="7" y="179"/>
                </a:lnTo>
                <a:lnTo>
                  <a:pt x="7" y="169"/>
                </a:lnTo>
                <a:lnTo>
                  <a:pt x="7" y="173"/>
                </a:lnTo>
                <a:lnTo>
                  <a:pt x="9" y="175"/>
                </a:lnTo>
                <a:lnTo>
                  <a:pt x="9" y="189"/>
                </a:lnTo>
                <a:lnTo>
                  <a:pt x="9" y="165"/>
                </a:lnTo>
                <a:lnTo>
                  <a:pt x="9" y="183"/>
                </a:lnTo>
                <a:lnTo>
                  <a:pt x="10" y="184"/>
                </a:lnTo>
                <a:lnTo>
                  <a:pt x="10" y="173"/>
                </a:lnTo>
                <a:lnTo>
                  <a:pt x="10" y="218"/>
                </a:lnTo>
                <a:lnTo>
                  <a:pt x="11" y="225"/>
                </a:lnTo>
                <a:lnTo>
                  <a:pt x="11" y="325"/>
                </a:lnTo>
                <a:lnTo>
                  <a:pt x="11" y="164"/>
                </a:lnTo>
                <a:lnTo>
                  <a:pt x="11" y="268"/>
                </a:lnTo>
                <a:lnTo>
                  <a:pt x="12" y="252"/>
                </a:lnTo>
                <a:lnTo>
                  <a:pt x="12" y="148"/>
                </a:lnTo>
                <a:lnTo>
                  <a:pt x="12" y="149"/>
                </a:lnTo>
                <a:lnTo>
                  <a:pt x="14" y="155"/>
                </a:lnTo>
                <a:lnTo>
                  <a:pt x="14" y="240"/>
                </a:lnTo>
                <a:lnTo>
                  <a:pt x="14" y="33"/>
                </a:lnTo>
                <a:lnTo>
                  <a:pt x="15" y="30"/>
                </a:lnTo>
                <a:lnTo>
                  <a:pt x="15" y="183"/>
                </a:lnTo>
                <a:lnTo>
                  <a:pt x="15" y="177"/>
                </a:lnTo>
                <a:lnTo>
                  <a:pt x="16" y="173"/>
                </a:lnTo>
                <a:lnTo>
                  <a:pt x="16" y="184"/>
                </a:lnTo>
                <a:lnTo>
                  <a:pt x="16" y="167"/>
                </a:lnTo>
                <a:lnTo>
                  <a:pt x="16" y="179"/>
                </a:lnTo>
                <a:lnTo>
                  <a:pt x="17" y="173"/>
                </a:lnTo>
                <a:lnTo>
                  <a:pt x="17" y="189"/>
                </a:lnTo>
                <a:lnTo>
                  <a:pt x="17" y="160"/>
                </a:lnTo>
                <a:lnTo>
                  <a:pt x="17" y="183"/>
                </a:lnTo>
                <a:lnTo>
                  <a:pt x="19" y="182"/>
                </a:lnTo>
                <a:lnTo>
                  <a:pt x="19" y="198"/>
                </a:lnTo>
                <a:lnTo>
                  <a:pt x="19" y="160"/>
                </a:lnTo>
                <a:lnTo>
                  <a:pt x="19" y="194"/>
                </a:lnTo>
                <a:lnTo>
                  <a:pt x="20" y="195"/>
                </a:lnTo>
                <a:lnTo>
                  <a:pt x="20" y="260"/>
                </a:lnTo>
                <a:lnTo>
                  <a:pt x="20" y="148"/>
                </a:lnTo>
                <a:lnTo>
                  <a:pt x="20" y="159"/>
                </a:lnTo>
                <a:lnTo>
                  <a:pt x="21" y="158"/>
                </a:lnTo>
                <a:lnTo>
                  <a:pt x="21" y="329"/>
                </a:lnTo>
                <a:lnTo>
                  <a:pt x="21" y="190"/>
                </a:lnTo>
                <a:lnTo>
                  <a:pt x="22" y="180"/>
                </a:lnTo>
                <a:lnTo>
                  <a:pt x="22" y="129"/>
                </a:lnTo>
                <a:lnTo>
                  <a:pt x="22" y="169"/>
                </a:lnTo>
                <a:lnTo>
                  <a:pt x="24" y="174"/>
                </a:lnTo>
                <a:lnTo>
                  <a:pt x="24" y="232"/>
                </a:lnTo>
                <a:lnTo>
                  <a:pt x="24" y="2"/>
                </a:lnTo>
                <a:lnTo>
                  <a:pt x="24" y="178"/>
                </a:lnTo>
                <a:lnTo>
                  <a:pt x="25" y="175"/>
                </a:lnTo>
                <a:lnTo>
                  <a:pt x="25" y="180"/>
                </a:lnTo>
                <a:lnTo>
                  <a:pt x="25" y="114"/>
                </a:lnTo>
                <a:lnTo>
                  <a:pt x="25" y="167"/>
                </a:lnTo>
                <a:lnTo>
                  <a:pt x="26" y="163"/>
                </a:lnTo>
                <a:lnTo>
                  <a:pt x="26" y="182"/>
                </a:lnTo>
                <a:lnTo>
                  <a:pt x="26" y="162"/>
                </a:lnTo>
                <a:lnTo>
                  <a:pt x="26" y="173"/>
                </a:lnTo>
                <a:lnTo>
                  <a:pt x="27" y="169"/>
                </a:lnTo>
                <a:lnTo>
                  <a:pt x="27" y="189"/>
                </a:lnTo>
                <a:lnTo>
                  <a:pt x="27" y="162"/>
                </a:lnTo>
                <a:lnTo>
                  <a:pt x="29" y="163"/>
                </a:lnTo>
                <a:lnTo>
                  <a:pt x="29" y="195"/>
                </a:lnTo>
                <a:lnTo>
                  <a:pt x="29" y="154"/>
                </a:lnTo>
                <a:lnTo>
                  <a:pt x="30" y="157"/>
                </a:lnTo>
                <a:lnTo>
                  <a:pt x="30" y="324"/>
                </a:lnTo>
                <a:lnTo>
                  <a:pt x="30" y="232"/>
                </a:lnTo>
                <a:lnTo>
                  <a:pt x="31" y="225"/>
                </a:lnTo>
                <a:lnTo>
                  <a:pt x="31" y="228"/>
                </a:lnTo>
                <a:lnTo>
                  <a:pt x="31" y="123"/>
                </a:lnTo>
                <a:lnTo>
                  <a:pt x="31" y="149"/>
                </a:lnTo>
                <a:lnTo>
                  <a:pt x="32" y="142"/>
                </a:lnTo>
                <a:lnTo>
                  <a:pt x="32" y="127"/>
                </a:lnTo>
                <a:lnTo>
                  <a:pt x="32" y="219"/>
                </a:lnTo>
                <a:lnTo>
                  <a:pt x="34" y="245"/>
                </a:lnTo>
                <a:lnTo>
                  <a:pt x="34" y="304"/>
                </a:lnTo>
                <a:lnTo>
                  <a:pt x="34" y="0"/>
                </a:lnTo>
                <a:lnTo>
                  <a:pt x="34" y="143"/>
                </a:lnTo>
                <a:lnTo>
                  <a:pt x="35" y="149"/>
                </a:lnTo>
                <a:lnTo>
                  <a:pt x="35" y="179"/>
                </a:lnTo>
                <a:lnTo>
                  <a:pt x="35" y="172"/>
                </a:lnTo>
                <a:lnTo>
                  <a:pt x="36" y="174"/>
                </a:lnTo>
                <a:lnTo>
                  <a:pt x="36" y="167"/>
                </a:lnTo>
                <a:lnTo>
                  <a:pt x="36" y="187"/>
                </a:lnTo>
                <a:lnTo>
                  <a:pt x="37" y="185"/>
                </a:lnTo>
                <a:lnTo>
                  <a:pt x="37" y="188"/>
                </a:lnTo>
                <a:lnTo>
                  <a:pt x="37" y="162"/>
                </a:lnTo>
                <a:lnTo>
                  <a:pt x="37" y="187"/>
                </a:lnTo>
                <a:lnTo>
                  <a:pt x="39" y="188"/>
                </a:lnTo>
                <a:lnTo>
                  <a:pt x="39" y="258"/>
                </a:lnTo>
                <a:lnTo>
                  <a:pt x="39" y="154"/>
                </a:lnTo>
                <a:lnTo>
                  <a:pt x="39" y="193"/>
                </a:lnTo>
                <a:lnTo>
                  <a:pt x="40" y="218"/>
                </a:lnTo>
                <a:lnTo>
                  <a:pt x="40" y="343"/>
                </a:lnTo>
                <a:lnTo>
                  <a:pt x="40" y="98"/>
                </a:lnTo>
                <a:lnTo>
                  <a:pt x="40" y="152"/>
                </a:lnTo>
                <a:lnTo>
                  <a:pt x="41" y="150"/>
                </a:lnTo>
                <a:lnTo>
                  <a:pt x="41" y="124"/>
                </a:lnTo>
                <a:lnTo>
                  <a:pt x="41" y="189"/>
                </a:lnTo>
                <a:lnTo>
                  <a:pt x="42" y="190"/>
                </a:lnTo>
                <a:lnTo>
                  <a:pt x="42" y="310"/>
                </a:lnTo>
                <a:lnTo>
                  <a:pt x="42" y="8"/>
                </a:lnTo>
                <a:lnTo>
                  <a:pt x="42" y="10"/>
                </a:lnTo>
                <a:lnTo>
                  <a:pt x="44" y="9"/>
                </a:lnTo>
                <a:lnTo>
                  <a:pt x="44" y="183"/>
                </a:lnTo>
                <a:lnTo>
                  <a:pt x="44" y="7"/>
                </a:lnTo>
                <a:lnTo>
                  <a:pt x="44" y="174"/>
                </a:lnTo>
                <a:lnTo>
                  <a:pt x="45" y="178"/>
                </a:lnTo>
                <a:lnTo>
                  <a:pt x="45" y="17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Freeform 113"/>
          <p:cNvSpPr>
            <a:spLocks/>
          </p:cNvSpPr>
          <p:nvPr/>
        </p:nvSpPr>
        <p:spPr bwMode="auto">
          <a:xfrm>
            <a:off x="5936283" y="1100537"/>
            <a:ext cx="189907" cy="827676"/>
          </a:xfrm>
          <a:custGeom>
            <a:avLst/>
            <a:gdLst/>
            <a:ahLst/>
            <a:cxnLst>
              <a:cxn ang="0">
                <a:pos x="0" y="162"/>
              </a:cxn>
              <a:cxn ang="0">
                <a:pos x="1" y="160"/>
              </a:cxn>
              <a:cxn ang="0">
                <a:pos x="2" y="235"/>
              </a:cxn>
              <a:cxn ang="0">
                <a:pos x="4" y="186"/>
              </a:cxn>
              <a:cxn ang="0">
                <a:pos x="4" y="102"/>
              </a:cxn>
              <a:cxn ang="0">
                <a:pos x="6" y="183"/>
              </a:cxn>
              <a:cxn ang="0">
                <a:pos x="7" y="298"/>
              </a:cxn>
              <a:cxn ang="0">
                <a:pos x="9" y="165"/>
              </a:cxn>
              <a:cxn ang="0">
                <a:pos x="9" y="166"/>
              </a:cxn>
              <a:cxn ang="0">
                <a:pos x="10" y="146"/>
              </a:cxn>
              <a:cxn ang="0">
                <a:pos x="11" y="178"/>
              </a:cxn>
              <a:cxn ang="0">
                <a:pos x="12" y="145"/>
              </a:cxn>
              <a:cxn ang="0">
                <a:pos x="14" y="86"/>
              </a:cxn>
              <a:cxn ang="0">
                <a:pos x="15" y="171"/>
              </a:cxn>
              <a:cxn ang="0">
                <a:pos x="16" y="276"/>
              </a:cxn>
              <a:cxn ang="0">
                <a:pos x="17" y="177"/>
              </a:cxn>
              <a:cxn ang="0">
                <a:pos x="19" y="182"/>
              </a:cxn>
              <a:cxn ang="0">
                <a:pos x="20" y="170"/>
              </a:cxn>
              <a:cxn ang="0">
                <a:pos x="21" y="178"/>
              </a:cxn>
              <a:cxn ang="0">
                <a:pos x="21" y="220"/>
              </a:cxn>
              <a:cxn ang="0">
                <a:pos x="22" y="162"/>
              </a:cxn>
              <a:cxn ang="0">
                <a:pos x="24" y="97"/>
              </a:cxn>
              <a:cxn ang="0">
                <a:pos x="25" y="185"/>
              </a:cxn>
              <a:cxn ang="0">
                <a:pos x="26" y="286"/>
              </a:cxn>
              <a:cxn ang="0">
                <a:pos x="27" y="171"/>
              </a:cxn>
              <a:cxn ang="0">
                <a:pos x="27" y="170"/>
              </a:cxn>
              <a:cxn ang="0">
                <a:pos x="29" y="151"/>
              </a:cxn>
              <a:cxn ang="0">
                <a:pos x="30" y="180"/>
              </a:cxn>
              <a:cxn ang="0">
                <a:pos x="31" y="175"/>
              </a:cxn>
              <a:cxn ang="0">
                <a:pos x="32" y="298"/>
              </a:cxn>
              <a:cxn ang="0">
                <a:pos x="32" y="115"/>
              </a:cxn>
              <a:cxn ang="0">
                <a:pos x="35" y="183"/>
              </a:cxn>
              <a:cxn ang="0">
                <a:pos x="36" y="110"/>
              </a:cxn>
              <a:cxn ang="0">
                <a:pos x="36" y="171"/>
              </a:cxn>
              <a:cxn ang="0">
                <a:pos x="37" y="161"/>
              </a:cxn>
              <a:cxn ang="0">
                <a:pos x="39" y="156"/>
              </a:cxn>
              <a:cxn ang="0">
                <a:pos x="40" y="265"/>
              </a:cxn>
              <a:cxn ang="0">
                <a:pos x="41" y="300"/>
              </a:cxn>
              <a:cxn ang="0">
                <a:pos x="42" y="91"/>
              </a:cxn>
              <a:cxn ang="0">
                <a:pos x="44" y="156"/>
              </a:cxn>
              <a:cxn ang="0">
                <a:pos x="45" y="271"/>
              </a:cxn>
              <a:cxn ang="0">
                <a:pos x="46" y="171"/>
              </a:cxn>
            </a:cxnLst>
            <a:rect l="0" t="0" r="r" b="b"/>
            <a:pathLst>
              <a:path w="46" h="342">
                <a:moveTo>
                  <a:pt x="0" y="171"/>
                </a:moveTo>
                <a:lnTo>
                  <a:pt x="0" y="161"/>
                </a:lnTo>
                <a:lnTo>
                  <a:pt x="0" y="162"/>
                </a:lnTo>
                <a:lnTo>
                  <a:pt x="1" y="165"/>
                </a:lnTo>
                <a:lnTo>
                  <a:pt x="1" y="173"/>
                </a:lnTo>
                <a:lnTo>
                  <a:pt x="1" y="160"/>
                </a:lnTo>
                <a:lnTo>
                  <a:pt x="1" y="171"/>
                </a:lnTo>
                <a:lnTo>
                  <a:pt x="2" y="172"/>
                </a:lnTo>
                <a:lnTo>
                  <a:pt x="2" y="235"/>
                </a:lnTo>
                <a:lnTo>
                  <a:pt x="2" y="150"/>
                </a:lnTo>
                <a:lnTo>
                  <a:pt x="2" y="206"/>
                </a:lnTo>
                <a:lnTo>
                  <a:pt x="4" y="186"/>
                </a:lnTo>
                <a:lnTo>
                  <a:pt x="4" y="342"/>
                </a:lnTo>
                <a:lnTo>
                  <a:pt x="4" y="88"/>
                </a:lnTo>
                <a:lnTo>
                  <a:pt x="4" y="102"/>
                </a:lnTo>
                <a:lnTo>
                  <a:pt x="5" y="110"/>
                </a:lnTo>
                <a:lnTo>
                  <a:pt x="5" y="181"/>
                </a:lnTo>
                <a:lnTo>
                  <a:pt x="6" y="183"/>
                </a:lnTo>
                <a:lnTo>
                  <a:pt x="6" y="145"/>
                </a:lnTo>
                <a:lnTo>
                  <a:pt x="6" y="315"/>
                </a:lnTo>
                <a:lnTo>
                  <a:pt x="7" y="298"/>
                </a:lnTo>
                <a:lnTo>
                  <a:pt x="7" y="2"/>
                </a:lnTo>
                <a:lnTo>
                  <a:pt x="7" y="162"/>
                </a:lnTo>
                <a:lnTo>
                  <a:pt x="9" y="165"/>
                </a:lnTo>
                <a:lnTo>
                  <a:pt x="9" y="170"/>
                </a:lnTo>
                <a:lnTo>
                  <a:pt x="9" y="162"/>
                </a:lnTo>
                <a:lnTo>
                  <a:pt x="9" y="166"/>
                </a:lnTo>
                <a:lnTo>
                  <a:pt x="10" y="171"/>
                </a:lnTo>
                <a:lnTo>
                  <a:pt x="10" y="177"/>
                </a:lnTo>
                <a:lnTo>
                  <a:pt x="10" y="146"/>
                </a:lnTo>
                <a:lnTo>
                  <a:pt x="10" y="165"/>
                </a:lnTo>
                <a:lnTo>
                  <a:pt x="11" y="166"/>
                </a:lnTo>
                <a:lnTo>
                  <a:pt x="11" y="178"/>
                </a:lnTo>
                <a:lnTo>
                  <a:pt x="11" y="172"/>
                </a:lnTo>
                <a:lnTo>
                  <a:pt x="12" y="171"/>
                </a:lnTo>
                <a:lnTo>
                  <a:pt x="12" y="145"/>
                </a:lnTo>
                <a:lnTo>
                  <a:pt x="12" y="320"/>
                </a:lnTo>
                <a:lnTo>
                  <a:pt x="14" y="323"/>
                </a:lnTo>
                <a:lnTo>
                  <a:pt x="14" y="86"/>
                </a:lnTo>
                <a:lnTo>
                  <a:pt x="14" y="132"/>
                </a:lnTo>
                <a:lnTo>
                  <a:pt x="15" y="131"/>
                </a:lnTo>
                <a:lnTo>
                  <a:pt x="15" y="171"/>
                </a:lnTo>
                <a:lnTo>
                  <a:pt x="15" y="163"/>
                </a:lnTo>
                <a:lnTo>
                  <a:pt x="16" y="161"/>
                </a:lnTo>
                <a:lnTo>
                  <a:pt x="16" y="276"/>
                </a:lnTo>
                <a:lnTo>
                  <a:pt x="16" y="1"/>
                </a:lnTo>
                <a:lnTo>
                  <a:pt x="17" y="0"/>
                </a:lnTo>
                <a:lnTo>
                  <a:pt x="17" y="177"/>
                </a:lnTo>
                <a:lnTo>
                  <a:pt x="17" y="173"/>
                </a:lnTo>
                <a:lnTo>
                  <a:pt x="19" y="175"/>
                </a:lnTo>
                <a:lnTo>
                  <a:pt x="19" y="182"/>
                </a:lnTo>
                <a:lnTo>
                  <a:pt x="19" y="151"/>
                </a:lnTo>
                <a:lnTo>
                  <a:pt x="19" y="172"/>
                </a:lnTo>
                <a:lnTo>
                  <a:pt x="20" y="170"/>
                </a:lnTo>
                <a:lnTo>
                  <a:pt x="20" y="157"/>
                </a:lnTo>
                <a:lnTo>
                  <a:pt x="20" y="177"/>
                </a:lnTo>
                <a:lnTo>
                  <a:pt x="21" y="178"/>
                </a:lnTo>
                <a:lnTo>
                  <a:pt x="21" y="226"/>
                </a:lnTo>
                <a:lnTo>
                  <a:pt x="21" y="162"/>
                </a:lnTo>
                <a:lnTo>
                  <a:pt x="21" y="220"/>
                </a:lnTo>
                <a:lnTo>
                  <a:pt x="22" y="208"/>
                </a:lnTo>
                <a:lnTo>
                  <a:pt x="22" y="317"/>
                </a:lnTo>
                <a:lnTo>
                  <a:pt x="22" y="162"/>
                </a:lnTo>
                <a:lnTo>
                  <a:pt x="22" y="176"/>
                </a:lnTo>
                <a:lnTo>
                  <a:pt x="24" y="165"/>
                </a:lnTo>
                <a:lnTo>
                  <a:pt x="24" y="97"/>
                </a:lnTo>
                <a:lnTo>
                  <a:pt x="24" y="147"/>
                </a:lnTo>
                <a:lnTo>
                  <a:pt x="25" y="150"/>
                </a:lnTo>
                <a:lnTo>
                  <a:pt x="25" y="185"/>
                </a:lnTo>
                <a:lnTo>
                  <a:pt x="25" y="170"/>
                </a:lnTo>
                <a:lnTo>
                  <a:pt x="26" y="186"/>
                </a:lnTo>
                <a:lnTo>
                  <a:pt x="26" y="286"/>
                </a:lnTo>
                <a:lnTo>
                  <a:pt x="26" y="23"/>
                </a:lnTo>
                <a:lnTo>
                  <a:pt x="26" y="181"/>
                </a:lnTo>
                <a:lnTo>
                  <a:pt x="27" y="171"/>
                </a:lnTo>
                <a:lnTo>
                  <a:pt x="27" y="173"/>
                </a:lnTo>
                <a:lnTo>
                  <a:pt x="27" y="122"/>
                </a:lnTo>
                <a:lnTo>
                  <a:pt x="27" y="170"/>
                </a:lnTo>
                <a:lnTo>
                  <a:pt x="29" y="172"/>
                </a:lnTo>
                <a:lnTo>
                  <a:pt x="29" y="175"/>
                </a:lnTo>
                <a:lnTo>
                  <a:pt x="29" y="151"/>
                </a:lnTo>
                <a:lnTo>
                  <a:pt x="29" y="168"/>
                </a:lnTo>
                <a:lnTo>
                  <a:pt x="30" y="172"/>
                </a:lnTo>
                <a:lnTo>
                  <a:pt x="30" y="180"/>
                </a:lnTo>
                <a:lnTo>
                  <a:pt x="30" y="166"/>
                </a:lnTo>
                <a:lnTo>
                  <a:pt x="30" y="173"/>
                </a:lnTo>
                <a:lnTo>
                  <a:pt x="31" y="175"/>
                </a:lnTo>
                <a:lnTo>
                  <a:pt x="31" y="170"/>
                </a:lnTo>
                <a:lnTo>
                  <a:pt x="31" y="283"/>
                </a:lnTo>
                <a:lnTo>
                  <a:pt x="32" y="298"/>
                </a:lnTo>
                <a:lnTo>
                  <a:pt x="32" y="307"/>
                </a:lnTo>
                <a:lnTo>
                  <a:pt x="32" y="82"/>
                </a:lnTo>
                <a:lnTo>
                  <a:pt x="32" y="115"/>
                </a:lnTo>
                <a:lnTo>
                  <a:pt x="34" y="118"/>
                </a:lnTo>
                <a:lnTo>
                  <a:pt x="34" y="186"/>
                </a:lnTo>
                <a:lnTo>
                  <a:pt x="35" y="183"/>
                </a:lnTo>
                <a:lnTo>
                  <a:pt x="35" y="270"/>
                </a:lnTo>
                <a:lnTo>
                  <a:pt x="35" y="138"/>
                </a:lnTo>
                <a:lnTo>
                  <a:pt x="36" y="110"/>
                </a:lnTo>
                <a:lnTo>
                  <a:pt x="36" y="190"/>
                </a:lnTo>
                <a:lnTo>
                  <a:pt x="36" y="28"/>
                </a:lnTo>
                <a:lnTo>
                  <a:pt x="36" y="171"/>
                </a:lnTo>
                <a:lnTo>
                  <a:pt x="37" y="173"/>
                </a:lnTo>
                <a:lnTo>
                  <a:pt x="37" y="175"/>
                </a:lnTo>
                <a:lnTo>
                  <a:pt x="37" y="161"/>
                </a:lnTo>
                <a:lnTo>
                  <a:pt x="39" y="160"/>
                </a:lnTo>
                <a:lnTo>
                  <a:pt x="39" y="177"/>
                </a:lnTo>
                <a:lnTo>
                  <a:pt x="39" y="156"/>
                </a:lnTo>
                <a:lnTo>
                  <a:pt x="39" y="171"/>
                </a:lnTo>
                <a:lnTo>
                  <a:pt x="40" y="173"/>
                </a:lnTo>
                <a:lnTo>
                  <a:pt x="40" y="265"/>
                </a:lnTo>
                <a:lnTo>
                  <a:pt x="40" y="151"/>
                </a:lnTo>
                <a:lnTo>
                  <a:pt x="41" y="137"/>
                </a:lnTo>
                <a:lnTo>
                  <a:pt x="41" y="300"/>
                </a:lnTo>
                <a:lnTo>
                  <a:pt x="41" y="67"/>
                </a:lnTo>
                <a:lnTo>
                  <a:pt x="41" y="81"/>
                </a:lnTo>
                <a:lnTo>
                  <a:pt x="42" y="91"/>
                </a:lnTo>
                <a:lnTo>
                  <a:pt x="42" y="167"/>
                </a:lnTo>
                <a:lnTo>
                  <a:pt x="42" y="155"/>
                </a:lnTo>
                <a:lnTo>
                  <a:pt x="44" y="156"/>
                </a:lnTo>
                <a:lnTo>
                  <a:pt x="44" y="192"/>
                </a:lnTo>
                <a:lnTo>
                  <a:pt x="45" y="196"/>
                </a:lnTo>
                <a:lnTo>
                  <a:pt x="45" y="271"/>
                </a:lnTo>
                <a:lnTo>
                  <a:pt x="45" y="56"/>
                </a:lnTo>
                <a:lnTo>
                  <a:pt x="45" y="166"/>
                </a:lnTo>
                <a:lnTo>
                  <a:pt x="46" y="171"/>
                </a:lnTo>
                <a:lnTo>
                  <a:pt x="46" y="177"/>
                </a:lnTo>
                <a:lnTo>
                  <a:pt x="46" y="15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Freeform 114"/>
          <p:cNvSpPr>
            <a:spLocks/>
          </p:cNvSpPr>
          <p:nvPr/>
        </p:nvSpPr>
        <p:spPr bwMode="auto">
          <a:xfrm>
            <a:off x="6126189" y="1308666"/>
            <a:ext cx="189907" cy="534844"/>
          </a:xfrm>
          <a:custGeom>
            <a:avLst/>
            <a:gdLst/>
            <a:ahLst/>
            <a:cxnLst>
              <a:cxn ang="0">
                <a:pos x="1" y="86"/>
              </a:cxn>
              <a:cxn ang="0">
                <a:pos x="3" y="87"/>
              </a:cxn>
              <a:cxn ang="0">
                <a:pos x="4" y="122"/>
              </a:cxn>
              <a:cxn ang="0">
                <a:pos x="5" y="4"/>
              </a:cxn>
              <a:cxn ang="0">
                <a:pos x="6" y="82"/>
              </a:cxn>
              <a:cxn ang="0">
                <a:pos x="6" y="84"/>
              </a:cxn>
              <a:cxn ang="0">
                <a:pos x="8" y="157"/>
              </a:cxn>
              <a:cxn ang="0">
                <a:pos x="9" y="82"/>
              </a:cxn>
              <a:cxn ang="0">
                <a:pos x="10" y="75"/>
              </a:cxn>
              <a:cxn ang="0">
                <a:pos x="11" y="77"/>
              </a:cxn>
              <a:cxn ang="0">
                <a:pos x="13" y="40"/>
              </a:cxn>
              <a:cxn ang="0">
                <a:pos x="14" y="22"/>
              </a:cxn>
              <a:cxn ang="0">
                <a:pos x="15" y="86"/>
              </a:cxn>
              <a:cxn ang="0">
                <a:pos x="16" y="106"/>
              </a:cxn>
              <a:cxn ang="0">
                <a:pos x="18" y="94"/>
              </a:cxn>
              <a:cxn ang="0">
                <a:pos x="19" y="56"/>
              </a:cxn>
              <a:cxn ang="0">
                <a:pos x="19" y="89"/>
              </a:cxn>
              <a:cxn ang="0">
                <a:pos x="20" y="84"/>
              </a:cxn>
              <a:cxn ang="0">
                <a:pos x="21" y="122"/>
              </a:cxn>
              <a:cxn ang="0">
                <a:pos x="23" y="80"/>
              </a:cxn>
              <a:cxn ang="0">
                <a:pos x="24" y="75"/>
              </a:cxn>
              <a:cxn ang="0">
                <a:pos x="25" y="87"/>
              </a:cxn>
              <a:cxn ang="0">
                <a:pos x="26" y="85"/>
              </a:cxn>
              <a:cxn ang="0">
                <a:pos x="26" y="99"/>
              </a:cxn>
              <a:cxn ang="0">
                <a:pos x="28" y="84"/>
              </a:cxn>
              <a:cxn ang="0">
                <a:pos x="29" y="77"/>
              </a:cxn>
              <a:cxn ang="0">
                <a:pos x="30" y="90"/>
              </a:cxn>
              <a:cxn ang="0">
                <a:pos x="31" y="84"/>
              </a:cxn>
              <a:cxn ang="0">
                <a:pos x="31" y="74"/>
              </a:cxn>
              <a:cxn ang="0">
                <a:pos x="33" y="76"/>
              </a:cxn>
              <a:cxn ang="0">
                <a:pos x="34" y="85"/>
              </a:cxn>
              <a:cxn ang="0">
                <a:pos x="35" y="82"/>
              </a:cxn>
              <a:cxn ang="0">
                <a:pos x="35" y="77"/>
              </a:cxn>
              <a:cxn ang="0">
                <a:pos x="36" y="55"/>
              </a:cxn>
              <a:cxn ang="0">
                <a:pos x="38" y="95"/>
              </a:cxn>
              <a:cxn ang="0">
                <a:pos x="39" y="77"/>
              </a:cxn>
              <a:cxn ang="0">
                <a:pos x="40" y="96"/>
              </a:cxn>
              <a:cxn ang="0">
                <a:pos x="41" y="95"/>
              </a:cxn>
              <a:cxn ang="0">
                <a:pos x="43" y="89"/>
              </a:cxn>
              <a:cxn ang="0">
                <a:pos x="44" y="87"/>
              </a:cxn>
              <a:cxn ang="0">
                <a:pos x="45" y="89"/>
              </a:cxn>
              <a:cxn ang="0">
                <a:pos x="46" y="95"/>
              </a:cxn>
            </a:cxnLst>
            <a:rect l="0" t="0" r="r" b="b"/>
            <a:pathLst>
              <a:path w="46" h="221">
                <a:moveTo>
                  <a:pt x="0" y="64"/>
                </a:moveTo>
                <a:lnTo>
                  <a:pt x="0" y="87"/>
                </a:lnTo>
                <a:lnTo>
                  <a:pt x="1" y="86"/>
                </a:lnTo>
                <a:lnTo>
                  <a:pt x="1" y="71"/>
                </a:lnTo>
                <a:lnTo>
                  <a:pt x="1" y="85"/>
                </a:lnTo>
                <a:lnTo>
                  <a:pt x="3" y="87"/>
                </a:lnTo>
                <a:lnTo>
                  <a:pt x="3" y="69"/>
                </a:lnTo>
                <a:lnTo>
                  <a:pt x="3" y="111"/>
                </a:lnTo>
                <a:lnTo>
                  <a:pt x="4" y="122"/>
                </a:lnTo>
                <a:lnTo>
                  <a:pt x="4" y="221"/>
                </a:lnTo>
                <a:lnTo>
                  <a:pt x="4" y="5"/>
                </a:lnTo>
                <a:lnTo>
                  <a:pt x="5" y="4"/>
                </a:lnTo>
                <a:lnTo>
                  <a:pt x="5" y="85"/>
                </a:lnTo>
                <a:lnTo>
                  <a:pt x="5" y="84"/>
                </a:lnTo>
                <a:lnTo>
                  <a:pt x="6" y="82"/>
                </a:lnTo>
                <a:lnTo>
                  <a:pt x="6" y="86"/>
                </a:lnTo>
                <a:lnTo>
                  <a:pt x="6" y="71"/>
                </a:lnTo>
                <a:lnTo>
                  <a:pt x="6" y="84"/>
                </a:lnTo>
                <a:lnTo>
                  <a:pt x="8" y="82"/>
                </a:lnTo>
                <a:lnTo>
                  <a:pt x="8" y="162"/>
                </a:lnTo>
                <a:lnTo>
                  <a:pt x="8" y="157"/>
                </a:lnTo>
                <a:lnTo>
                  <a:pt x="9" y="146"/>
                </a:lnTo>
                <a:lnTo>
                  <a:pt x="9" y="0"/>
                </a:lnTo>
                <a:lnTo>
                  <a:pt x="9" y="82"/>
                </a:lnTo>
                <a:lnTo>
                  <a:pt x="10" y="89"/>
                </a:lnTo>
                <a:lnTo>
                  <a:pt x="10" y="102"/>
                </a:lnTo>
                <a:lnTo>
                  <a:pt x="10" y="75"/>
                </a:lnTo>
                <a:lnTo>
                  <a:pt x="11" y="74"/>
                </a:lnTo>
                <a:lnTo>
                  <a:pt x="11" y="85"/>
                </a:lnTo>
                <a:lnTo>
                  <a:pt x="11" y="77"/>
                </a:lnTo>
                <a:lnTo>
                  <a:pt x="13" y="79"/>
                </a:lnTo>
                <a:lnTo>
                  <a:pt x="13" y="201"/>
                </a:lnTo>
                <a:lnTo>
                  <a:pt x="13" y="40"/>
                </a:lnTo>
                <a:lnTo>
                  <a:pt x="14" y="32"/>
                </a:lnTo>
                <a:lnTo>
                  <a:pt x="14" y="77"/>
                </a:lnTo>
                <a:lnTo>
                  <a:pt x="14" y="22"/>
                </a:lnTo>
                <a:lnTo>
                  <a:pt x="14" y="76"/>
                </a:lnTo>
                <a:lnTo>
                  <a:pt x="15" y="75"/>
                </a:lnTo>
                <a:lnTo>
                  <a:pt x="15" y="86"/>
                </a:lnTo>
                <a:lnTo>
                  <a:pt x="15" y="85"/>
                </a:lnTo>
                <a:lnTo>
                  <a:pt x="16" y="84"/>
                </a:lnTo>
                <a:lnTo>
                  <a:pt x="16" y="106"/>
                </a:lnTo>
                <a:lnTo>
                  <a:pt x="16" y="41"/>
                </a:lnTo>
                <a:lnTo>
                  <a:pt x="16" y="91"/>
                </a:lnTo>
                <a:lnTo>
                  <a:pt x="18" y="94"/>
                </a:lnTo>
                <a:lnTo>
                  <a:pt x="18" y="111"/>
                </a:lnTo>
                <a:lnTo>
                  <a:pt x="18" y="66"/>
                </a:lnTo>
                <a:lnTo>
                  <a:pt x="19" y="56"/>
                </a:lnTo>
                <a:lnTo>
                  <a:pt x="19" y="91"/>
                </a:lnTo>
                <a:lnTo>
                  <a:pt x="19" y="39"/>
                </a:lnTo>
                <a:lnTo>
                  <a:pt x="19" y="89"/>
                </a:lnTo>
                <a:lnTo>
                  <a:pt x="20" y="92"/>
                </a:lnTo>
                <a:lnTo>
                  <a:pt x="20" y="66"/>
                </a:lnTo>
                <a:lnTo>
                  <a:pt x="20" y="84"/>
                </a:lnTo>
                <a:lnTo>
                  <a:pt x="21" y="85"/>
                </a:lnTo>
                <a:lnTo>
                  <a:pt x="21" y="76"/>
                </a:lnTo>
                <a:lnTo>
                  <a:pt x="21" y="122"/>
                </a:lnTo>
                <a:lnTo>
                  <a:pt x="23" y="124"/>
                </a:lnTo>
                <a:lnTo>
                  <a:pt x="23" y="51"/>
                </a:lnTo>
                <a:lnTo>
                  <a:pt x="23" y="80"/>
                </a:lnTo>
                <a:lnTo>
                  <a:pt x="24" y="82"/>
                </a:lnTo>
                <a:lnTo>
                  <a:pt x="24" y="86"/>
                </a:lnTo>
                <a:lnTo>
                  <a:pt x="24" y="75"/>
                </a:lnTo>
                <a:lnTo>
                  <a:pt x="24" y="80"/>
                </a:lnTo>
                <a:lnTo>
                  <a:pt x="25" y="81"/>
                </a:lnTo>
                <a:lnTo>
                  <a:pt x="25" y="87"/>
                </a:lnTo>
                <a:lnTo>
                  <a:pt x="25" y="75"/>
                </a:lnTo>
                <a:lnTo>
                  <a:pt x="25" y="84"/>
                </a:lnTo>
                <a:lnTo>
                  <a:pt x="26" y="85"/>
                </a:lnTo>
                <a:lnTo>
                  <a:pt x="26" y="102"/>
                </a:lnTo>
                <a:lnTo>
                  <a:pt x="26" y="76"/>
                </a:lnTo>
                <a:lnTo>
                  <a:pt x="26" y="99"/>
                </a:lnTo>
                <a:lnTo>
                  <a:pt x="28" y="99"/>
                </a:lnTo>
                <a:lnTo>
                  <a:pt x="28" y="46"/>
                </a:lnTo>
                <a:lnTo>
                  <a:pt x="28" y="84"/>
                </a:lnTo>
                <a:lnTo>
                  <a:pt x="29" y="87"/>
                </a:lnTo>
                <a:lnTo>
                  <a:pt x="29" y="91"/>
                </a:lnTo>
                <a:lnTo>
                  <a:pt x="29" y="77"/>
                </a:lnTo>
                <a:lnTo>
                  <a:pt x="29" y="80"/>
                </a:lnTo>
                <a:lnTo>
                  <a:pt x="30" y="82"/>
                </a:lnTo>
                <a:lnTo>
                  <a:pt x="30" y="90"/>
                </a:lnTo>
                <a:lnTo>
                  <a:pt x="30" y="76"/>
                </a:lnTo>
                <a:lnTo>
                  <a:pt x="30" y="82"/>
                </a:lnTo>
                <a:lnTo>
                  <a:pt x="31" y="84"/>
                </a:lnTo>
                <a:lnTo>
                  <a:pt x="31" y="111"/>
                </a:lnTo>
                <a:lnTo>
                  <a:pt x="31" y="37"/>
                </a:lnTo>
                <a:lnTo>
                  <a:pt x="31" y="74"/>
                </a:lnTo>
                <a:lnTo>
                  <a:pt x="33" y="85"/>
                </a:lnTo>
                <a:lnTo>
                  <a:pt x="33" y="94"/>
                </a:lnTo>
                <a:lnTo>
                  <a:pt x="33" y="76"/>
                </a:lnTo>
                <a:lnTo>
                  <a:pt x="33" y="84"/>
                </a:lnTo>
                <a:lnTo>
                  <a:pt x="34" y="82"/>
                </a:lnTo>
                <a:lnTo>
                  <a:pt x="34" y="85"/>
                </a:lnTo>
                <a:lnTo>
                  <a:pt x="34" y="75"/>
                </a:lnTo>
                <a:lnTo>
                  <a:pt x="34" y="81"/>
                </a:lnTo>
                <a:lnTo>
                  <a:pt x="35" y="82"/>
                </a:lnTo>
                <a:lnTo>
                  <a:pt x="35" y="95"/>
                </a:lnTo>
                <a:lnTo>
                  <a:pt x="35" y="75"/>
                </a:lnTo>
                <a:lnTo>
                  <a:pt x="35" y="77"/>
                </a:lnTo>
                <a:lnTo>
                  <a:pt x="36" y="80"/>
                </a:lnTo>
                <a:lnTo>
                  <a:pt x="36" y="101"/>
                </a:lnTo>
                <a:lnTo>
                  <a:pt x="36" y="55"/>
                </a:lnTo>
                <a:lnTo>
                  <a:pt x="36" y="57"/>
                </a:lnTo>
                <a:lnTo>
                  <a:pt x="38" y="62"/>
                </a:lnTo>
                <a:lnTo>
                  <a:pt x="38" y="95"/>
                </a:lnTo>
                <a:lnTo>
                  <a:pt x="38" y="90"/>
                </a:lnTo>
                <a:lnTo>
                  <a:pt x="39" y="89"/>
                </a:lnTo>
                <a:lnTo>
                  <a:pt x="39" y="77"/>
                </a:lnTo>
                <a:lnTo>
                  <a:pt x="39" y="87"/>
                </a:lnTo>
                <a:lnTo>
                  <a:pt x="40" y="89"/>
                </a:lnTo>
                <a:lnTo>
                  <a:pt x="40" y="96"/>
                </a:lnTo>
                <a:lnTo>
                  <a:pt x="40" y="82"/>
                </a:lnTo>
                <a:lnTo>
                  <a:pt x="40" y="92"/>
                </a:lnTo>
                <a:lnTo>
                  <a:pt x="41" y="95"/>
                </a:lnTo>
                <a:lnTo>
                  <a:pt x="41" y="72"/>
                </a:lnTo>
                <a:lnTo>
                  <a:pt x="41" y="87"/>
                </a:lnTo>
                <a:lnTo>
                  <a:pt x="43" y="89"/>
                </a:lnTo>
                <a:lnTo>
                  <a:pt x="43" y="75"/>
                </a:lnTo>
                <a:lnTo>
                  <a:pt x="43" y="85"/>
                </a:lnTo>
                <a:lnTo>
                  <a:pt x="44" y="87"/>
                </a:lnTo>
                <a:lnTo>
                  <a:pt x="44" y="79"/>
                </a:lnTo>
                <a:lnTo>
                  <a:pt x="44" y="87"/>
                </a:lnTo>
                <a:lnTo>
                  <a:pt x="45" y="89"/>
                </a:lnTo>
                <a:lnTo>
                  <a:pt x="45" y="79"/>
                </a:lnTo>
                <a:lnTo>
                  <a:pt x="45" y="99"/>
                </a:lnTo>
                <a:lnTo>
                  <a:pt x="46" y="95"/>
                </a:lnTo>
                <a:lnTo>
                  <a:pt x="46" y="55"/>
                </a:lnTo>
                <a:lnTo>
                  <a:pt x="46" y="9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Freeform 115"/>
          <p:cNvSpPr>
            <a:spLocks/>
          </p:cNvSpPr>
          <p:nvPr/>
        </p:nvSpPr>
        <p:spPr bwMode="auto">
          <a:xfrm>
            <a:off x="6316096" y="1405470"/>
            <a:ext cx="185778" cy="208129"/>
          </a:xfrm>
          <a:custGeom>
            <a:avLst/>
            <a:gdLst/>
            <a:ahLst/>
            <a:cxnLst>
              <a:cxn ang="0">
                <a:pos x="2" y="67"/>
              </a:cxn>
              <a:cxn ang="0">
                <a:pos x="3" y="47"/>
              </a:cxn>
              <a:cxn ang="0">
                <a:pos x="3" y="49"/>
              </a:cxn>
              <a:cxn ang="0">
                <a:pos x="4" y="29"/>
              </a:cxn>
              <a:cxn ang="0">
                <a:pos x="5" y="54"/>
              </a:cxn>
              <a:cxn ang="0">
                <a:pos x="7" y="46"/>
              </a:cxn>
              <a:cxn ang="0">
                <a:pos x="7" y="45"/>
              </a:cxn>
              <a:cxn ang="0">
                <a:pos x="8" y="36"/>
              </a:cxn>
              <a:cxn ang="0">
                <a:pos x="9" y="41"/>
              </a:cxn>
              <a:cxn ang="0">
                <a:pos x="10" y="36"/>
              </a:cxn>
              <a:cxn ang="0">
                <a:pos x="12" y="50"/>
              </a:cxn>
              <a:cxn ang="0">
                <a:pos x="13" y="44"/>
              </a:cxn>
              <a:cxn ang="0">
                <a:pos x="13" y="39"/>
              </a:cxn>
              <a:cxn ang="0">
                <a:pos x="14" y="5"/>
              </a:cxn>
              <a:cxn ang="0">
                <a:pos x="15" y="41"/>
              </a:cxn>
              <a:cxn ang="0">
                <a:pos x="17" y="31"/>
              </a:cxn>
              <a:cxn ang="0">
                <a:pos x="18" y="36"/>
              </a:cxn>
              <a:cxn ang="0">
                <a:pos x="19" y="36"/>
              </a:cxn>
              <a:cxn ang="0">
                <a:pos x="20" y="54"/>
              </a:cxn>
              <a:cxn ang="0">
                <a:pos x="22" y="41"/>
              </a:cxn>
              <a:cxn ang="0">
                <a:pos x="22" y="54"/>
              </a:cxn>
              <a:cxn ang="0">
                <a:pos x="23" y="46"/>
              </a:cxn>
              <a:cxn ang="0">
                <a:pos x="24" y="36"/>
              </a:cxn>
              <a:cxn ang="0">
                <a:pos x="25" y="40"/>
              </a:cxn>
              <a:cxn ang="0">
                <a:pos x="27" y="50"/>
              </a:cxn>
              <a:cxn ang="0">
                <a:pos x="28" y="30"/>
              </a:cxn>
              <a:cxn ang="0">
                <a:pos x="29" y="51"/>
              </a:cxn>
              <a:cxn ang="0">
                <a:pos x="30" y="17"/>
              </a:cxn>
              <a:cxn ang="0">
                <a:pos x="32" y="39"/>
              </a:cxn>
              <a:cxn ang="0">
                <a:pos x="32" y="36"/>
              </a:cxn>
              <a:cxn ang="0">
                <a:pos x="33" y="39"/>
              </a:cxn>
              <a:cxn ang="0">
                <a:pos x="34" y="61"/>
              </a:cxn>
              <a:cxn ang="0">
                <a:pos x="35" y="54"/>
              </a:cxn>
              <a:cxn ang="0">
                <a:pos x="37" y="47"/>
              </a:cxn>
              <a:cxn ang="0">
                <a:pos x="37" y="49"/>
              </a:cxn>
              <a:cxn ang="0">
                <a:pos x="38" y="29"/>
              </a:cxn>
              <a:cxn ang="0">
                <a:pos x="39" y="30"/>
              </a:cxn>
              <a:cxn ang="0">
                <a:pos x="40" y="50"/>
              </a:cxn>
              <a:cxn ang="0">
                <a:pos x="42" y="39"/>
              </a:cxn>
              <a:cxn ang="0">
                <a:pos x="42" y="39"/>
              </a:cxn>
              <a:cxn ang="0">
                <a:pos x="43" y="31"/>
              </a:cxn>
              <a:cxn ang="0">
                <a:pos x="44" y="52"/>
              </a:cxn>
            </a:cxnLst>
            <a:rect l="0" t="0" r="r" b="b"/>
            <a:pathLst>
              <a:path w="45" h="86">
                <a:moveTo>
                  <a:pt x="0" y="57"/>
                </a:moveTo>
                <a:lnTo>
                  <a:pt x="2" y="66"/>
                </a:lnTo>
                <a:lnTo>
                  <a:pt x="2" y="67"/>
                </a:lnTo>
                <a:lnTo>
                  <a:pt x="2" y="30"/>
                </a:lnTo>
                <a:lnTo>
                  <a:pt x="2" y="46"/>
                </a:lnTo>
                <a:lnTo>
                  <a:pt x="3" y="47"/>
                </a:lnTo>
                <a:lnTo>
                  <a:pt x="3" y="49"/>
                </a:lnTo>
                <a:lnTo>
                  <a:pt x="3" y="37"/>
                </a:lnTo>
                <a:lnTo>
                  <a:pt x="3" y="49"/>
                </a:lnTo>
                <a:lnTo>
                  <a:pt x="4" y="50"/>
                </a:lnTo>
                <a:lnTo>
                  <a:pt x="4" y="61"/>
                </a:lnTo>
                <a:lnTo>
                  <a:pt x="4" y="29"/>
                </a:lnTo>
                <a:lnTo>
                  <a:pt x="4" y="46"/>
                </a:lnTo>
                <a:lnTo>
                  <a:pt x="5" y="51"/>
                </a:lnTo>
                <a:lnTo>
                  <a:pt x="5" y="54"/>
                </a:lnTo>
                <a:lnTo>
                  <a:pt x="5" y="37"/>
                </a:lnTo>
                <a:lnTo>
                  <a:pt x="5" y="45"/>
                </a:lnTo>
                <a:lnTo>
                  <a:pt x="7" y="46"/>
                </a:lnTo>
                <a:lnTo>
                  <a:pt x="7" y="47"/>
                </a:lnTo>
                <a:lnTo>
                  <a:pt x="7" y="34"/>
                </a:lnTo>
                <a:lnTo>
                  <a:pt x="7" y="45"/>
                </a:lnTo>
                <a:lnTo>
                  <a:pt x="8" y="46"/>
                </a:lnTo>
                <a:lnTo>
                  <a:pt x="8" y="51"/>
                </a:lnTo>
                <a:lnTo>
                  <a:pt x="8" y="36"/>
                </a:lnTo>
                <a:lnTo>
                  <a:pt x="9" y="32"/>
                </a:lnTo>
                <a:lnTo>
                  <a:pt x="9" y="47"/>
                </a:lnTo>
                <a:lnTo>
                  <a:pt x="9" y="41"/>
                </a:lnTo>
                <a:lnTo>
                  <a:pt x="10" y="40"/>
                </a:lnTo>
                <a:lnTo>
                  <a:pt x="10" y="51"/>
                </a:lnTo>
                <a:lnTo>
                  <a:pt x="10" y="36"/>
                </a:lnTo>
                <a:lnTo>
                  <a:pt x="10" y="47"/>
                </a:lnTo>
                <a:lnTo>
                  <a:pt x="12" y="45"/>
                </a:lnTo>
                <a:lnTo>
                  <a:pt x="12" y="50"/>
                </a:lnTo>
                <a:lnTo>
                  <a:pt x="12" y="37"/>
                </a:lnTo>
                <a:lnTo>
                  <a:pt x="12" y="42"/>
                </a:lnTo>
                <a:lnTo>
                  <a:pt x="13" y="44"/>
                </a:lnTo>
                <a:lnTo>
                  <a:pt x="13" y="56"/>
                </a:lnTo>
                <a:lnTo>
                  <a:pt x="13" y="37"/>
                </a:lnTo>
                <a:lnTo>
                  <a:pt x="13" y="39"/>
                </a:lnTo>
                <a:lnTo>
                  <a:pt x="14" y="36"/>
                </a:lnTo>
                <a:lnTo>
                  <a:pt x="14" y="86"/>
                </a:lnTo>
                <a:lnTo>
                  <a:pt x="14" y="5"/>
                </a:lnTo>
                <a:lnTo>
                  <a:pt x="15" y="12"/>
                </a:lnTo>
                <a:lnTo>
                  <a:pt x="15" y="55"/>
                </a:lnTo>
                <a:lnTo>
                  <a:pt x="15" y="41"/>
                </a:lnTo>
                <a:lnTo>
                  <a:pt x="17" y="44"/>
                </a:lnTo>
                <a:lnTo>
                  <a:pt x="17" y="52"/>
                </a:lnTo>
                <a:lnTo>
                  <a:pt x="17" y="31"/>
                </a:lnTo>
                <a:lnTo>
                  <a:pt x="17" y="47"/>
                </a:lnTo>
                <a:lnTo>
                  <a:pt x="18" y="50"/>
                </a:lnTo>
                <a:lnTo>
                  <a:pt x="18" y="36"/>
                </a:lnTo>
                <a:lnTo>
                  <a:pt x="18" y="45"/>
                </a:lnTo>
                <a:lnTo>
                  <a:pt x="19" y="46"/>
                </a:lnTo>
                <a:lnTo>
                  <a:pt x="19" y="36"/>
                </a:lnTo>
                <a:lnTo>
                  <a:pt x="19" y="47"/>
                </a:lnTo>
                <a:lnTo>
                  <a:pt x="20" y="46"/>
                </a:lnTo>
                <a:lnTo>
                  <a:pt x="20" y="54"/>
                </a:lnTo>
                <a:lnTo>
                  <a:pt x="20" y="41"/>
                </a:lnTo>
                <a:lnTo>
                  <a:pt x="20" y="44"/>
                </a:lnTo>
                <a:lnTo>
                  <a:pt x="22" y="41"/>
                </a:lnTo>
                <a:lnTo>
                  <a:pt x="22" y="64"/>
                </a:lnTo>
                <a:lnTo>
                  <a:pt x="22" y="35"/>
                </a:lnTo>
                <a:lnTo>
                  <a:pt x="22" y="54"/>
                </a:lnTo>
                <a:lnTo>
                  <a:pt x="23" y="50"/>
                </a:lnTo>
                <a:lnTo>
                  <a:pt x="23" y="30"/>
                </a:lnTo>
                <a:lnTo>
                  <a:pt x="23" y="46"/>
                </a:lnTo>
                <a:lnTo>
                  <a:pt x="24" y="49"/>
                </a:lnTo>
                <a:lnTo>
                  <a:pt x="24" y="51"/>
                </a:lnTo>
                <a:lnTo>
                  <a:pt x="24" y="36"/>
                </a:lnTo>
                <a:lnTo>
                  <a:pt x="24" y="51"/>
                </a:lnTo>
                <a:lnTo>
                  <a:pt x="25" y="50"/>
                </a:lnTo>
                <a:lnTo>
                  <a:pt x="25" y="40"/>
                </a:lnTo>
                <a:lnTo>
                  <a:pt x="27" y="41"/>
                </a:lnTo>
                <a:lnTo>
                  <a:pt x="27" y="40"/>
                </a:lnTo>
                <a:lnTo>
                  <a:pt x="27" y="50"/>
                </a:lnTo>
                <a:lnTo>
                  <a:pt x="28" y="49"/>
                </a:lnTo>
                <a:lnTo>
                  <a:pt x="28" y="52"/>
                </a:lnTo>
                <a:lnTo>
                  <a:pt x="28" y="30"/>
                </a:lnTo>
                <a:lnTo>
                  <a:pt x="28" y="41"/>
                </a:lnTo>
                <a:lnTo>
                  <a:pt x="29" y="45"/>
                </a:lnTo>
                <a:lnTo>
                  <a:pt x="29" y="51"/>
                </a:lnTo>
                <a:lnTo>
                  <a:pt x="29" y="0"/>
                </a:lnTo>
                <a:lnTo>
                  <a:pt x="29" y="1"/>
                </a:lnTo>
                <a:lnTo>
                  <a:pt x="30" y="17"/>
                </a:lnTo>
                <a:lnTo>
                  <a:pt x="30" y="74"/>
                </a:lnTo>
                <a:lnTo>
                  <a:pt x="30" y="36"/>
                </a:lnTo>
                <a:lnTo>
                  <a:pt x="32" y="39"/>
                </a:lnTo>
                <a:lnTo>
                  <a:pt x="32" y="55"/>
                </a:lnTo>
                <a:lnTo>
                  <a:pt x="32" y="35"/>
                </a:lnTo>
                <a:lnTo>
                  <a:pt x="32" y="36"/>
                </a:lnTo>
                <a:lnTo>
                  <a:pt x="33" y="39"/>
                </a:lnTo>
                <a:lnTo>
                  <a:pt x="33" y="54"/>
                </a:lnTo>
                <a:lnTo>
                  <a:pt x="33" y="39"/>
                </a:lnTo>
                <a:lnTo>
                  <a:pt x="33" y="47"/>
                </a:lnTo>
                <a:lnTo>
                  <a:pt x="34" y="49"/>
                </a:lnTo>
                <a:lnTo>
                  <a:pt x="34" y="61"/>
                </a:lnTo>
                <a:lnTo>
                  <a:pt x="34" y="30"/>
                </a:lnTo>
                <a:lnTo>
                  <a:pt x="35" y="32"/>
                </a:lnTo>
                <a:lnTo>
                  <a:pt x="35" y="54"/>
                </a:lnTo>
                <a:lnTo>
                  <a:pt x="35" y="31"/>
                </a:lnTo>
                <a:lnTo>
                  <a:pt x="35" y="46"/>
                </a:lnTo>
                <a:lnTo>
                  <a:pt x="37" y="47"/>
                </a:lnTo>
                <a:lnTo>
                  <a:pt x="37" y="51"/>
                </a:lnTo>
                <a:lnTo>
                  <a:pt x="37" y="40"/>
                </a:lnTo>
                <a:lnTo>
                  <a:pt x="37" y="49"/>
                </a:lnTo>
                <a:lnTo>
                  <a:pt x="38" y="46"/>
                </a:lnTo>
                <a:lnTo>
                  <a:pt x="38" y="54"/>
                </a:lnTo>
                <a:lnTo>
                  <a:pt x="38" y="29"/>
                </a:lnTo>
                <a:lnTo>
                  <a:pt x="38" y="30"/>
                </a:lnTo>
                <a:lnTo>
                  <a:pt x="39" y="31"/>
                </a:lnTo>
                <a:lnTo>
                  <a:pt x="39" y="30"/>
                </a:lnTo>
                <a:lnTo>
                  <a:pt x="39" y="42"/>
                </a:lnTo>
                <a:lnTo>
                  <a:pt x="40" y="45"/>
                </a:lnTo>
                <a:lnTo>
                  <a:pt x="40" y="50"/>
                </a:lnTo>
                <a:lnTo>
                  <a:pt x="40" y="39"/>
                </a:lnTo>
                <a:lnTo>
                  <a:pt x="40" y="40"/>
                </a:lnTo>
                <a:lnTo>
                  <a:pt x="42" y="39"/>
                </a:lnTo>
                <a:lnTo>
                  <a:pt x="42" y="47"/>
                </a:lnTo>
                <a:lnTo>
                  <a:pt x="42" y="37"/>
                </a:lnTo>
                <a:lnTo>
                  <a:pt x="42" y="39"/>
                </a:lnTo>
                <a:lnTo>
                  <a:pt x="43" y="37"/>
                </a:lnTo>
                <a:lnTo>
                  <a:pt x="43" y="44"/>
                </a:lnTo>
                <a:lnTo>
                  <a:pt x="43" y="31"/>
                </a:lnTo>
                <a:lnTo>
                  <a:pt x="43" y="32"/>
                </a:lnTo>
                <a:lnTo>
                  <a:pt x="44" y="34"/>
                </a:lnTo>
                <a:lnTo>
                  <a:pt x="44" y="52"/>
                </a:lnTo>
                <a:lnTo>
                  <a:pt x="44" y="29"/>
                </a:lnTo>
                <a:lnTo>
                  <a:pt x="45" y="3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Freeform 116"/>
          <p:cNvSpPr>
            <a:spLocks/>
          </p:cNvSpPr>
          <p:nvPr/>
        </p:nvSpPr>
        <p:spPr bwMode="auto">
          <a:xfrm>
            <a:off x="6501876" y="1429671"/>
            <a:ext cx="181649" cy="16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29"/>
              </a:cxn>
              <a:cxn ang="0">
                <a:pos x="3" y="27"/>
              </a:cxn>
              <a:cxn ang="0">
                <a:pos x="4" y="26"/>
              </a:cxn>
              <a:cxn ang="0">
                <a:pos x="5" y="40"/>
              </a:cxn>
              <a:cxn ang="0">
                <a:pos x="7" y="37"/>
              </a:cxn>
              <a:cxn ang="0">
                <a:pos x="8" y="30"/>
              </a:cxn>
              <a:cxn ang="0">
                <a:pos x="9" y="26"/>
              </a:cxn>
              <a:cxn ang="0">
                <a:pos x="9" y="35"/>
              </a:cxn>
              <a:cxn ang="0">
                <a:pos x="10" y="25"/>
              </a:cxn>
              <a:cxn ang="0">
                <a:pos x="12" y="44"/>
              </a:cxn>
              <a:cxn ang="0">
                <a:pos x="13" y="34"/>
              </a:cxn>
              <a:cxn ang="0">
                <a:pos x="13" y="36"/>
              </a:cxn>
              <a:cxn ang="0">
                <a:pos x="14" y="16"/>
              </a:cxn>
              <a:cxn ang="0">
                <a:pos x="15" y="49"/>
              </a:cxn>
              <a:cxn ang="0">
                <a:pos x="17" y="39"/>
              </a:cxn>
              <a:cxn ang="0">
                <a:pos x="18" y="34"/>
              </a:cxn>
              <a:cxn ang="0">
                <a:pos x="19" y="40"/>
              </a:cxn>
              <a:cxn ang="0">
                <a:pos x="19" y="29"/>
              </a:cxn>
              <a:cxn ang="0">
                <a:pos x="20" y="15"/>
              </a:cxn>
              <a:cxn ang="0">
                <a:pos x="22" y="27"/>
              </a:cxn>
              <a:cxn ang="0">
                <a:pos x="23" y="40"/>
              </a:cxn>
              <a:cxn ang="0">
                <a:pos x="24" y="35"/>
              </a:cxn>
              <a:cxn ang="0">
                <a:pos x="25" y="27"/>
              </a:cxn>
              <a:cxn ang="0">
                <a:pos x="25" y="30"/>
              </a:cxn>
              <a:cxn ang="0">
                <a:pos x="27" y="26"/>
              </a:cxn>
              <a:cxn ang="0">
                <a:pos x="28" y="41"/>
              </a:cxn>
              <a:cxn ang="0">
                <a:pos x="29" y="50"/>
              </a:cxn>
              <a:cxn ang="0">
                <a:pos x="30" y="36"/>
              </a:cxn>
              <a:cxn ang="0">
                <a:pos x="32" y="37"/>
              </a:cxn>
              <a:cxn ang="0">
                <a:pos x="33" y="25"/>
              </a:cxn>
              <a:cxn ang="0">
                <a:pos x="34" y="42"/>
              </a:cxn>
              <a:cxn ang="0">
                <a:pos x="35" y="39"/>
              </a:cxn>
              <a:cxn ang="0">
                <a:pos x="35" y="39"/>
              </a:cxn>
              <a:cxn ang="0">
                <a:pos x="37" y="27"/>
              </a:cxn>
              <a:cxn ang="0">
                <a:pos x="38" y="40"/>
              </a:cxn>
              <a:cxn ang="0">
                <a:pos x="39" y="25"/>
              </a:cxn>
              <a:cxn ang="0">
                <a:pos x="40" y="24"/>
              </a:cxn>
              <a:cxn ang="0">
                <a:pos x="40" y="30"/>
              </a:cxn>
              <a:cxn ang="0">
                <a:pos x="42" y="20"/>
              </a:cxn>
              <a:cxn ang="0">
                <a:pos x="43" y="40"/>
              </a:cxn>
              <a:cxn ang="0">
                <a:pos x="44" y="37"/>
              </a:cxn>
            </a:cxnLst>
            <a:rect l="0" t="0" r="r" b="b"/>
            <a:pathLst>
              <a:path w="44" h="69">
                <a:moveTo>
                  <a:pt x="0" y="24"/>
                </a:moveTo>
                <a:lnTo>
                  <a:pt x="0" y="69"/>
                </a:lnTo>
                <a:lnTo>
                  <a:pt x="0" y="0"/>
                </a:lnTo>
                <a:lnTo>
                  <a:pt x="0" y="31"/>
                </a:lnTo>
                <a:lnTo>
                  <a:pt x="2" y="37"/>
                </a:lnTo>
                <a:lnTo>
                  <a:pt x="2" y="29"/>
                </a:lnTo>
                <a:lnTo>
                  <a:pt x="2" y="45"/>
                </a:lnTo>
                <a:lnTo>
                  <a:pt x="3" y="46"/>
                </a:lnTo>
                <a:lnTo>
                  <a:pt x="3" y="27"/>
                </a:lnTo>
                <a:lnTo>
                  <a:pt x="3" y="31"/>
                </a:lnTo>
                <a:lnTo>
                  <a:pt x="4" y="30"/>
                </a:lnTo>
                <a:lnTo>
                  <a:pt x="4" y="26"/>
                </a:lnTo>
                <a:lnTo>
                  <a:pt x="4" y="36"/>
                </a:lnTo>
                <a:lnTo>
                  <a:pt x="5" y="39"/>
                </a:lnTo>
                <a:lnTo>
                  <a:pt x="5" y="40"/>
                </a:lnTo>
                <a:lnTo>
                  <a:pt x="5" y="21"/>
                </a:lnTo>
                <a:lnTo>
                  <a:pt x="5" y="40"/>
                </a:lnTo>
                <a:lnTo>
                  <a:pt x="7" y="37"/>
                </a:lnTo>
                <a:lnTo>
                  <a:pt x="7" y="24"/>
                </a:lnTo>
                <a:lnTo>
                  <a:pt x="7" y="27"/>
                </a:lnTo>
                <a:lnTo>
                  <a:pt x="8" y="30"/>
                </a:lnTo>
                <a:lnTo>
                  <a:pt x="8" y="41"/>
                </a:lnTo>
                <a:lnTo>
                  <a:pt x="8" y="27"/>
                </a:lnTo>
                <a:lnTo>
                  <a:pt x="9" y="26"/>
                </a:lnTo>
                <a:lnTo>
                  <a:pt x="9" y="42"/>
                </a:lnTo>
                <a:lnTo>
                  <a:pt x="9" y="22"/>
                </a:lnTo>
                <a:lnTo>
                  <a:pt x="9" y="35"/>
                </a:lnTo>
                <a:lnTo>
                  <a:pt x="10" y="34"/>
                </a:lnTo>
                <a:lnTo>
                  <a:pt x="10" y="39"/>
                </a:lnTo>
                <a:lnTo>
                  <a:pt x="10" y="25"/>
                </a:lnTo>
                <a:lnTo>
                  <a:pt x="10" y="31"/>
                </a:lnTo>
                <a:lnTo>
                  <a:pt x="12" y="30"/>
                </a:lnTo>
                <a:lnTo>
                  <a:pt x="12" y="44"/>
                </a:lnTo>
                <a:lnTo>
                  <a:pt x="12" y="24"/>
                </a:lnTo>
                <a:lnTo>
                  <a:pt x="12" y="35"/>
                </a:lnTo>
                <a:lnTo>
                  <a:pt x="13" y="34"/>
                </a:lnTo>
                <a:lnTo>
                  <a:pt x="13" y="47"/>
                </a:lnTo>
                <a:lnTo>
                  <a:pt x="13" y="26"/>
                </a:lnTo>
                <a:lnTo>
                  <a:pt x="13" y="36"/>
                </a:lnTo>
                <a:lnTo>
                  <a:pt x="14" y="22"/>
                </a:lnTo>
                <a:lnTo>
                  <a:pt x="14" y="47"/>
                </a:lnTo>
                <a:lnTo>
                  <a:pt x="14" y="16"/>
                </a:lnTo>
                <a:lnTo>
                  <a:pt x="14" y="32"/>
                </a:lnTo>
                <a:lnTo>
                  <a:pt x="15" y="34"/>
                </a:lnTo>
                <a:lnTo>
                  <a:pt x="15" y="49"/>
                </a:lnTo>
                <a:lnTo>
                  <a:pt x="15" y="22"/>
                </a:lnTo>
                <a:lnTo>
                  <a:pt x="17" y="21"/>
                </a:lnTo>
                <a:lnTo>
                  <a:pt x="17" y="39"/>
                </a:lnTo>
                <a:lnTo>
                  <a:pt x="17" y="20"/>
                </a:lnTo>
                <a:lnTo>
                  <a:pt x="17" y="34"/>
                </a:lnTo>
                <a:lnTo>
                  <a:pt x="18" y="34"/>
                </a:lnTo>
                <a:lnTo>
                  <a:pt x="18" y="24"/>
                </a:lnTo>
                <a:lnTo>
                  <a:pt x="18" y="39"/>
                </a:lnTo>
                <a:lnTo>
                  <a:pt x="19" y="40"/>
                </a:lnTo>
                <a:lnTo>
                  <a:pt x="19" y="44"/>
                </a:lnTo>
                <a:lnTo>
                  <a:pt x="19" y="17"/>
                </a:lnTo>
                <a:lnTo>
                  <a:pt x="19" y="29"/>
                </a:lnTo>
                <a:lnTo>
                  <a:pt x="20" y="30"/>
                </a:lnTo>
                <a:lnTo>
                  <a:pt x="20" y="45"/>
                </a:lnTo>
                <a:lnTo>
                  <a:pt x="20" y="15"/>
                </a:lnTo>
                <a:lnTo>
                  <a:pt x="20" y="37"/>
                </a:lnTo>
                <a:lnTo>
                  <a:pt x="22" y="34"/>
                </a:lnTo>
                <a:lnTo>
                  <a:pt x="22" y="27"/>
                </a:lnTo>
                <a:lnTo>
                  <a:pt x="22" y="37"/>
                </a:lnTo>
                <a:lnTo>
                  <a:pt x="23" y="39"/>
                </a:lnTo>
                <a:lnTo>
                  <a:pt x="23" y="40"/>
                </a:lnTo>
                <a:lnTo>
                  <a:pt x="23" y="26"/>
                </a:lnTo>
                <a:lnTo>
                  <a:pt x="23" y="39"/>
                </a:lnTo>
                <a:lnTo>
                  <a:pt x="24" y="35"/>
                </a:lnTo>
                <a:lnTo>
                  <a:pt x="24" y="27"/>
                </a:lnTo>
                <a:lnTo>
                  <a:pt x="24" y="30"/>
                </a:lnTo>
                <a:lnTo>
                  <a:pt x="25" y="27"/>
                </a:lnTo>
                <a:lnTo>
                  <a:pt x="25" y="39"/>
                </a:lnTo>
                <a:lnTo>
                  <a:pt x="25" y="22"/>
                </a:lnTo>
                <a:lnTo>
                  <a:pt x="25" y="30"/>
                </a:lnTo>
                <a:lnTo>
                  <a:pt x="27" y="29"/>
                </a:lnTo>
                <a:lnTo>
                  <a:pt x="27" y="45"/>
                </a:lnTo>
                <a:lnTo>
                  <a:pt x="27" y="26"/>
                </a:lnTo>
                <a:lnTo>
                  <a:pt x="27" y="29"/>
                </a:lnTo>
                <a:lnTo>
                  <a:pt x="28" y="25"/>
                </a:lnTo>
                <a:lnTo>
                  <a:pt x="28" y="41"/>
                </a:lnTo>
                <a:lnTo>
                  <a:pt x="28" y="17"/>
                </a:lnTo>
                <a:lnTo>
                  <a:pt x="29" y="14"/>
                </a:lnTo>
                <a:lnTo>
                  <a:pt x="29" y="50"/>
                </a:lnTo>
                <a:lnTo>
                  <a:pt x="29" y="31"/>
                </a:lnTo>
                <a:lnTo>
                  <a:pt x="30" y="32"/>
                </a:lnTo>
                <a:lnTo>
                  <a:pt x="30" y="36"/>
                </a:lnTo>
                <a:lnTo>
                  <a:pt x="30" y="14"/>
                </a:lnTo>
                <a:lnTo>
                  <a:pt x="30" y="36"/>
                </a:lnTo>
                <a:lnTo>
                  <a:pt x="32" y="37"/>
                </a:lnTo>
                <a:lnTo>
                  <a:pt x="32" y="40"/>
                </a:lnTo>
                <a:lnTo>
                  <a:pt x="32" y="24"/>
                </a:lnTo>
                <a:lnTo>
                  <a:pt x="33" y="25"/>
                </a:lnTo>
                <a:lnTo>
                  <a:pt x="33" y="37"/>
                </a:lnTo>
                <a:lnTo>
                  <a:pt x="34" y="39"/>
                </a:lnTo>
                <a:lnTo>
                  <a:pt x="34" y="42"/>
                </a:lnTo>
                <a:lnTo>
                  <a:pt x="34" y="34"/>
                </a:lnTo>
                <a:lnTo>
                  <a:pt x="34" y="37"/>
                </a:lnTo>
                <a:lnTo>
                  <a:pt x="35" y="39"/>
                </a:lnTo>
                <a:lnTo>
                  <a:pt x="35" y="46"/>
                </a:lnTo>
                <a:lnTo>
                  <a:pt x="35" y="20"/>
                </a:lnTo>
                <a:lnTo>
                  <a:pt x="35" y="39"/>
                </a:lnTo>
                <a:lnTo>
                  <a:pt x="37" y="41"/>
                </a:lnTo>
                <a:lnTo>
                  <a:pt x="37" y="46"/>
                </a:lnTo>
                <a:lnTo>
                  <a:pt x="37" y="27"/>
                </a:lnTo>
                <a:lnTo>
                  <a:pt x="37" y="31"/>
                </a:lnTo>
                <a:lnTo>
                  <a:pt x="38" y="30"/>
                </a:lnTo>
                <a:lnTo>
                  <a:pt x="38" y="40"/>
                </a:lnTo>
                <a:lnTo>
                  <a:pt x="38" y="29"/>
                </a:lnTo>
                <a:lnTo>
                  <a:pt x="38" y="29"/>
                </a:lnTo>
                <a:lnTo>
                  <a:pt x="39" y="25"/>
                </a:lnTo>
                <a:lnTo>
                  <a:pt x="39" y="37"/>
                </a:lnTo>
                <a:lnTo>
                  <a:pt x="39" y="24"/>
                </a:lnTo>
                <a:lnTo>
                  <a:pt x="40" y="24"/>
                </a:lnTo>
                <a:lnTo>
                  <a:pt x="40" y="34"/>
                </a:lnTo>
                <a:lnTo>
                  <a:pt x="40" y="22"/>
                </a:lnTo>
                <a:lnTo>
                  <a:pt x="40" y="30"/>
                </a:lnTo>
                <a:lnTo>
                  <a:pt x="42" y="32"/>
                </a:lnTo>
                <a:lnTo>
                  <a:pt x="42" y="37"/>
                </a:lnTo>
                <a:lnTo>
                  <a:pt x="42" y="20"/>
                </a:lnTo>
                <a:lnTo>
                  <a:pt x="42" y="30"/>
                </a:lnTo>
                <a:lnTo>
                  <a:pt x="43" y="31"/>
                </a:lnTo>
                <a:lnTo>
                  <a:pt x="43" y="40"/>
                </a:lnTo>
                <a:lnTo>
                  <a:pt x="43" y="30"/>
                </a:lnTo>
                <a:lnTo>
                  <a:pt x="43" y="39"/>
                </a:lnTo>
                <a:lnTo>
                  <a:pt x="44" y="37"/>
                </a:lnTo>
                <a:lnTo>
                  <a:pt x="44" y="44"/>
                </a:lnTo>
                <a:lnTo>
                  <a:pt x="44" y="12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Freeform 117"/>
          <p:cNvSpPr>
            <a:spLocks/>
          </p:cNvSpPr>
          <p:nvPr/>
        </p:nvSpPr>
        <p:spPr bwMode="auto">
          <a:xfrm>
            <a:off x="6683526" y="1458711"/>
            <a:ext cx="185778" cy="84705"/>
          </a:xfrm>
          <a:custGeom>
            <a:avLst/>
            <a:gdLst/>
            <a:ahLst/>
            <a:cxnLst>
              <a:cxn ang="0">
                <a:pos x="1" y="19"/>
              </a:cxn>
              <a:cxn ang="0">
                <a:pos x="3" y="29"/>
              </a:cxn>
              <a:cxn ang="0">
                <a:pos x="4" y="19"/>
              </a:cxn>
              <a:cxn ang="0">
                <a:pos x="4" y="23"/>
              </a:cxn>
              <a:cxn ang="0">
                <a:pos x="5" y="14"/>
              </a:cxn>
              <a:cxn ang="0">
                <a:pos x="6" y="35"/>
              </a:cxn>
              <a:cxn ang="0">
                <a:pos x="8" y="22"/>
              </a:cxn>
              <a:cxn ang="0">
                <a:pos x="9" y="17"/>
              </a:cxn>
              <a:cxn ang="0">
                <a:pos x="10" y="24"/>
              </a:cxn>
              <a:cxn ang="0">
                <a:pos x="11" y="17"/>
              </a:cxn>
              <a:cxn ang="0">
                <a:pos x="13" y="27"/>
              </a:cxn>
              <a:cxn ang="0">
                <a:pos x="14" y="19"/>
              </a:cxn>
              <a:cxn ang="0">
                <a:pos x="14" y="22"/>
              </a:cxn>
              <a:cxn ang="0">
                <a:pos x="15" y="24"/>
              </a:cxn>
              <a:cxn ang="0">
                <a:pos x="18" y="13"/>
              </a:cxn>
              <a:cxn ang="0">
                <a:pos x="18" y="22"/>
              </a:cxn>
              <a:cxn ang="0">
                <a:pos x="19" y="17"/>
              </a:cxn>
              <a:cxn ang="0">
                <a:pos x="20" y="30"/>
              </a:cxn>
              <a:cxn ang="0">
                <a:pos x="21" y="22"/>
              </a:cxn>
              <a:cxn ang="0">
                <a:pos x="21" y="27"/>
              </a:cxn>
              <a:cxn ang="0">
                <a:pos x="23" y="20"/>
              </a:cxn>
              <a:cxn ang="0">
                <a:pos x="24" y="15"/>
              </a:cxn>
              <a:cxn ang="0">
                <a:pos x="25" y="27"/>
              </a:cxn>
              <a:cxn ang="0">
                <a:pos x="26" y="24"/>
              </a:cxn>
              <a:cxn ang="0">
                <a:pos x="26" y="23"/>
              </a:cxn>
              <a:cxn ang="0">
                <a:pos x="28" y="14"/>
              </a:cxn>
              <a:cxn ang="0">
                <a:pos x="29" y="27"/>
              </a:cxn>
              <a:cxn ang="0">
                <a:pos x="30" y="20"/>
              </a:cxn>
              <a:cxn ang="0">
                <a:pos x="30" y="20"/>
              </a:cxn>
              <a:cxn ang="0">
                <a:pos x="31" y="17"/>
              </a:cxn>
              <a:cxn ang="0">
                <a:pos x="33" y="28"/>
              </a:cxn>
              <a:cxn ang="0">
                <a:pos x="34" y="23"/>
              </a:cxn>
              <a:cxn ang="0">
                <a:pos x="35" y="15"/>
              </a:cxn>
              <a:cxn ang="0">
                <a:pos x="36" y="18"/>
              </a:cxn>
              <a:cxn ang="0">
                <a:pos x="38" y="17"/>
              </a:cxn>
              <a:cxn ang="0">
                <a:pos x="38" y="19"/>
              </a:cxn>
              <a:cxn ang="0">
                <a:pos x="39" y="14"/>
              </a:cxn>
              <a:cxn ang="0">
                <a:pos x="40" y="27"/>
              </a:cxn>
              <a:cxn ang="0">
                <a:pos x="41" y="24"/>
              </a:cxn>
              <a:cxn ang="0">
                <a:pos x="43" y="22"/>
              </a:cxn>
              <a:cxn ang="0">
                <a:pos x="43" y="19"/>
              </a:cxn>
              <a:cxn ang="0">
                <a:pos x="44" y="10"/>
              </a:cxn>
            </a:cxnLst>
            <a:rect l="0" t="0" r="r" b="b"/>
            <a:pathLst>
              <a:path w="45" h="35">
                <a:moveTo>
                  <a:pt x="0" y="0"/>
                </a:moveTo>
                <a:lnTo>
                  <a:pt x="0" y="18"/>
                </a:lnTo>
                <a:lnTo>
                  <a:pt x="1" y="19"/>
                </a:lnTo>
                <a:lnTo>
                  <a:pt x="1" y="18"/>
                </a:lnTo>
                <a:lnTo>
                  <a:pt x="1" y="30"/>
                </a:lnTo>
                <a:lnTo>
                  <a:pt x="3" y="29"/>
                </a:lnTo>
                <a:lnTo>
                  <a:pt x="3" y="17"/>
                </a:lnTo>
                <a:lnTo>
                  <a:pt x="3" y="22"/>
                </a:lnTo>
                <a:lnTo>
                  <a:pt x="4" y="19"/>
                </a:lnTo>
                <a:lnTo>
                  <a:pt x="4" y="24"/>
                </a:lnTo>
                <a:lnTo>
                  <a:pt x="4" y="17"/>
                </a:lnTo>
                <a:lnTo>
                  <a:pt x="4" y="23"/>
                </a:lnTo>
                <a:lnTo>
                  <a:pt x="5" y="22"/>
                </a:lnTo>
                <a:lnTo>
                  <a:pt x="5" y="28"/>
                </a:lnTo>
                <a:lnTo>
                  <a:pt x="5" y="14"/>
                </a:lnTo>
                <a:lnTo>
                  <a:pt x="6" y="14"/>
                </a:lnTo>
                <a:lnTo>
                  <a:pt x="6" y="3"/>
                </a:lnTo>
                <a:lnTo>
                  <a:pt x="6" y="35"/>
                </a:lnTo>
                <a:lnTo>
                  <a:pt x="8" y="35"/>
                </a:lnTo>
                <a:lnTo>
                  <a:pt x="8" y="15"/>
                </a:lnTo>
                <a:lnTo>
                  <a:pt x="8" y="22"/>
                </a:lnTo>
                <a:lnTo>
                  <a:pt x="9" y="23"/>
                </a:lnTo>
                <a:lnTo>
                  <a:pt x="9" y="25"/>
                </a:lnTo>
                <a:lnTo>
                  <a:pt x="9" y="17"/>
                </a:lnTo>
                <a:lnTo>
                  <a:pt x="9" y="18"/>
                </a:lnTo>
                <a:lnTo>
                  <a:pt x="10" y="19"/>
                </a:lnTo>
                <a:lnTo>
                  <a:pt x="10" y="24"/>
                </a:lnTo>
                <a:lnTo>
                  <a:pt x="10" y="18"/>
                </a:lnTo>
                <a:lnTo>
                  <a:pt x="10" y="20"/>
                </a:lnTo>
                <a:lnTo>
                  <a:pt x="11" y="17"/>
                </a:lnTo>
                <a:lnTo>
                  <a:pt x="11" y="13"/>
                </a:lnTo>
                <a:lnTo>
                  <a:pt x="11" y="25"/>
                </a:lnTo>
                <a:lnTo>
                  <a:pt x="13" y="27"/>
                </a:lnTo>
                <a:lnTo>
                  <a:pt x="13" y="15"/>
                </a:lnTo>
                <a:lnTo>
                  <a:pt x="13" y="20"/>
                </a:lnTo>
                <a:lnTo>
                  <a:pt x="14" y="19"/>
                </a:lnTo>
                <a:lnTo>
                  <a:pt x="14" y="33"/>
                </a:lnTo>
                <a:lnTo>
                  <a:pt x="14" y="15"/>
                </a:lnTo>
                <a:lnTo>
                  <a:pt x="14" y="22"/>
                </a:lnTo>
                <a:lnTo>
                  <a:pt x="15" y="20"/>
                </a:lnTo>
                <a:lnTo>
                  <a:pt x="15" y="18"/>
                </a:lnTo>
                <a:lnTo>
                  <a:pt x="15" y="24"/>
                </a:lnTo>
                <a:lnTo>
                  <a:pt x="16" y="27"/>
                </a:lnTo>
                <a:lnTo>
                  <a:pt x="16" y="15"/>
                </a:lnTo>
                <a:lnTo>
                  <a:pt x="18" y="13"/>
                </a:lnTo>
                <a:lnTo>
                  <a:pt x="18" y="27"/>
                </a:lnTo>
                <a:lnTo>
                  <a:pt x="18" y="10"/>
                </a:lnTo>
                <a:lnTo>
                  <a:pt x="18" y="22"/>
                </a:lnTo>
                <a:lnTo>
                  <a:pt x="19" y="20"/>
                </a:lnTo>
                <a:lnTo>
                  <a:pt x="19" y="27"/>
                </a:lnTo>
                <a:lnTo>
                  <a:pt x="19" y="17"/>
                </a:lnTo>
                <a:lnTo>
                  <a:pt x="19" y="22"/>
                </a:lnTo>
                <a:lnTo>
                  <a:pt x="20" y="19"/>
                </a:lnTo>
                <a:lnTo>
                  <a:pt x="20" y="30"/>
                </a:lnTo>
                <a:lnTo>
                  <a:pt x="20" y="14"/>
                </a:lnTo>
                <a:lnTo>
                  <a:pt x="20" y="23"/>
                </a:lnTo>
                <a:lnTo>
                  <a:pt x="21" y="22"/>
                </a:lnTo>
                <a:lnTo>
                  <a:pt x="21" y="28"/>
                </a:lnTo>
                <a:lnTo>
                  <a:pt x="21" y="18"/>
                </a:lnTo>
                <a:lnTo>
                  <a:pt x="21" y="27"/>
                </a:lnTo>
                <a:lnTo>
                  <a:pt x="23" y="25"/>
                </a:lnTo>
                <a:lnTo>
                  <a:pt x="23" y="13"/>
                </a:lnTo>
                <a:lnTo>
                  <a:pt x="23" y="20"/>
                </a:lnTo>
                <a:lnTo>
                  <a:pt x="24" y="19"/>
                </a:lnTo>
                <a:lnTo>
                  <a:pt x="24" y="27"/>
                </a:lnTo>
                <a:lnTo>
                  <a:pt x="24" y="15"/>
                </a:lnTo>
                <a:lnTo>
                  <a:pt x="24" y="27"/>
                </a:lnTo>
                <a:lnTo>
                  <a:pt x="25" y="25"/>
                </a:lnTo>
                <a:lnTo>
                  <a:pt x="25" y="27"/>
                </a:lnTo>
                <a:lnTo>
                  <a:pt x="25" y="14"/>
                </a:lnTo>
                <a:lnTo>
                  <a:pt x="25" y="25"/>
                </a:lnTo>
                <a:lnTo>
                  <a:pt x="26" y="24"/>
                </a:lnTo>
                <a:lnTo>
                  <a:pt x="26" y="25"/>
                </a:lnTo>
                <a:lnTo>
                  <a:pt x="26" y="19"/>
                </a:lnTo>
                <a:lnTo>
                  <a:pt x="26" y="23"/>
                </a:lnTo>
                <a:lnTo>
                  <a:pt x="28" y="24"/>
                </a:lnTo>
                <a:lnTo>
                  <a:pt x="28" y="27"/>
                </a:lnTo>
                <a:lnTo>
                  <a:pt x="28" y="14"/>
                </a:lnTo>
                <a:lnTo>
                  <a:pt x="28" y="22"/>
                </a:lnTo>
                <a:lnTo>
                  <a:pt x="29" y="20"/>
                </a:lnTo>
                <a:lnTo>
                  <a:pt x="29" y="27"/>
                </a:lnTo>
                <a:lnTo>
                  <a:pt x="29" y="10"/>
                </a:lnTo>
                <a:lnTo>
                  <a:pt x="29" y="22"/>
                </a:lnTo>
                <a:lnTo>
                  <a:pt x="30" y="20"/>
                </a:lnTo>
                <a:lnTo>
                  <a:pt x="30" y="24"/>
                </a:lnTo>
                <a:lnTo>
                  <a:pt x="30" y="17"/>
                </a:lnTo>
                <a:lnTo>
                  <a:pt x="30" y="20"/>
                </a:lnTo>
                <a:lnTo>
                  <a:pt x="31" y="23"/>
                </a:lnTo>
                <a:lnTo>
                  <a:pt x="31" y="25"/>
                </a:lnTo>
                <a:lnTo>
                  <a:pt x="31" y="17"/>
                </a:lnTo>
                <a:lnTo>
                  <a:pt x="31" y="20"/>
                </a:lnTo>
                <a:lnTo>
                  <a:pt x="33" y="22"/>
                </a:lnTo>
                <a:lnTo>
                  <a:pt x="33" y="28"/>
                </a:lnTo>
                <a:lnTo>
                  <a:pt x="33" y="19"/>
                </a:lnTo>
                <a:lnTo>
                  <a:pt x="33" y="23"/>
                </a:lnTo>
                <a:lnTo>
                  <a:pt x="34" y="23"/>
                </a:lnTo>
                <a:lnTo>
                  <a:pt x="34" y="25"/>
                </a:lnTo>
                <a:lnTo>
                  <a:pt x="34" y="17"/>
                </a:lnTo>
                <a:lnTo>
                  <a:pt x="35" y="15"/>
                </a:lnTo>
                <a:lnTo>
                  <a:pt x="35" y="25"/>
                </a:lnTo>
                <a:lnTo>
                  <a:pt x="35" y="17"/>
                </a:lnTo>
                <a:lnTo>
                  <a:pt x="36" y="18"/>
                </a:lnTo>
                <a:lnTo>
                  <a:pt x="36" y="24"/>
                </a:lnTo>
                <a:lnTo>
                  <a:pt x="36" y="15"/>
                </a:lnTo>
                <a:lnTo>
                  <a:pt x="38" y="17"/>
                </a:lnTo>
                <a:lnTo>
                  <a:pt x="38" y="32"/>
                </a:lnTo>
                <a:lnTo>
                  <a:pt x="38" y="14"/>
                </a:lnTo>
                <a:lnTo>
                  <a:pt x="38" y="19"/>
                </a:lnTo>
                <a:lnTo>
                  <a:pt x="39" y="22"/>
                </a:lnTo>
                <a:lnTo>
                  <a:pt x="39" y="25"/>
                </a:lnTo>
                <a:lnTo>
                  <a:pt x="39" y="14"/>
                </a:lnTo>
                <a:lnTo>
                  <a:pt x="39" y="17"/>
                </a:lnTo>
                <a:lnTo>
                  <a:pt x="40" y="15"/>
                </a:lnTo>
                <a:lnTo>
                  <a:pt x="40" y="27"/>
                </a:lnTo>
                <a:lnTo>
                  <a:pt x="40" y="24"/>
                </a:lnTo>
                <a:lnTo>
                  <a:pt x="41" y="23"/>
                </a:lnTo>
                <a:lnTo>
                  <a:pt x="41" y="24"/>
                </a:lnTo>
                <a:lnTo>
                  <a:pt x="41" y="17"/>
                </a:lnTo>
                <a:lnTo>
                  <a:pt x="41" y="24"/>
                </a:lnTo>
                <a:lnTo>
                  <a:pt x="43" y="22"/>
                </a:lnTo>
                <a:lnTo>
                  <a:pt x="43" y="24"/>
                </a:lnTo>
                <a:lnTo>
                  <a:pt x="43" y="13"/>
                </a:lnTo>
                <a:lnTo>
                  <a:pt x="43" y="19"/>
                </a:lnTo>
                <a:lnTo>
                  <a:pt x="44" y="18"/>
                </a:lnTo>
                <a:lnTo>
                  <a:pt x="44" y="33"/>
                </a:lnTo>
                <a:lnTo>
                  <a:pt x="44" y="10"/>
                </a:lnTo>
                <a:lnTo>
                  <a:pt x="44" y="20"/>
                </a:lnTo>
                <a:lnTo>
                  <a:pt x="45" y="19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Freeform 118"/>
          <p:cNvSpPr>
            <a:spLocks/>
          </p:cNvSpPr>
          <p:nvPr/>
        </p:nvSpPr>
        <p:spPr bwMode="auto">
          <a:xfrm>
            <a:off x="6869301" y="1478073"/>
            <a:ext cx="169267" cy="5808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" y="16"/>
              </a:cxn>
              <a:cxn ang="0">
                <a:pos x="3" y="7"/>
              </a:cxn>
              <a:cxn ang="0">
                <a:pos x="3" y="14"/>
              </a:cxn>
              <a:cxn ang="0">
                <a:pos x="4" y="5"/>
              </a:cxn>
              <a:cxn ang="0">
                <a:pos x="5" y="7"/>
              </a:cxn>
              <a:cxn ang="0">
                <a:pos x="6" y="9"/>
              </a:cxn>
              <a:cxn ang="0">
                <a:pos x="8" y="22"/>
              </a:cxn>
              <a:cxn ang="0">
                <a:pos x="9" y="12"/>
              </a:cxn>
              <a:cxn ang="0">
                <a:pos x="9" y="15"/>
              </a:cxn>
              <a:cxn ang="0">
                <a:pos x="10" y="5"/>
              </a:cxn>
              <a:cxn ang="0">
                <a:pos x="11" y="21"/>
              </a:cxn>
              <a:cxn ang="0">
                <a:pos x="13" y="7"/>
              </a:cxn>
              <a:cxn ang="0">
                <a:pos x="14" y="15"/>
              </a:cxn>
              <a:cxn ang="0">
                <a:pos x="15" y="12"/>
              </a:cxn>
              <a:cxn ang="0">
                <a:pos x="15" y="14"/>
              </a:cxn>
              <a:cxn ang="0">
                <a:pos x="16" y="9"/>
              </a:cxn>
              <a:cxn ang="0">
                <a:pos x="18" y="21"/>
              </a:cxn>
              <a:cxn ang="0">
                <a:pos x="19" y="7"/>
              </a:cxn>
              <a:cxn ang="0">
                <a:pos x="19" y="14"/>
              </a:cxn>
              <a:cxn ang="0">
                <a:pos x="20" y="9"/>
              </a:cxn>
              <a:cxn ang="0">
                <a:pos x="21" y="20"/>
              </a:cxn>
              <a:cxn ang="0">
                <a:pos x="23" y="14"/>
              </a:cxn>
              <a:cxn ang="0">
                <a:pos x="23" y="9"/>
              </a:cxn>
              <a:cxn ang="0">
                <a:pos x="24" y="10"/>
              </a:cxn>
              <a:cxn ang="0">
                <a:pos x="25" y="6"/>
              </a:cxn>
              <a:cxn ang="0">
                <a:pos x="26" y="17"/>
              </a:cxn>
              <a:cxn ang="0">
                <a:pos x="28" y="9"/>
              </a:cxn>
              <a:cxn ang="0">
                <a:pos x="28" y="14"/>
              </a:cxn>
              <a:cxn ang="0">
                <a:pos x="29" y="6"/>
              </a:cxn>
              <a:cxn ang="0">
                <a:pos x="30" y="7"/>
              </a:cxn>
              <a:cxn ang="0">
                <a:pos x="31" y="6"/>
              </a:cxn>
              <a:cxn ang="0">
                <a:pos x="33" y="16"/>
              </a:cxn>
              <a:cxn ang="0">
                <a:pos x="34" y="14"/>
              </a:cxn>
              <a:cxn ang="0">
                <a:pos x="34" y="11"/>
              </a:cxn>
              <a:cxn ang="0">
                <a:pos x="35" y="10"/>
              </a:cxn>
              <a:cxn ang="0">
                <a:pos x="36" y="16"/>
              </a:cxn>
              <a:cxn ang="0">
                <a:pos x="38" y="14"/>
              </a:cxn>
              <a:cxn ang="0">
                <a:pos x="38" y="12"/>
              </a:cxn>
              <a:cxn ang="0">
                <a:pos x="39" y="7"/>
              </a:cxn>
              <a:cxn ang="0">
                <a:pos x="40" y="19"/>
              </a:cxn>
              <a:cxn ang="0">
                <a:pos x="41" y="12"/>
              </a:cxn>
            </a:cxnLst>
            <a:rect l="0" t="0" r="r" b="b"/>
            <a:pathLst>
              <a:path w="41" h="24">
                <a:moveTo>
                  <a:pt x="0" y="11"/>
                </a:moveTo>
                <a:lnTo>
                  <a:pt x="0" y="15"/>
                </a:lnTo>
                <a:lnTo>
                  <a:pt x="0" y="9"/>
                </a:lnTo>
                <a:lnTo>
                  <a:pt x="0" y="9"/>
                </a:lnTo>
                <a:lnTo>
                  <a:pt x="1" y="11"/>
                </a:lnTo>
                <a:lnTo>
                  <a:pt x="1" y="16"/>
                </a:lnTo>
                <a:lnTo>
                  <a:pt x="1" y="10"/>
                </a:lnTo>
                <a:lnTo>
                  <a:pt x="1" y="10"/>
                </a:lnTo>
                <a:lnTo>
                  <a:pt x="3" y="7"/>
                </a:lnTo>
                <a:lnTo>
                  <a:pt x="3" y="15"/>
                </a:lnTo>
                <a:lnTo>
                  <a:pt x="3" y="5"/>
                </a:lnTo>
                <a:lnTo>
                  <a:pt x="3" y="14"/>
                </a:lnTo>
                <a:lnTo>
                  <a:pt x="4" y="12"/>
                </a:lnTo>
                <a:lnTo>
                  <a:pt x="4" y="19"/>
                </a:lnTo>
                <a:lnTo>
                  <a:pt x="4" y="5"/>
                </a:lnTo>
                <a:lnTo>
                  <a:pt x="4" y="17"/>
                </a:lnTo>
                <a:lnTo>
                  <a:pt x="5" y="20"/>
                </a:lnTo>
                <a:lnTo>
                  <a:pt x="5" y="7"/>
                </a:lnTo>
                <a:lnTo>
                  <a:pt x="5" y="12"/>
                </a:lnTo>
                <a:lnTo>
                  <a:pt x="6" y="10"/>
                </a:lnTo>
                <a:lnTo>
                  <a:pt x="6" y="9"/>
                </a:lnTo>
                <a:lnTo>
                  <a:pt x="6" y="17"/>
                </a:lnTo>
                <a:lnTo>
                  <a:pt x="8" y="15"/>
                </a:lnTo>
                <a:lnTo>
                  <a:pt x="8" y="22"/>
                </a:lnTo>
                <a:lnTo>
                  <a:pt x="8" y="0"/>
                </a:lnTo>
                <a:lnTo>
                  <a:pt x="8" y="14"/>
                </a:lnTo>
                <a:lnTo>
                  <a:pt x="9" y="12"/>
                </a:lnTo>
                <a:lnTo>
                  <a:pt x="9" y="19"/>
                </a:lnTo>
                <a:lnTo>
                  <a:pt x="9" y="9"/>
                </a:lnTo>
                <a:lnTo>
                  <a:pt x="9" y="15"/>
                </a:lnTo>
                <a:lnTo>
                  <a:pt x="10" y="14"/>
                </a:lnTo>
                <a:lnTo>
                  <a:pt x="10" y="20"/>
                </a:lnTo>
                <a:lnTo>
                  <a:pt x="10" y="5"/>
                </a:lnTo>
                <a:lnTo>
                  <a:pt x="10" y="10"/>
                </a:lnTo>
                <a:lnTo>
                  <a:pt x="11" y="9"/>
                </a:lnTo>
                <a:lnTo>
                  <a:pt x="11" y="21"/>
                </a:lnTo>
                <a:lnTo>
                  <a:pt x="13" y="20"/>
                </a:lnTo>
                <a:lnTo>
                  <a:pt x="13" y="20"/>
                </a:lnTo>
                <a:lnTo>
                  <a:pt x="13" y="7"/>
                </a:lnTo>
                <a:lnTo>
                  <a:pt x="13" y="14"/>
                </a:lnTo>
                <a:lnTo>
                  <a:pt x="14" y="12"/>
                </a:lnTo>
                <a:lnTo>
                  <a:pt x="14" y="15"/>
                </a:lnTo>
                <a:lnTo>
                  <a:pt x="14" y="10"/>
                </a:lnTo>
                <a:lnTo>
                  <a:pt x="14" y="14"/>
                </a:lnTo>
                <a:lnTo>
                  <a:pt x="15" y="12"/>
                </a:lnTo>
                <a:lnTo>
                  <a:pt x="15" y="20"/>
                </a:lnTo>
                <a:lnTo>
                  <a:pt x="15" y="7"/>
                </a:lnTo>
                <a:lnTo>
                  <a:pt x="15" y="14"/>
                </a:lnTo>
                <a:lnTo>
                  <a:pt x="16" y="12"/>
                </a:lnTo>
                <a:lnTo>
                  <a:pt x="16" y="17"/>
                </a:lnTo>
                <a:lnTo>
                  <a:pt x="16" y="9"/>
                </a:lnTo>
                <a:lnTo>
                  <a:pt x="16" y="11"/>
                </a:lnTo>
                <a:lnTo>
                  <a:pt x="18" y="9"/>
                </a:lnTo>
                <a:lnTo>
                  <a:pt x="18" y="21"/>
                </a:lnTo>
                <a:lnTo>
                  <a:pt x="18" y="9"/>
                </a:lnTo>
                <a:lnTo>
                  <a:pt x="18" y="11"/>
                </a:lnTo>
                <a:lnTo>
                  <a:pt x="19" y="7"/>
                </a:lnTo>
                <a:lnTo>
                  <a:pt x="19" y="19"/>
                </a:lnTo>
                <a:lnTo>
                  <a:pt x="19" y="5"/>
                </a:lnTo>
                <a:lnTo>
                  <a:pt x="19" y="14"/>
                </a:lnTo>
                <a:lnTo>
                  <a:pt x="20" y="12"/>
                </a:lnTo>
                <a:lnTo>
                  <a:pt x="20" y="15"/>
                </a:lnTo>
                <a:lnTo>
                  <a:pt x="20" y="9"/>
                </a:lnTo>
                <a:lnTo>
                  <a:pt x="20" y="14"/>
                </a:lnTo>
                <a:lnTo>
                  <a:pt x="21" y="12"/>
                </a:lnTo>
                <a:lnTo>
                  <a:pt x="21" y="20"/>
                </a:lnTo>
                <a:lnTo>
                  <a:pt x="21" y="7"/>
                </a:lnTo>
                <a:lnTo>
                  <a:pt x="21" y="15"/>
                </a:lnTo>
                <a:lnTo>
                  <a:pt x="23" y="14"/>
                </a:lnTo>
                <a:lnTo>
                  <a:pt x="23" y="22"/>
                </a:lnTo>
                <a:lnTo>
                  <a:pt x="23" y="5"/>
                </a:lnTo>
                <a:lnTo>
                  <a:pt x="23" y="9"/>
                </a:lnTo>
                <a:lnTo>
                  <a:pt x="24" y="5"/>
                </a:lnTo>
                <a:lnTo>
                  <a:pt x="24" y="17"/>
                </a:lnTo>
                <a:lnTo>
                  <a:pt x="24" y="10"/>
                </a:lnTo>
                <a:lnTo>
                  <a:pt x="25" y="7"/>
                </a:lnTo>
                <a:lnTo>
                  <a:pt x="25" y="16"/>
                </a:lnTo>
                <a:lnTo>
                  <a:pt x="25" y="6"/>
                </a:lnTo>
                <a:lnTo>
                  <a:pt x="25" y="15"/>
                </a:lnTo>
                <a:lnTo>
                  <a:pt x="26" y="14"/>
                </a:lnTo>
                <a:lnTo>
                  <a:pt x="26" y="17"/>
                </a:lnTo>
                <a:lnTo>
                  <a:pt x="26" y="9"/>
                </a:lnTo>
                <a:lnTo>
                  <a:pt x="26" y="10"/>
                </a:lnTo>
                <a:lnTo>
                  <a:pt x="28" y="9"/>
                </a:lnTo>
                <a:lnTo>
                  <a:pt x="28" y="15"/>
                </a:lnTo>
                <a:lnTo>
                  <a:pt x="28" y="9"/>
                </a:lnTo>
                <a:lnTo>
                  <a:pt x="28" y="14"/>
                </a:lnTo>
                <a:lnTo>
                  <a:pt x="29" y="12"/>
                </a:lnTo>
                <a:lnTo>
                  <a:pt x="29" y="16"/>
                </a:lnTo>
                <a:lnTo>
                  <a:pt x="29" y="6"/>
                </a:lnTo>
                <a:lnTo>
                  <a:pt x="30" y="9"/>
                </a:lnTo>
                <a:lnTo>
                  <a:pt x="30" y="16"/>
                </a:lnTo>
                <a:lnTo>
                  <a:pt x="30" y="7"/>
                </a:lnTo>
                <a:lnTo>
                  <a:pt x="31" y="9"/>
                </a:lnTo>
                <a:lnTo>
                  <a:pt x="31" y="15"/>
                </a:lnTo>
                <a:lnTo>
                  <a:pt x="31" y="6"/>
                </a:lnTo>
                <a:lnTo>
                  <a:pt x="31" y="14"/>
                </a:lnTo>
                <a:lnTo>
                  <a:pt x="33" y="12"/>
                </a:lnTo>
                <a:lnTo>
                  <a:pt x="33" y="16"/>
                </a:lnTo>
                <a:lnTo>
                  <a:pt x="33" y="1"/>
                </a:lnTo>
                <a:lnTo>
                  <a:pt x="33" y="15"/>
                </a:lnTo>
                <a:lnTo>
                  <a:pt x="34" y="14"/>
                </a:lnTo>
                <a:lnTo>
                  <a:pt x="34" y="17"/>
                </a:lnTo>
                <a:lnTo>
                  <a:pt x="34" y="9"/>
                </a:lnTo>
                <a:lnTo>
                  <a:pt x="34" y="11"/>
                </a:lnTo>
                <a:lnTo>
                  <a:pt x="35" y="14"/>
                </a:lnTo>
                <a:lnTo>
                  <a:pt x="35" y="19"/>
                </a:lnTo>
                <a:lnTo>
                  <a:pt x="35" y="10"/>
                </a:lnTo>
                <a:lnTo>
                  <a:pt x="35" y="14"/>
                </a:lnTo>
                <a:lnTo>
                  <a:pt x="36" y="11"/>
                </a:lnTo>
                <a:lnTo>
                  <a:pt x="36" y="16"/>
                </a:lnTo>
                <a:lnTo>
                  <a:pt x="36" y="7"/>
                </a:lnTo>
                <a:lnTo>
                  <a:pt x="36" y="15"/>
                </a:lnTo>
                <a:lnTo>
                  <a:pt x="38" y="14"/>
                </a:lnTo>
                <a:lnTo>
                  <a:pt x="38" y="24"/>
                </a:lnTo>
                <a:lnTo>
                  <a:pt x="38" y="1"/>
                </a:lnTo>
                <a:lnTo>
                  <a:pt x="38" y="12"/>
                </a:lnTo>
                <a:lnTo>
                  <a:pt x="39" y="14"/>
                </a:lnTo>
                <a:lnTo>
                  <a:pt x="39" y="17"/>
                </a:lnTo>
                <a:lnTo>
                  <a:pt x="39" y="7"/>
                </a:lnTo>
                <a:lnTo>
                  <a:pt x="39" y="14"/>
                </a:lnTo>
                <a:lnTo>
                  <a:pt x="40" y="12"/>
                </a:lnTo>
                <a:lnTo>
                  <a:pt x="40" y="19"/>
                </a:lnTo>
                <a:lnTo>
                  <a:pt x="40" y="11"/>
                </a:lnTo>
                <a:lnTo>
                  <a:pt x="40" y="11"/>
                </a:lnTo>
                <a:lnTo>
                  <a:pt x="41" y="12"/>
                </a:lnTo>
                <a:lnTo>
                  <a:pt x="41" y="16"/>
                </a:lnTo>
                <a:lnTo>
                  <a:pt x="41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Freeform 119"/>
          <p:cNvSpPr>
            <a:spLocks/>
          </p:cNvSpPr>
          <p:nvPr/>
        </p:nvSpPr>
        <p:spPr bwMode="auto">
          <a:xfrm>
            <a:off x="7038567" y="1480494"/>
            <a:ext cx="173392" cy="55663"/>
          </a:xfrm>
          <a:custGeom>
            <a:avLst/>
            <a:gdLst/>
            <a:ahLst/>
            <a:cxnLst>
              <a:cxn ang="0">
                <a:pos x="2" y="13"/>
              </a:cxn>
              <a:cxn ang="0">
                <a:pos x="2" y="14"/>
              </a:cxn>
              <a:cxn ang="0">
                <a:pos x="3" y="8"/>
              </a:cxn>
              <a:cxn ang="0">
                <a:pos x="4" y="18"/>
              </a:cxn>
              <a:cxn ang="0">
                <a:pos x="5" y="13"/>
              </a:cxn>
              <a:cxn ang="0">
                <a:pos x="5" y="14"/>
              </a:cxn>
              <a:cxn ang="0">
                <a:pos x="7" y="8"/>
              </a:cxn>
              <a:cxn ang="0">
                <a:pos x="8" y="16"/>
              </a:cxn>
              <a:cxn ang="0">
                <a:pos x="9" y="13"/>
              </a:cxn>
              <a:cxn ang="0">
                <a:pos x="9" y="13"/>
              </a:cxn>
              <a:cxn ang="0">
                <a:pos x="10" y="8"/>
              </a:cxn>
              <a:cxn ang="0">
                <a:pos x="12" y="23"/>
              </a:cxn>
              <a:cxn ang="0">
                <a:pos x="13" y="14"/>
              </a:cxn>
              <a:cxn ang="0">
                <a:pos x="13" y="14"/>
              </a:cxn>
              <a:cxn ang="0">
                <a:pos x="14" y="11"/>
              </a:cxn>
              <a:cxn ang="0">
                <a:pos x="15" y="8"/>
              </a:cxn>
              <a:cxn ang="0">
                <a:pos x="17" y="13"/>
              </a:cxn>
              <a:cxn ang="0">
                <a:pos x="18" y="11"/>
              </a:cxn>
              <a:cxn ang="0">
                <a:pos x="18" y="13"/>
              </a:cxn>
              <a:cxn ang="0">
                <a:pos x="19" y="5"/>
              </a:cxn>
              <a:cxn ang="0">
                <a:pos x="20" y="14"/>
              </a:cxn>
              <a:cxn ang="0">
                <a:pos x="22" y="10"/>
              </a:cxn>
              <a:cxn ang="0">
                <a:pos x="22" y="1"/>
              </a:cxn>
              <a:cxn ang="0">
                <a:pos x="23" y="14"/>
              </a:cxn>
              <a:cxn ang="0">
                <a:pos x="24" y="6"/>
              </a:cxn>
              <a:cxn ang="0">
                <a:pos x="25" y="14"/>
              </a:cxn>
              <a:cxn ang="0">
                <a:pos x="27" y="11"/>
              </a:cxn>
              <a:cxn ang="0">
                <a:pos x="27" y="9"/>
              </a:cxn>
              <a:cxn ang="0">
                <a:pos x="28" y="1"/>
              </a:cxn>
              <a:cxn ang="0">
                <a:pos x="29" y="19"/>
              </a:cxn>
              <a:cxn ang="0">
                <a:pos x="30" y="14"/>
              </a:cxn>
              <a:cxn ang="0">
                <a:pos x="32" y="14"/>
              </a:cxn>
              <a:cxn ang="0">
                <a:pos x="32" y="13"/>
              </a:cxn>
              <a:cxn ang="0">
                <a:pos x="33" y="9"/>
              </a:cxn>
              <a:cxn ang="0">
                <a:pos x="34" y="18"/>
              </a:cxn>
              <a:cxn ang="0">
                <a:pos x="35" y="10"/>
              </a:cxn>
              <a:cxn ang="0">
                <a:pos x="35" y="9"/>
              </a:cxn>
              <a:cxn ang="0">
                <a:pos x="37" y="9"/>
              </a:cxn>
              <a:cxn ang="0">
                <a:pos x="38" y="20"/>
              </a:cxn>
              <a:cxn ang="0">
                <a:pos x="39" y="14"/>
              </a:cxn>
              <a:cxn ang="0">
                <a:pos x="39" y="10"/>
              </a:cxn>
              <a:cxn ang="0">
                <a:pos x="40" y="5"/>
              </a:cxn>
            </a:cxnLst>
            <a:rect l="0" t="0" r="r" b="b"/>
            <a:pathLst>
              <a:path w="42" h="23">
                <a:moveTo>
                  <a:pt x="0" y="6"/>
                </a:moveTo>
                <a:lnTo>
                  <a:pt x="0" y="14"/>
                </a:lnTo>
                <a:lnTo>
                  <a:pt x="2" y="13"/>
                </a:lnTo>
                <a:lnTo>
                  <a:pt x="2" y="18"/>
                </a:lnTo>
                <a:lnTo>
                  <a:pt x="2" y="11"/>
                </a:lnTo>
                <a:lnTo>
                  <a:pt x="2" y="14"/>
                </a:lnTo>
                <a:lnTo>
                  <a:pt x="3" y="13"/>
                </a:lnTo>
                <a:lnTo>
                  <a:pt x="3" y="15"/>
                </a:lnTo>
                <a:lnTo>
                  <a:pt x="3" y="8"/>
                </a:lnTo>
                <a:lnTo>
                  <a:pt x="3" y="11"/>
                </a:lnTo>
                <a:lnTo>
                  <a:pt x="4" y="10"/>
                </a:lnTo>
                <a:lnTo>
                  <a:pt x="4" y="18"/>
                </a:lnTo>
                <a:lnTo>
                  <a:pt x="4" y="9"/>
                </a:lnTo>
                <a:lnTo>
                  <a:pt x="4" y="14"/>
                </a:lnTo>
                <a:lnTo>
                  <a:pt x="5" y="13"/>
                </a:lnTo>
                <a:lnTo>
                  <a:pt x="5" y="15"/>
                </a:lnTo>
                <a:lnTo>
                  <a:pt x="5" y="8"/>
                </a:lnTo>
                <a:lnTo>
                  <a:pt x="5" y="14"/>
                </a:lnTo>
                <a:lnTo>
                  <a:pt x="7" y="13"/>
                </a:lnTo>
                <a:lnTo>
                  <a:pt x="7" y="23"/>
                </a:lnTo>
                <a:lnTo>
                  <a:pt x="7" y="8"/>
                </a:lnTo>
                <a:lnTo>
                  <a:pt x="7" y="16"/>
                </a:lnTo>
                <a:lnTo>
                  <a:pt x="8" y="13"/>
                </a:lnTo>
                <a:lnTo>
                  <a:pt x="8" y="16"/>
                </a:lnTo>
                <a:lnTo>
                  <a:pt x="8" y="6"/>
                </a:lnTo>
                <a:lnTo>
                  <a:pt x="8" y="11"/>
                </a:lnTo>
                <a:lnTo>
                  <a:pt x="9" y="13"/>
                </a:lnTo>
                <a:lnTo>
                  <a:pt x="9" y="14"/>
                </a:lnTo>
                <a:lnTo>
                  <a:pt x="9" y="5"/>
                </a:lnTo>
                <a:lnTo>
                  <a:pt x="9" y="13"/>
                </a:lnTo>
                <a:lnTo>
                  <a:pt x="10" y="10"/>
                </a:lnTo>
                <a:lnTo>
                  <a:pt x="10" y="18"/>
                </a:lnTo>
                <a:lnTo>
                  <a:pt x="10" y="8"/>
                </a:lnTo>
                <a:lnTo>
                  <a:pt x="10" y="16"/>
                </a:lnTo>
                <a:lnTo>
                  <a:pt x="12" y="15"/>
                </a:lnTo>
                <a:lnTo>
                  <a:pt x="12" y="23"/>
                </a:lnTo>
                <a:lnTo>
                  <a:pt x="12" y="4"/>
                </a:lnTo>
                <a:lnTo>
                  <a:pt x="12" y="16"/>
                </a:lnTo>
                <a:lnTo>
                  <a:pt x="13" y="14"/>
                </a:lnTo>
                <a:lnTo>
                  <a:pt x="13" y="18"/>
                </a:lnTo>
                <a:lnTo>
                  <a:pt x="13" y="6"/>
                </a:lnTo>
                <a:lnTo>
                  <a:pt x="13" y="14"/>
                </a:lnTo>
                <a:lnTo>
                  <a:pt x="14" y="15"/>
                </a:lnTo>
                <a:lnTo>
                  <a:pt x="14" y="6"/>
                </a:lnTo>
                <a:lnTo>
                  <a:pt x="14" y="11"/>
                </a:lnTo>
                <a:lnTo>
                  <a:pt x="15" y="13"/>
                </a:lnTo>
                <a:lnTo>
                  <a:pt x="15" y="15"/>
                </a:lnTo>
                <a:lnTo>
                  <a:pt x="15" y="8"/>
                </a:lnTo>
                <a:lnTo>
                  <a:pt x="15" y="11"/>
                </a:lnTo>
                <a:lnTo>
                  <a:pt x="17" y="8"/>
                </a:lnTo>
                <a:lnTo>
                  <a:pt x="17" y="13"/>
                </a:lnTo>
                <a:lnTo>
                  <a:pt x="17" y="4"/>
                </a:lnTo>
                <a:lnTo>
                  <a:pt x="17" y="10"/>
                </a:lnTo>
                <a:lnTo>
                  <a:pt x="18" y="11"/>
                </a:lnTo>
                <a:lnTo>
                  <a:pt x="18" y="15"/>
                </a:lnTo>
                <a:lnTo>
                  <a:pt x="18" y="6"/>
                </a:lnTo>
                <a:lnTo>
                  <a:pt x="18" y="13"/>
                </a:lnTo>
                <a:lnTo>
                  <a:pt x="19" y="11"/>
                </a:lnTo>
                <a:lnTo>
                  <a:pt x="19" y="16"/>
                </a:lnTo>
                <a:lnTo>
                  <a:pt x="19" y="5"/>
                </a:lnTo>
                <a:lnTo>
                  <a:pt x="19" y="13"/>
                </a:lnTo>
                <a:lnTo>
                  <a:pt x="20" y="11"/>
                </a:lnTo>
                <a:lnTo>
                  <a:pt x="20" y="14"/>
                </a:lnTo>
                <a:lnTo>
                  <a:pt x="20" y="5"/>
                </a:lnTo>
                <a:lnTo>
                  <a:pt x="20" y="13"/>
                </a:lnTo>
                <a:lnTo>
                  <a:pt x="22" y="10"/>
                </a:lnTo>
                <a:lnTo>
                  <a:pt x="22" y="14"/>
                </a:lnTo>
                <a:lnTo>
                  <a:pt x="22" y="0"/>
                </a:lnTo>
                <a:lnTo>
                  <a:pt x="22" y="1"/>
                </a:lnTo>
                <a:lnTo>
                  <a:pt x="23" y="3"/>
                </a:lnTo>
                <a:lnTo>
                  <a:pt x="23" y="14"/>
                </a:lnTo>
                <a:lnTo>
                  <a:pt x="23" y="14"/>
                </a:lnTo>
                <a:lnTo>
                  <a:pt x="24" y="10"/>
                </a:lnTo>
                <a:lnTo>
                  <a:pt x="24" y="18"/>
                </a:lnTo>
                <a:lnTo>
                  <a:pt x="24" y="6"/>
                </a:lnTo>
                <a:lnTo>
                  <a:pt x="24" y="10"/>
                </a:lnTo>
                <a:lnTo>
                  <a:pt x="25" y="9"/>
                </a:lnTo>
                <a:lnTo>
                  <a:pt x="25" y="14"/>
                </a:lnTo>
                <a:lnTo>
                  <a:pt x="25" y="6"/>
                </a:lnTo>
                <a:lnTo>
                  <a:pt x="25" y="13"/>
                </a:lnTo>
                <a:lnTo>
                  <a:pt x="27" y="11"/>
                </a:lnTo>
                <a:lnTo>
                  <a:pt x="27" y="20"/>
                </a:lnTo>
                <a:lnTo>
                  <a:pt x="27" y="5"/>
                </a:lnTo>
                <a:lnTo>
                  <a:pt x="27" y="9"/>
                </a:lnTo>
                <a:lnTo>
                  <a:pt x="28" y="5"/>
                </a:lnTo>
                <a:lnTo>
                  <a:pt x="28" y="19"/>
                </a:lnTo>
                <a:lnTo>
                  <a:pt x="28" y="1"/>
                </a:lnTo>
                <a:lnTo>
                  <a:pt x="28" y="13"/>
                </a:lnTo>
                <a:lnTo>
                  <a:pt x="29" y="14"/>
                </a:lnTo>
                <a:lnTo>
                  <a:pt x="29" y="19"/>
                </a:lnTo>
                <a:lnTo>
                  <a:pt x="29" y="8"/>
                </a:lnTo>
                <a:lnTo>
                  <a:pt x="29" y="15"/>
                </a:lnTo>
                <a:lnTo>
                  <a:pt x="30" y="14"/>
                </a:lnTo>
                <a:lnTo>
                  <a:pt x="30" y="8"/>
                </a:lnTo>
                <a:lnTo>
                  <a:pt x="30" y="15"/>
                </a:lnTo>
                <a:lnTo>
                  <a:pt x="32" y="14"/>
                </a:lnTo>
                <a:lnTo>
                  <a:pt x="32" y="16"/>
                </a:lnTo>
                <a:lnTo>
                  <a:pt x="32" y="10"/>
                </a:lnTo>
                <a:lnTo>
                  <a:pt x="32" y="13"/>
                </a:lnTo>
                <a:lnTo>
                  <a:pt x="33" y="11"/>
                </a:lnTo>
                <a:lnTo>
                  <a:pt x="33" y="16"/>
                </a:lnTo>
                <a:lnTo>
                  <a:pt x="33" y="9"/>
                </a:lnTo>
                <a:lnTo>
                  <a:pt x="33" y="13"/>
                </a:lnTo>
                <a:lnTo>
                  <a:pt x="34" y="10"/>
                </a:lnTo>
                <a:lnTo>
                  <a:pt x="34" y="18"/>
                </a:lnTo>
                <a:lnTo>
                  <a:pt x="34" y="5"/>
                </a:lnTo>
                <a:lnTo>
                  <a:pt x="34" y="11"/>
                </a:lnTo>
                <a:lnTo>
                  <a:pt x="35" y="10"/>
                </a:lnTo>
                <a:lnTo>
                  <a:pt x="35" y="14"/>
                </a:lnTo>
                <a:lnTo>
                  <a:pt x="35" y="8"/>
                </a:lnTo>
                <a:lnTo>
                  <a:pt x="35" y="9"/>
                </a:lnTo>
                <a:lnTo>
                  <a:pt x="37" y="10"/>
                </a:lnTo>
                <a:lnTo>
                  <a:pt x="37" y="15"/>
                </a:lnTo>
                <a:lnTo>
                  <a:pt x="37" y="9"/>
                </a:lnTo>
                <a:lnTo>
                  <a:pt x="37" y="10"/>
                </a:lnTo>
                <a:lnTo>
                  <a:pt x="38" y="11"/>
                </a:lnTo>
                <a:lnTo>
                  <a:pt x="38" y="20"/>
                </a:lnTo>
                <a:lnTo>
                  <a:pt x="38" y="8"/>
                </a:lnTo>
                <a:lnTo>
                  <a:pt x="38" y="15"/>
                </a:lnTo>
                <a:lnTo>
                  <a:pt x="39" y="14"/>
                </a:lnTo>
                <a:lnTo>
                  <a:pt x="39" y="14"/>
                </a:lnTo>
                <a:lnTo>
                  <a:pt x="39" y="9"/>
                </a:lnTo>
                <a:lnTo>
                  <a:pt x="39" y="10"/>
                </a:lnTo>
                <a:lnTo>
                  <a:pt x="40" y="8"/>
                </a:lnTo>
                <a:lnTo>
                  <a:pt x="40" y="16"/>
                </a:lnTo>
                <a:lnTo>
                  <a:pt x="40" y="5"/>
                </a:lnTo>
                <a:lnTo>
                  <a:pt x="40" y="8"/>
                </a:lnTo>
                <a:lnTo>
                  <a:pt x="42" y="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Freeform 120"/>
          <p:cNvSpPr>
            <a:spLocks/>
          </p:cNvSpPr>
          <p:nvPr/>
        </p:nvSpPr>
        <p:spPr bwMode="auto">
          <a:xfrm>
            <a:off x="7211961" y="1468392"/>
            <a:ext cx="173392" cy="70184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" y="25"/>
              </a:cxn>
              <a:cxn ang="0">
                <a:pos x="2" y="15"/>
              </a:cxn>
              <a:cxn ang="0">
                <a:pos x="2" y="14"/>
              </a:cxn>
              <a:cxn ang="0">
                <a:pos x="3" y="13"/>
              </a:cxn>
              <a:cxn ang="0">
                <a:pos x="5" y="13"/>
              </a:cxn>
              <a:cxn ang="0">
                <a:pos x="6" y="11"/>
              </a:cxn>
              <a:cxn ang="0">
                <a:pos x="7" y="11"/>
              </a:cxn>
              <a:cxn ang="0">
                <a:pos x="8" y="18"/>
              </a:cxn>
              <a:cxn ang="0">
                <a:pos x="10" y="19"/>
              </a:cxn>
              <a:cxn ang="0">
                <a:pos x="11" y="13"/>
              </a:cxn>
              <a:cxn ang="0">
                <a:pos x="11" y="13"/>
              </a:cxn>
              <a:cxn ang="0">
                <a:pos x="12" y="13"/>
              </a:cxn>
              <a:cxn ang="0">
                <a:pos x="13" y="13"/>
              </a:cxn>
              <a:cxn ang="0">
                <a:pos x="15" y="11"/>
              </a:cxn>
              <a:cxn ang="0">
                <a:pos x="16" y="23"/>
              </a:cxn>
              <a:cxn ang="0">
                <a:pos x="17" y="15"/>
              </a:cxn>
              <a:cxn ang="0">
                <a:pos x="17" y="23"/>
              </a:cxn>
              <a:cxn ang="0">
                <a:pos x="18" y="18"/>
              </a:cxn>
              <a:cxn ang="0">
                <a:pos x="20" y="14"/>
              </a:cxn>
              <a:cxn ang="0">
                <a:pos x="21" y="15"/>
              </a:cxn>
              <a:cxn ang="0">
                <a:pos x="22" y="24"/>
              </a:cxn>
              <a:cxn ang="0">
                <a:pos x="23" y="20"/>
              </a:cxn>
              <a:cxn ang="0">
                <a:pos x="23" y="13"/>
              </a:cxn>
              <a:cxn ang="0">
                <a:pos x="25" y="13"/>
              </a:cxn>
              <a:cxn ang="0">
                <a:pos x="26" y="29"/>
              </a:cxn>
              <a:cxn ang="0">
                <a:pos x="27" y="16"/>
              </a:cxn>
              <a:cxn ang="0">
                <a:pos x="27" y="13"/>
              </a:cxn>
              <a:cxn ang="0">
                <a:pos x="28" y="15"/>
              </a:cxn>
              <a:cxn ang="0">
                <a:pos x="30" y="11"/>
              </a:cxn>
              <a:cxn ang="0">
                <a:pos x="31" y="29"/>
              </a:cxn>
              <a:cxn ang="0">
                <a:pos x="32" y="18"/>
              </a:cxn>
              <a:cxn ang="0">
                <a:pos x="33" y="10"/>
              </a:cxn>
              <a:cxn ang="0">
                <a:pos x="33" y="19"/>
              </a:cxn>
              <a:cxn ang="0">
                <a:pos x="35" y="9"/>
              </a:cxn>
              <a:cxn ang="0">
                <a:pos x="36" y="19"/>
              </a:cxn>
              <a:cxn ang="0">
                <a:pos x="37" y="14"/>
              </a:cxn>
              <a:cxn ang="0">
                <a:pos x="37" y="14"/>
              </a:cxn>
              <a:cxn ang="0">
                <a:pos x="38" y="10"/>
              </a:cxn>
              <a:cxn ang="0">
                <a:pos x="40" y="20"/>
              </a:cxn>
              <a:cxn ang="0">
                <a:pos x="41" y="18"/>
              </a:cxn>
              <a:cxn ang="0">
                <a:pos x="41" y="18"/>
              </a:cxn>
            </a:cxnLst>
            <a:rect l="0" t="0" r="r" b="b"/>
            <a:pathLst>
              <a:path w="42" h="29">
                <a:moveTo>
                  <a:pt x="0" y="10"/>
                </a:moveTo>
                <a:lnTo>
                  <a:pt x="0" y="23"/>
                </a:lnTo>
                <a:lnTo>
                  <a:pt x="0" y="10"/>
                </a:lnTo>
                <a:lnTo>
                  <a:pt x="0" y="11"/>
                </a:lnTo>
                <a:lnTo>
                  <a:pt x="1" y="13"/>
                </a:lnTo>
                <a:lnTo>
                  <a:pt x="1" y="25"/>
                </a:lnTo>
                <a:lnTo>
                  <a:pt x="1" y="13"/>
                </a:lnTo>
                <a:lnTo>
                  <a:pt x="1" y="16"/>
                </a:lnTo>
                <a:lnTo>
                  <a:pt x="2" y="15"/>
                </a:lnTo>
                <a:lnTo>
                  <a:pt x="2" y="18"/>
                </a:lnTo>
                <a:lnTo>
                  <a:pt x="2" y="11"/>
                </a:lnTo>
                <a:lnTo>
                  <a:pt x="2" y="14"/>
                </a:lnTo>
                <a:lnTo>
                  <a:pt x="3" y="18"/>
                </a:lnTo>
                <a:lnTo>
                  <a:pt x="3" y="21"/>
                </a:lnTo>
                <a:lnTo>
                  <a:pt x="3" y="13"/>
                </a:lnTo>
                <a:lnTo>
                  <a:pt x="3" y="16"/>
                </a:lnTo>
                <a:lnTo>
                  <a:pt x="5" y="18"/>
                </a:lnTo>
                <a:lnTo>
                  <a:pt x="5" y="13"/>
                </a:lnTo>
                <a:lnTo>
                  <a:pt x="5" y="13"/>
                </a:lnTo>
                <a:lnTo>
                  <a:pt x="6" y="14"/>
                </a:lnTo>
                <a:lnTo>
                  <a:pt x="6" y="11"/>
                </a:lnTo>
                <a:lnTo>
                  <a:pt x="6" y="19"/>
                </a:lnTo>
                <a:lnTo>
                  <a:pt x="7" y="20"/>
                </a:lnTo>
                <a:lnTo>
                  <a:pt x="7" y="11"/>
                </a:lnTo>
                <a:lnTo>
                  <a:pt x="7" y="14"/>
                </a:lnTo>
                <a:lnTo>
                  <a:pt x="8" y="13"/>
                </a:lnTo>
                <a:lnTo>
                  <a:pt x="8" y="18"/>
                </a:lnTo>
                <a:lnTo>
                  <a:pt x="8" y="13"/>
                </a:lnTo>
                <a:lnTo>
                  <a:pt x="10" y="14"/>
                </a:lnTo>
                <a:lnTo>
                  <a:pt x="10" y="19"/>
                </a:lnTo>
                <a:lnTo>
                  <a:pt x="10" y="13"/>
                </a:lnTo>
                <a:lnTo>
                  <a:pt x="10" y="14"/>
                </a:lnTo>
                <a:lnTo>
                  <a:pt x="11" y="13"/>
                </a:lnTo>
                <a:lnTo>
                  <a:pt x="11" y="19"/>
                </a:lnTo>
                <a:lnTo>
                  <a:pt x="11" y="9"/>
                </a:lnTo>
                <a:lnTo>
                  <a:pt x="11" y="13"/>
                </a:lnTo>
                <a:lnTo>
                  <a:pt x="12" y="15"/>
                </a:lnTo>
                <a:lnTo>
                  <a:pt x="12" y="23"/>
                </a:lnTo>
                <a:lnTo>
                  <a:pt x="12" y="13"/>
                </a:lnTo>
                <a:lnTo>
                  <a:pt x="13" y="16"/>
                </a:lnTo>
                <a:lnTo>
                  <a:pt x="13" y="21"/>
                </a:lnTo>
                <a:lnTo>
                  <a:pt x="13" y="13"/>
                </a:lnTo>
                <a:lnTo>
                  <a:pt x="13" y="16"/>
                </a:lnTo>
                <a:lnTo>
                  <a:pt x="15" y="18"/>
                </a:lnTo>
                <a:lnTo>
                  <a:pt x="15" y="11"/>
                </a:lnTo>
                <a:lnTo>
                  <a:pt x="15" y="20"/>
                </a:lnTo>
                <a:lnTo>
                  <a:pt x="16" y="21"/>
                </a:lnTo>
                <a:lnTo>
                  <a:pt x="16" y="23"/>
                </a:lnTo>
                <a:lnTo>
                  <a:pt x="16" y="10"/>
                </a:lnTo>
                <a:lnTo>
                  <a:pt x="16" y="13"/>
                </a:lnTo>
                <a:lnTo>
                  <a:pt x="17" y="15"/>
                </a:lnTo>
                <a:lnTo>
                  <a:pt x="17" y="24"/>
                </a:lnTo>
                <a:lnTo>
                  <a:pt x="17" y="13"/>
                </a:lnTo>
                <a:lnTo>
                  <a:pt x="17" y="23"/>
                </a:lnTo>
                <a:lnTo>
                  <a:pt x="18" y="19"/>
                </a:lnTo>
                <a:lnTo>
                  <a:pt x="18" y="14"/>
                </a:lnTo>
                <a:lnTo>
                  <a:pt x="18" y="18"/>
                </a:lnTo>
                <a:lnTo>
                  <a:pt x="20" y="19"/>
                </a:lnTo>
                <a:lnTo>
                  <a:pt x="20" y="24"/>
                </a:lnTo>
                <a:lnTo>
                  <a:pt x="20" y="14"/>
                </a:lnTo>
                <a:lnTo>
                  <a:pt x="20" y="20"/>
                </a:lnTo>
                <a:lnTo>
                  <a:pt x="21" y="21"/>
                </a:lnTo>
                <a:lnTo>
                  <a:pt x="21" y="15"/>
                </a:lnTo>
                <a:lnTo>
                  <a:pt x="21" y="21"/>
                </a:lnTo>
                <a:lnTo>
                  <a:pt x="22" y="20"/>
                </a:lnTo>
                <a:lnTo>
                  <a:pt x="22" y="24"/>
                </a:lnTo>
                <a:lnTo>
                  <a:pt x="22" y="11"/>
                </a:lnTo>
                <a:lnTo>
                  <a:pt x="22" y="19"/>
                </a:lnTo>
                <a:lnTo>
                  <a:pt x="23" y="20"/>
                </a:lnTo>
                <a:lnTo>
                  <a:pt x="23" y="20"/>
                </a:lnTo>
                <a:lnTo>
                  <a:pt x="23" y="11"/>
                </a:lnTo>
                <a:lnTo>
                  <a:pt x="23" y="13"/>
                </a:lnTo>
                <a:lnTo>
                  <a:pt x="25" y="14"/>
                </a:lnTo>
                <a:lnTo>
                  <a:pt x="25" y="21"/>
                </a:lnTo>
                <a:lnTo>
                  <a:pt x="25" y="13"/>
                </a:lnTo>
                <a:lnTo>
                  <a:pt x="25" y="20"/>
                </a:lnTo>
                <a:lnTo>
                  <a:pt x="26" y="16"/>
                </a:lnTo>
                <a:lnTo>
                  <a:pt x="26" y="29"/>
                </a:lnTo>
                <a:lnTo>
                  <a:pt x="26" y="13"/>
                </a:lnTo>
                <a:lnTo>
                  <a:pt x="26" y="15"/>
                </a:lnTo>
                <a:lnTo>
                  <a:pt x="27" y="16"/>
                </a:lnTo>
                <a:lnTo>
                  <a:pt x="27" y="19"/>
                </a:lnTo>
                <a:lnTo>
                  <a:pt x="27" y="13"/>
                </a:lnTo>
                <a:lnTo>
                  <a:pt x="27" y="13"/>
                </a:lnTo>
                <a:lnTo>
                  <a:pt x="28" y="11"/>
                </a:lnTo>
                <a:lnTo>
                  <a:pt x="28" y="19"/>
                </a:lnTo>
                <a:lnTo>
                  <a:pt x="28" y="15"/>
                </a:lnTo>
                <a:lnTo>
                  <a:pt x="30" y="16"/>
                </a:lnTo>
                <a:lnTo>
                  <a:pt x="30" y="21"/>
                </a:lnTo>
                <a:lnTo>
                  <a:pt x="30" y="11"/>
                </a:lnTo>
                <a:lnTo>
                  <a:pt x="30" y="20"/>
                </a:lnTo>
                <a:lnTo>
                  <a:pt x="31" y="19"/>
                </a:lnTo>
                <a:lnTo>
                  <a:pt x="31" y="29"/>
                </a:lnTo>
                <a:lnTo>
                  <a:pt x="31" y="10"/>
                </a:lnTo>
                <a:lnTo>
                  <a:pt x="31" y="19"/>
                </a:lnTo>
                <a:lnTo>
                  <a:pt x="32" y="18"/>
                </a:lnTo>
                <a:lnTo>
                  <a:pt x="32" y="20"/>
                </a:lnTo>
                <a:lnTo>
                  <a:pt x="32" y="13"/>
                </a:lnTo>
                <a:lnTo>
                  <a:pt x="33" y="10"/>
                </a:lnTo>
                <a:lnTo>
                  <a:pt x="33" y="20"/>
                </a:lnTo>
                <a:lnTo>
                  <a:pt x="33" y="9"/>
                </a:lnTo>
                <a:lnTo>
                  <a:pt x="33" y="19"/>
                </a:lnTo>
                <a:lnTo>
                  <a:pt x="35" y="18"/>
                </a:lnTo>
                <a:lnTo>
                  <a:pt x="35" y="20"/>
                </a:lnTo>
                <a:lnTo>
                  <a:pt x="35" y="9"/>
                </a:lnTo>
                <a:lnTo>
                  <a:pt x="35" y="14"/>
                </a:lnTo>
                <a:lnTo>
                  <a:pt x="36" y="15"/>
                </a:lnTo>
                <a:lnTo>
                  <a:pt x="36" y="19"/>
                </a:lnTo>
                <a:lnTo>
                  <a:pt x="36" y="13"/>
                </a:lnTo>
                <a:lnTo>
                  <a:pt x="36" y="15"/>
                </a:lnTo>
                <a:lnTo>
                  <a:pt x="37" y="14"/>
                </a:lnTo>
                <a:lnTo>
                  <a:pt x="37" y="19"/>
                </a:lnTo>
                <a:lnTo>
                  <a:pt x="37" y="13"/>
                </a:lnTo>
                <a:lnTo>
                  <a:pt x="37" y="14"/>
                </a:lnTo>
                <a:lnTo>
                  <a:pt x="38" y="15"/>
                </a:lnTo>
                <a:lnTo>
                  <a:pt x="38" y="21"/>
                </a:lnTo>
                <a:lnTo>
                  <a:pt x="38" y="10"/>
                </a:lnTo>
                <a:lnTo>
                  <a:pt x="38" y="15"/>
                </a:lnTo>
                <a:lnTo>
                  <a:pt x="40" y="19"/>
                </a:lnTo>
                <a:lnTo>
                  <a:pt x="40" y="20"/>
                </a:lnTo>
                <a:lnTo>
                  <a:pt x="40" y="11"/>
                </a:lnTo>
                <a:lnTo>
                  <a:pt x="40" y="18"/>
                </a:lnTo>
                <a:lnTo>
                  <a:pt x="41" y="18"/>
                </a:lnTo>
                <a:lnTo>
                  <a:pt x="41" y="23"/>
                </a:lnTo>
                <a:lnTo>
                  <a:pt x="41" y="0"/>
                </a:lnTo>
                <a:lnTo>
                  <a:pt x="41" y="18"/>
                </a:lnTo>
                <a:lnTo>
                  <a:pt x="42" y="15"/>
                </a:lnTo>
                <a:lnTo>
                  <a:pt x="42" y="2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Freeform 121"/>
          <p:cNvSpPr>
            <a:spLocks/>
          </p:cNvSpPr>
          <p:nvPr/>
        </p:nvSpPr>
        <p:spPr bwMode="auto">
          <a:xfrm>
            <a:off x="7385353" y="1478073"/>
            <a:ext cx="181649" cy="58082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" y="9"/>
              </a:cxn>
              <a:cxn ang="0">
                <a:pos x="3" y="16"/>
              </a:cxn>
              <a:cxn ang="0">
                <a:pos x="4" y="12"/>
              </a:cxn>
              <a:cxn ang="0">
                <a:pos x="4" y="12"/>
              </a:cxn>
              <a:cxn ang="0">
                <a:pos x="5" y="16"/>
              </a:cxn>
              <a:cxn ang="0">
                <a:pos x="6" y="7"/>
              </a:cxn>
              <a:cxn ang="0">
                <a:pos x="8" y="17"/>
              </a:cxn>
              <a:cxn ang="0">
                <a:pos x="9" y="16"/>
              </a:cxn>
              <a:cxn ang="0">
                <a:pos x="9" y="15"/>
              </a:cxn>
              <a:cxn ang="0">
                <a:pos x="10" y="10"/>
              </a:cxn>
              <a:cxn ang="0">
                <a:pos x="11" y="16"/>
              </a:cxn>
              <a:cxn ang="0">
                <a:pos x="13" y="14"/>
              </a:cxn>
              <a:cxn ang="0">
                <a:pos x="13" y="12"/>
              </a:cxn>
              <a:cxn ang="0">
                <a:pos x="14" y="6"/>
              </a:cxn>
              <a:cxn ang="0">
                <a:pos x="15" y="7"/>
              </a:cxn>
              <a:cxn ang="0">
                <a:pos x="16" y="17"/>
              </a:cxn>
              <a:cxn ang="0">
                <a:pos x="18" y="19"/>
              </a:cxn>
              <a:cxn ang="0">
                <a:pos x="19" y="11"/>
              </a:cxn>
              <a:cxn ang="0">
                <a:pos x="19" y="15"/>
              </a:cxn>
              <a:cxn ang="0">
                <a:pos x="20" y="9"/>
              </a:cxn>
              <a:cxn ang="0">
                <a:pos x="21" y="14"/>
              </a:cxn>
              <a:cxn ang="0">
                <a:pos x="23" y="11"/>
              </a:cxn>
              <a:cxn ang="0">
                <a:pos x="24" y="7"/>
              </a:cxn>
              <a:cxn ang="0">
                <a:pos x="24" y="11"/>
              </a:cxn>
              <a:cxn ang="0">
                <a:pos x="25" y="7"/>
              </a:cxn>
              <a:cxn ang="0">
                <a:pos x="26" y="16"/>
              </a:cxn>
              <a:cxn ang="0">
                <a:pos x="28" y="11"/>
              </a:cxn>
              <a:cxn ang="0">
                <a:pos x="28" y="14"/>
              </a:cxn>
              <a:cxn ang="0">
                <a:pos x="29" y="1"/>
              </a:cxn>
              <a:cxn ang="0">
                <a:pos x="30" y="12"/>
              </a:cxn>
              <a:cxn ang="0">
                <a:pos x="31" y="5"/>
              </a:cxn>
              <a:cxn ang="0">
                <a:pos x="34" y="16"/>
              </a:cxn>
              <a:cxn ang="0">
                <a:pos x="35" y="6"/>
              </a:cxn>
              <a:cxn ang="0">
                <a:pos x="36" y="11"/>
              </a:cxn>
              <a:cxn ang="0">
                <a:pos x="38" y="15"/>
              </a:cxn>
              <a:cxn ang="0">
                <a:pos x="38" y="14"/>
              </a:cxn>
              <a:cxn ang="0">
                <a:pos x="39" y="7"/>
              </a:cxn>
              <a:cxn ang="0">
                <a:pos x="40" y="17"/>
              </a:cxn>
              <a:cxn ang="0">
                <a:pos x="41" y="14"/>
              </a:cxn>
              <a:cxn ang="0">
                <a:pos x="41" y="14"/>
              </a:cxn>
              <a:cxn ang="0">
                <a:pos x="43" y="7"/>
              </a:cxn>
            </a:cxnLst>
            <a:rect l="0" t="0" r="r" b="b"/>
            <a:pathLst>
              <a:path w="44" h="24">
                <a:moveTo>
                  <a:pt x="0" y="16"/>
                </a:moveTo>
                <a:lnTo>
                  <a:pt x="0" y="9"/>
                </a:lnTo>
                <a:lnTo>
                  <a:pt x="0" y="14"/>
                </a:lnTo>
                <a:lnTo>
                  <a:pt x="1" y="15"/>
                </a:lnTo>
                <a:lnTo>
                  <a:pt x="1" y="16"/>
                </a:lnTo>
                <a:lnTo>
                  <a:pt x="1" y="9"/>
                </a:lnTo>
                <a:lnTo>
                  <a:pt x="1" y="15"/>
                </a:lnTo>
                <a:lnTo>
                  <a:pt x="3" y="14"/>
                </a:lnTo>
                <a:lnTo>
                  <a:pt x="3" y="16"/>
                </a:lnTo>
                <a:lnTo>
                  <a:pt x="3" y="7"/>
                </a:lnTo>
                <a:lnTo>
                  <a:pt x="3" y="14"/>
                </a:lnTo>
                <a:lnTo>
                  <a:pt x="4" y="12"/>
                </a:lnTo>
                <a:lnTo>
                  <a:pt x="4" y="19"/>
                </a:lnTo>
                <a:lnTo>
                  <a:pt x="4" y="0"/>
                </a:lnTo>
                <a:lnTo>
                  <a:pt x="4" y="12"/>
                </a:lnTo>
                <a:lnTo>
                  <a:pt x="5" y="14"/>
                </a:lnTo>
                <a:lnTo>
                  <a:pt x="5" y="9"/>
                </a:lnTo>
                <a:lnTo>
                  <a:pt x="5" y="16"/>
                </a:lnTo>
                <a:lnTo>
                  <a:pt x="6" y="15"/>
                </a:lnTo>
                <a:lnTo>
                  <a:pt x="6" y="16"/>
                </a:lnTo>
                <a:lnTo>
                  <a:pt x="6" y="7"/>
                </a:lnTo>
                <a:lnTo>
                  <a:pt x="6" y="9"/>
                </a:lnTo>
                <a:lnTo>
                  <a:pt x="8" y="11"/>
                </a:lnTo>
                <a:lnTo>
                  <a:pt x="8" y="17"/>
                </a:lnTo>
                <a:lnTo>
                  <a:pt x="8" y="6"/>
                </a:lnTo>
                <a:lnTo>
                  <a:pt x="8" y="14"/>
                </a:lnTo>
                <a:lnTo>
                  <a:pt x="9" y="16"/>
                </a:lnTo>
                <a:lnTo>
                  <a:pt x="9" y="20"/>
                </a:lnTo>
                <a:lnTo>
                  <a:pt x="9" y="11"/>
                </a:lnTo>
                <a:lnTo>
                  <a:pt x="9" y="15"/>
                </a:lnTo>
                <a:lnTo>
                  <a:pt x="10" y="14"/>
                </a:lnTo>
                <a:lnTo>
                  <a:pt x="10" y="16"/>
                </a:lnTo>
                <a:lnTo>
                  <a:pt x="10" y="10"/>
                </a:lnTo>
                <a:lnTo>
                  <a:pt x="10" y="15"/>
                </a:lnTo>
                <a:lnTo>
                  <a:pt x="11" y="12"/>
                </a:lnTo>
                <a:lnTo>
                  <a:pt x="11" y="16"/>
                </a:lnTo>
                <a:lnTo>
                  <a:pt x="11" y="7"/>
                </a:lnTo>
                <a:lnTo>
                  <a:pt x="11" y="15"/>
                </a:lnTo>
                <a:lnTo>
                  <a:pt x="13" y="14"/>
                </a:lnTo>
                <a:lnTo>
                  <a:pt x="13" y="15"/>
                </a:lnTo>
                <a:lnTo>
                  <a:pt x="13" y="9"/>
                </a:lnTo>
                <a:lnTo>
                  <a:pt x="13" y="12"/>
                </a:lnTo>
                <a:lnTo>
                  <a:pt x="14" y="11"/>
                </a:lnTo>
                <a:lnTo>
                  <a:pt x="14" y="21"/>
                </a:lnTo>
                <a:lnTo>
                  <a:pt x="14" y="6"/>
                </a:lnTo>
                <a:lnTo>
                  <a:pt x="14" y="14"/>
                </a:lnTo>
                <a:lnTo>
                  <a:pt x="15" y="15"/>
                </a:lnTo>
                <a:lnTo>
                  <a:pt x="15" y="7"/>
                </a:lnTo>
                <a:lnTo>
                  <a:pt x="15" y="16"/>
                </a:lnTo>
                <a:lnTo>
                  <a:pt x="16" y="15"/>
                </a:lnTo>
                <a:lnTo>
                  <a:pt x="16" y="17"/>
                </a:lnTo>
                <a:lnTo>
                  <a:pt x="16" y="4"/>
                </a:lnTo>
                <a:lnTo>
                  <a:pt x="16" y="17"/>
                </a:lnTo>
                <a:lnTo>
                  <a:pt x="18" y="19"/>
                </a:lnTo>
                <a:lnTo>
                  <a:pt x="18" y="9"/>
                </a:lnTo>
                <a:lnTo>
                  <a:pt x="18" y="10"/>
                </a:lnTo>
                <a:lnTo>
                  <a:pt x="19" y="11"/>
                </a:lnTo>
                <a:lnTo>
                  <a:pt x="19" y="24"/>
                </a:lnTo>
                <a:lnTo>
                  <a:pt x="19" y="2"/>
                </a:lnTo>
                <a:lnTo>
                  <a:pt x="19" y="15"/>
                </a:lnTo>
                <a:lnTo>
                  <a:pt x="20" y="14"/>
                </a:lnTo>
                <a:lnTo>
                  <a:pt x="20" y="15"/>
                </a:lnTo>
                <a:lnTo>
                  <a:pt x="20" y="9"/>
                </a:lnTo>
                <a:lnTo>
                  <a:pt x="20" y="11"/>
                </a:lnTo>
                <a:lnTo>
                  <a:pt x="21" y="9"/>
                </a:lnTo>
                <a:lnTo>
                  <a:pt x="21" y="14"/>
                </a:lnTo>
                <a:lnTo>
                  <a:pt x="21" y="7"/>
                </a:lnTo>
                <a:lnTo>
                  <a:pt x="21" y="12"/>
                </a:lnTo>
                <a:lnTo>
                  <a:pt x="23" y="11"/>
                </a:lnTo>
                <a:lnTo>
                  <a:pt x="23" y="17"/>
                </a:lnTo>
                <a:lnTo>
                  <a:pt x="23" y="6"/>
                </a:lnTo>
                <a:lnTo>
                  <a:pt x="24" y="7"/>
                </a:lnTo>
                <a:lnTo>
                  <a:pt x="24" y="17"/>
                </a:lnTo>
                <a:lnTo>
                  <a:pt x="24" y="5"/>
                </a:lnTo>
                <a:lnTo>
                  <a:pt x="24" y="11"/>
                </a:lnTo>
                <a:lnTo>
                  <a:pt x="25" y="10"/>
                </a:lnTo>
                <a:lnTo>
                  <a:pt x="25" y="16"/>
                </a:lnTo>
                <a:lnTo>
                  <a:pt x="25" y="7"/>
                </a:lnTo>
                <a:lnTo>
                  <a:pt x="25" y="15"/>
                </a:lnTo>
                <a:lnTo>
                  <a:pt x="26" y="14"/>
                </a:lnTo>
                <a:lnTo>
                  <a:pt x="26" y="16"/>
                </a:lnTo>
                <a:lnTo>
                  <a:pt x="26" y="6"/>
                </a:lnTo>
                <a:lnTo>
                  <a:pt x="26" y="15"/>
                </a:lnTo>
                <a:lnTo>
                  <a:pt x="28" y="11"/>
                </a:lnTo>
                <a:lnTo>
                  <a:pt x="28" y="15"/>
                </a:lnTo>
                <a:lnTo>
                  <a:pt x="28" y="6"/>
                </a:lnTo>
                <a:lnTo>
                  <a:pt x="28" y="14"/>
                </a:lnTo>
                <a:lnTo>
                  <a:pt x="29" y="12"/>
                </a:lnTo>
                <a:lnTo>
                  <a:pt x="29" y="14"/>
                </a:lnTo>
                <a:lnTo>
                  <a:pt x="29" y="1"/>
                </a:lnTo>
                <a:lnTo>
                  <a:pt x="30" y="2"/>
                </a:lnTo>
                <a:lnTo>
                  <a:pt x="30" y="16"/>
                </a:lnTo>
                <a:lnTo>
                  <a:pt x="30" y="12"/>
                </a:lnTo>
                <a:lnTo>
                  <a:pt x="31" y="9"/>
                </a:lnTo>
                <a:lnTo>
                  <a:pt x="31" y="20"/>
                </a:lnTo>
                <a:lnTo>
                  <a:pt x="31" y="5"/>
                </a:lnTo>
                <a:lnTo>
                  <a:pt x="33" y="6"/>
                </a:lnTo>
                <a:lnTo>
                  <a:pt x="33" y="15"/>
                </a:lnTo>
                <a:lnTo>
                  <a:pt x="34" y="16"/>
                </a:lnTo>
                <a:lnTo>
                  <a:pt x="34" y="21"/>
                </a:lnTo>
                <a:lnTo>
                  <a:pt x="34" y="4"/>
                </a:lnTo>
                <a:lnTo>
                  <a:pt x="35" y="6"/>
                </a:lnTo>
                <a:lnTo>
                  <a:pt x="35" y="17"/>
                </a:lnTo>
                <a:lnTo>
                  <a:pt x="35" y="10"/>
                </a:lnTo>
                <a:lnTo>
                  <a:pt x="36" y="11"/>
                </a:lnTo>
                <a:lnTo>
                  <a:pt x="36" y="16"/>
                </a:lnTo>
                <a:lnTo>
                  <a:pt x="36" y="16"/>
                </a:lnTo>
                <a:lnTo>
                  <a:pt x="38" y="15"/>
                </a:lnTo>
                <a:lnTo>
                  <a:pt x="38" y="15"/>
                </a:lnTo>
                <a:lnTo>
                  <a:pt x="38" y="6"/>
                </a:lnTo>
                <a:lnTo>
                  <a:pt x="38" y="14"/>
                </a:lnTo>
                <a:lnTo>
                  <a:pt x="39" y="11"/>
                </a:lnTo>
                <a:lnTo>
                  <a:pt x="39" y="19"/>
                </a:lnTo>
                <a:lnTo>
                  <a:pt x="39" y="7"/>
                </a:lnTo>
                <a:lnTo>
                  <a:pt x="39" y="12"/>
                </a:lnTo>
                <a:lnTo>
                  <a:pt x="40" y="9"/>
                </a:lnTo>
                <a:lnTo>
                  <a:pt x="40" y="17"/>
                </a:lnTo>
                <a:lnTo>
                  <a:pt x="40" y="7"/>
                </a:lnTo>
                <a:lnTo>
                  <a:pt x="40" y="12"/>
                </a:lnTo>
                <a:lnTo>
                  <a:pt x="41" y="14"/>
                </a:lnTo>
                <a:lnTo>
                  <a:pt x="41" y="16"/>
                </a:lnTo>
                <a:lnTo>
                  <a:pt x="41" y="7"/>
                </a:lnTo>
                <a:lnTo>
                  <a:pt x="41" y="14"/>
                </a:lnTo>
                <a:lnTo>
                  <a:pt x="43" y="15"/>
                </a:lnTo>
                <a:lnTo>
                  <a:pt x="43" y="15"/>
                </a:lnTo>
                <a:lnTo>
                  <a:pt x="43" y="7"/>
                </a:lnTo>
                <a:lnTo>
                  <a:pt x="43" y="12"/>
                </a:lnTo>
                <a:lnTo>
                  <a:pt x="44" y="1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Freeform 122"/>
          <p:cNvSpPr>
            <a:spLocks/>
          </p:cNvSpPr>
          <p:nvPr/>
        </p:nvSpPr>
        <p:spPr bwMode="auto">
          <a:xfrm>
            <a:off x="7567001" y="1480494"/>
            <a:ext cx="169267" cy="6292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18"/>
              </a:cxn>
              <a:cxn ang="0">
                <a:pos x="2" y="13"/>
              </a:cxn>
              <a:cxn ang="0">
                <a:pos x="2" y="10"/>
              </a:cxn>
              <a:cxn ang="0">
                <a:pos x="4" y="9"/>
              </a:cxn>
              <a:cxn ang="0">
                <a:pos x="5" y="14"/>
              </a:cxn>
              <a:cxn ang="0">
                <a:pos x="6" y="11"/>
              </a:cxn>
              <a:cxn ang="0">
                <a:pos x="6" y="13"/>
              </a:cxn>
              <a:cxn ang="0">
                <a:pos x="7" y="5"/>
              </a:cxn>
              <a:cxn ang="0">
                <a:pos x="9" y="16"/>
              </a:cxn>
              <a:cxn ang="0">
                <a:pos x="10" y="15"/>
              </a:cxn>
              <a:cxn ang="0">
                <a:pos x="11" y="9"/>
              </a:cxn>
              <a:cxn ang="0">
                <a:pos x="11" y="9"/>
              </a:cxn>
              <a:cxn ang="0">
                <a:pos x="12" y="6"/>
              </a:cxn>
              <a:cxn ang="0">
                <a:pos x="14" y="15"/>
              </a:cxn>
              <a:cxn ang="0">
                <a:pos x="15" y="13"/>
              </a:cxn>
              <a:cxn ang="0">
                <a:pos x="15" y="13"/>
              </a:cxn>
              <a:cxn ang="0">
                <a:pos x="16" y="1"/>
              </a:cxn>
              <a:cxn ang="0">
                <a:pos x="17" y="18"/>
              </a:cxn>
              <a:cxn ang="0">
                <a:pos x="19" y="14"/>
              </a:cxn>
              <a:cxn ang="0">
                <a:pos x="19" y="11"/>
              </a:cxn>
              <a:cxn ang="0">
                <a:pos x="20" y="18"/>
              </a:cxn>
              <a:cxn ang="0">
                <a:pos x="21" y="13"/>
              </a:cxn>
              <a:cxn ang="0">
                <a:pos x="22" y="9"/>
              </a:cxn>
              <a:cxn ang="0">
                <a:pos x="24" y="15"/>
              </a:cxn>
              <a:cxn ang="0">
                <a:pos x="25" y="14"/>
              </a:cxn>
              <a:cxn ang="0">
                <a:pos x="25" y="13"/>
              </a:cxn>
              <a:cxn ang="0">
                <a:pos x="26" y="8"/>
              </a:cxn>
              <a:cxn ang="0">
                <a:pos x="27" y="8"/>
              </a:cxn>
              <a:cxn ang="0">
                <a:pos x="29" y="15"/>
              </a:cxn>
              <a:cxn ang="0">
                <a:pos x="30" y="9"/>
              </a:cxn>
              <a:cxn ang="0">
                <a:pos x="30" y="11"/>
              </a:cxn>
              <a:cxn ang="0">
                <a:pos x="31" y="8"/>
              </a:cxn>
              <a:cxn ang="0">
                <a:pos x="32" y="15"/>
              </a:cxn>
              <a:cxn ang="0">
                <a:pos x="34" y="11"/>
              </a:cxn>
              <a:cxn ang="0">
                <a:pos x="34" y="14"/>
              </a:cxn>
              <a:cxn ang="0">
                <a:pos x="35" y="6"/>
              </a:cxn>
              <a:cxn ang="0">
                <a:pos x="36" y="26"/>
              </a:cxn>
              <a:cxn ang="0">
                <a:pos x="37" y="14"/>
              </a:cxn>
              <a:cxn ang="0">
                <a:pos x="39" y="8"/>
              </a:cxn>
              <a:cxn ang="0">
                <a:pos x="39" y="11"/>
              </a:cxn>
              <a:cxn ang="0">
                <a:pos x="40" y="5"/>
              </a:cxn>
            </a:cxnLst>
            <a:rect l="0" t="0" r="r" b="b"/>
            <a:pathLst>
              <a:path w="41" h="26">
                <a:moveTo>
                  <a:pt x="0" y="13"/>
                </a:moveTo>
                <a:lnTo>
                  <a:pt x="0" y="15"/>
                </a:lnTo>
                <a:lnTo>
                  <a:pt x="0" y="5"/>
                </a:lnTo>
                <a:lnTo>
                  <a:pt x="0" y="13"/>
                </a:lnTo>
                <a:lnTo>
                  <a:pt x="1" y="15"/>
                </a:lnTo>
                <a:lnTo>
                  <a:pt x="1" y="18"/>
                </a:lnTo>
                <a:lnTo>
                  <a:pt x="1" y="6"/>
                </a:lnTo>
                <a:lnTo>
                  <a:pt x="1" y="11"/>
                </a:lnTo>
                <a:lnTo>
                  <a:pt x="2" y="13"/>
                </a:lnTo>
                <a:lnTo>
                  <a:pt x="2" y="19"/>
                </a:lnTo>
                <a:lnTo>
                  <a:pt x="2" y="5"/>
                </a:lnTo>
                <a:lnTo>
                  <a:pt x="2" y="10"/>
                </a:lnTo>
                <a:lnTo>
                  <a:pt x="4" y="11"/>
                </a:lnTo>
                <a:lnTo>
                  <a:pt x="4" y="15"/>
                </a:lnTo>
                <a:lnTo>
                  <a:pt x="4" y="9"/>
                </a:lnTo>
                <a:lnTo>
                  <a:pt x="4" y="13"/>
                </a:lnTo>
                <a:lnTo>
                  <a:pt x="5" y="9"/>
                </a:lnTo>
                <a:lnTo>
                  <a:pt x="5" y="14"/>
                </a:lnTo>
                <a:lnTo>
                  <a:pt x="5" y="4"/>
                </a:lnTo>
                <a:lnTo>
                  <a:pt x="5" y="9"/>
                </a:lnTo>
                <a:lnTo>
                  <a:pt x="6" y="11"/>
                </a:lnTo>
                <a:lnTo>
                  <a:pt x="6" y="19"/>
                </a:lnTo>
                <a:lnTo>
                  <a:pt x="6" y="8"/>
                </a:lnTo>
                <a:lnTo>
                  <a:pt x="6" y="13"/>
                </a:lnTo>
                <a:lnTo>
                  <a:pt x="7" y="11"/>
                </a:lnTo>
                <a:lnTo>
                  <a:pt x="7" y="15"/>
                </a:lnTo>
                <a:lnTo>
                  <a:pt x="7" y="5"/>
                </a:lnTo>
                <a:lnTo>
                  <a:pt x="7" y="8"/>
                </a:lnTo>
                <a:lnTo>
                  <a:pt x="9" y="9"/>
                </a:lnTo>
                <a:lnTo>
                  <a:pt x="9" y="16"/>
                </a:lnTo>
                <a:lnTo>
                  <a:pt x="9" y="10"/>
                </a:lnTo>
                <a:lnTo>
                  <a:pt x="10" y="9"/>
                </a:lnTo>
                <a:lnTo>
                  <a:pt x="10" y="15"/>
                </a:lnTo>
                <a:lnTo>
                  <a:pt x="10" y="4"/>
                </a:lnTo>
                <a:lnTo>
                  <a:pt x="10" y="10"/>
                </a:lnTo>
                <a:lnTo>
                  <a:pt x="11" y="9"/>
                </a:lnTo>
                <a:lnTo>
                  <a:pt x="11" y="15"/>
                </a:lnTo>
                <a:lnTo>
                  <a:pt x="11" y="8"/>
                </a:lnTo>
                <a:lnTo>
                  <a:pt x="11" y="9"/>
                </a:lnTo>
                <a:lnTo>
                  <a:pt x="12" y="10"/>
                </a:lnTo>
                <a:lnTo>
                  <a:pt x="12" y="14"/>
                </a:lnTo>
                <a:lnTo>
                  <a:pt x="12" y="6"/>
                </a:lnTo>
                <a:lnTo>
                  <a:pt x="12" y="10"/>
                </a:lnTo>
                <a:lnTo>
                  <a:pt x="14" y="9"/>
                </a:lnTo>
                <a:lnTo>
                  <a:pt x="14" y="15"/>
                </a:lnTo>
                <a:lnTo>
                  <a:pt x="14" y="5"/>
                </a:lnTo>
                <a:lnTo>
                  <a:pt x="14" y="11"/>
                </a:lnTo>
                <a:lnTo>
                  <a:pt x="15" y="13"/>
                </a:lnTo>
                <a:lnTo>
                  <a:pt x="15" y="15"/>
                </a:lnTo>
                <a:lnTo>
                  <a:pt x="15" y="4"/>
                </a:lnTo>
                <a:lnTo>
                  <a:pt x="15" y="13"/>
                </a:lnTo>
                <a:lnTo>
                  <a:pt x="16" y="11"/>
                </a:lnTo>
                <a:lnTo>
                  <a:pt x="16" y="15"/>
                </a:lnTo>
                <a:lnTo>
                  <a:pt x="16" y="1"/>
                </a:lnTo>
                <a:lnTo>
                  <a:pt x="16" y="13"/>
                </a:lnTo>
                <a:lnTo>
                  <a:pt x="17" y="11"/>
                </a:lnTo>
                <a:lnTo>
                  <a:pt x="17" y="18"/>
                </a:lnTo>
                <a:lnTo>
                  <a:pt x="17" y="9"/>
                </a:lnTo>
                <a:lnTo>
                  <a:pt x="17" y="13"/>
                </a:lnTo>
                <a:lnTo>
                  <a:pt x="19" y="14"/>
                </a:lnTo>
                <a:lnTo>
                  <a:pt x="19" y="16"/>
                </a:lnTo>
                <a:lnTo>
                  <a:pt x="19" y="8"/>
                </a:lnTo>
                <a:lnTo>
                  <a:pt x="19" y="11"/>
                </a:lnTo>
                <a:lnTo>
                  <a:pt x="20" y="13"/>
                </a:lnTo>
                <a:lnTo>
                  <a:pt x="20" y="9"/>
                </a:lnTo>
                <a:lnTo>
                  <a:pt x="20" y="18"/>
                </a:lnTo>
                <a:lnTo>
                  <a:pt x="21" y="16"/>
                </a:lnTo>
                <a:lnTo>
                  <a:pt x="21" y="3"/>
                </a:lnTo>
                <a:lnTo>
                  <a:pt x="21" y="13"/>
                </a:lnTo>
                <a:lnTo>
                  <a:pt x="22" y="11"/>
                </a:lnTo>
                <a:lnTo>
                  <a:pt x="22" y="19"/>
                </a:lnTo>
                <a:lnTo>
                  <a:pt x="22" y="9"/>
                </a:lnTo>
                <a:lnTo>
                  <a:pt x="22" y="11"/>
                </a:lnTo>
                <a:lnTo>
                  <a:pt x="24" y="13"/>
                </a:lnTo>
                <a:lnTo>
                  <a:pt x="24" y="15"/>
                </a:lnTo>
                <a:lnTo>
                  <a:pt x="24" y="8"/>
                </a:lnTo>
                <a:lnTo>
                  <a:pt x="24" y="13"/>
                </a:lnTo>
                <a:lnTo>
                  <a:pt x="25" y="14"/>
                </a:lnTo>
                <a:lnTo>
                  <a:pt x="25" y="18"/>
                </a:lnTo>
                <a:lnTo>
                  <a:pt x="25" y="9"/>
                </a:lnTo>
                <a:lnTo>
                  <a:pt x="25" y="13"/>
                </a:lnTo>
                <a:lnTo>
                  <a:pt x="26" y="15"/>
                </a:lnTo>
                <a:lnTo>
                  <a:pt x="26" y="19"/>
                </a:lnTo>
                <a:lnTo>
                  <a:pt x="26" y="8"/>
                </a:lnTo>
                <a:lnTo>
                  <a:pt x="26" y="15"/>
                </a:lnTo>
                <a:lnTo>
                  <a:pt x="27" y="16"/>
                </a:lnTo>
                <a:lnTo>
                  <a:pt x="27" y="8"/>
                </a:lnTo>
                <a:lnTo>
                  <a:pt x="27" y="9"/>
                </a:lnTo>
                <a:lnTo>
                  <a:pt x="29" y="10"/>
                </a:lnTo>
                <a:lnTo>
                  <a:pt x="29" y="15"/>
                </a:lnTo>
                <a:lnTo>
                  <a:pt x="29" y="9"/>
                </a:lnTo>
                <a:lnTo>
                  <a:pt x="29" y="10"/>
                </a:lnTo>
                <a:lnTo>
                  <a:pt x="30" y="9"/>
                </a:lnTo>
                <a:lnTo>
                  <a:pt x="30" y="16"/>
                </a:lnTo>
                <a:lnTo>
                  <a:pt x="30" y="6"/>
                </a:lnTo>
                <a:lnTo>
                  <a:pt x="30" y="11"/>
                </a:lnTo>
                <a:lnTo>
                  <a:pt x="31" y="13"/>
                </a:lnTo>
                <a:lnTo>
                  <a:pt x="31" y="21"/>
                </a:lnTo>
                <a:lnTo>
                  <a:pt x="31" y="8"/>
                </a:lnTo>
                <a:lnTo>
                  <a:pt x="31" y="14"/>
                </a:lnTo>
                <a:lnTo>
                  <a:pt x="32" y="15"/>
                </a:lnTo>
                <a:lnTo>
                  <a:pt x="32" y="15"/>
                </a:lnTo>
                <a:lnTo>
                  <a:pt x="32" y="5"/>
                </a:lnTo>
                <a:lnTo>
                  <a:pt x="32" y="9"/>
                </a:lnTo>
                <a:lnTo>
                  <a:pt x="34" y="11"/>
                </a:lnTo>
                <a:lnTo>
                  <a:pt x="34" y="15"/>
                </a:lnTo>
                <a:lnTo>
                  <a:pt x="34" y="8"/>
                </a:lnTo>
                <a:lnTo>
                  <a:pt x="34" y="14"/>
                </a:lnTo>
                <a:lnTo>
                  <a:pt x="35" y="15"/>
                </a:lnTo>
                <a:lnTo>
                  <a:pt x="35" y="15"/>
                </a:lnTo>
                <a:lnTo>
                  <a:pt x="35" y="6"/>
                </a:lnTo>
                <a:lnTo>
                  <a:pt x="35" y="8"/>
                </a:lnTo>
                <a:lnTo>
                  <a:pt x="36" y="8"/>
                </a:lnTo>
                <a:lnTo>
                  <a:pt x="36" y="26"/>
                </a:lnTo>
                <a:lnTo>
                  <a:pt x="36" y="0"/>
                </a:lnTo>
                <a:lnTo>
                  <a:pt x="36" y="11"/>
                </a:lnTo>
                <a:lnTo>
                  <a:pt x="37" y="14"/>
                </a:lnTo>
                <a:lnTo>
                  <a:pt x="37" y="19"/>
                </a:lnTo>
                <a:lnTo>
                  <a:pt x="37" y="5"/>
                </a:lnTo>
                <a:lnTo>
                  <a:pt x="39" y="8"/>
                </a:lnTo>
                <a:lnTo>
                  <a:pt x="39" y="15"/>
                </a:lnTo>
                <a:lnTo>
                  <a:pt x="39" y="5"/>
                </a:lnTo>
                <a:lnTo>
                  <a:pt x="39" y="11"/>
                </a:lnTo>
                <a:lnTo>
                  <a:pt x="40" y="10"/>
                </a:lnTo>
                <a:lnTo>
                  <a:pt x="40" y="14"/>
                </a:lnTo>
                <a:lnTo>
                  <a:pt x="40" y="5"/>
                </a:lnTo>
                <a:lnTo>
                  <a:pt x="40" y="6"/>
                </a:lnTo>
                <a:lnTo>
                  <a:pt x="41" y="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Freeform 123"/>
          <p:cNvSpPr>
            <a:spLocks/>
          </p:cNvSpPr>
          <p:nvPr/>
        </p:nvSpPr>
        <p:spPr bwMode="auto">
          <a:xfrm>
            <a:off x="7736265" y="1478073"/>
            <a:ext cx="169267" cy="60504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15"/>
              </a:cxn>
              <a:cxn ang="0">
                <a:pos x="3" y="11"/>
              </a:cxn>
              <a:cxn ang="0">
                <a:pos x="3" y="11"/>
              </a:cxn>
              <a:cxn ang="0">
                <a:pos x="4" y="16"/>
              </a:cxn>
              <a:cxn ang="0">
                <a:pos x="5" y="2"/>
              </a:cxn>
              <a:cxn ang="0">
                <a:pos x="6" y="7"/>
              </a:cxn>
              <a:cxn ang="0">
                <a:pos x="8" y="17"/>
              </a:cxn>
              <a:cxn ang="0">
                <a:pos x="9" y="11"/>
              </a:cxn>
              <a:cxn ang="0">
                <a:pos x="9" y="11"/>
              </a:cxn>
              <a:cxn ang="0">
                <a:pos x="10" y="4"/>
              </a:cxn>
              <a:cxn ang="0">
                <a:pos x="11" y="20"/>
              </a:cxn>
              <a:cxn ang="0">
                <a:pos x="13" y="15"/>
              </a:cxn>
              <a:cxn ang="0">
                <a:pos x="13" y="15"/>
              </a:cxn>
              <a:cxn ang="0">
                <a:pos x="14" y="5"/>
              </a:cxn>
              <a:cxn ang="0">
                <a:pos x="15" y="19"/>
              </a:cxn>
              <a:cxn ang="0">
                <a:pos x="16" y="15"/>
              </a:cxn>
              <a:cxn ang="0">
                <a:pos x="18" y="16"/>
              </a:cxn>
              <a:cxn ang="0">
                <a:pos x="19" y="12"/>
              </a:cxn>
              <a:cxn ang="0">
                <a:pos x="19" y="14"/>
              </a:cxn>
              <a:cxn ang="0">
                <a:pos x="20" y="6"/>
              </a:cxn>
              <a:cxn ang="0">
                <a:pos x="21" y="15"/>
              </a:cxn>
              <a:cxn ang="0">
                <a:pos x="23" y="15"/>
              </a:cxn>
              <a:cxn ang="0">
                <a:pos x="23" y="15"/>
              </a:cxn>
              <a:cxn ang="0">
                <a:pos x="24" y="9"/>
              </a:cxn>
              <a:cxn ang="0">
                <a:pos x="25" y="25"/>
              </a:cxn>
              <a:cxn ang="0">
                <a:pos x="26" y="17"/>
              </a:cxn>
              <a:cxn ang="0">
                <a:pos x="26" y="14"/>
              </a:cxn>
              <a:cxn ang="0">
                <a:pos x="28" y="7"/>
              </a:cxn>
              <a:cxn ang="0">
                <a:pos x="29" y="16"/>
              </a:cxn>
              <a:cxn ang="0">
                <a:pos x="30" y="19"/>
              </a:cxn>
              <a:cxn ang="0">
                <a:pos x="31" y="11"/>
              </a:cxn>
              <a:cxn ang="0">
                <a:pos x="31" y="12"/>
              </a:cxn>
              <a:cxn ang="0">
                <a:pos x="33" y="7"/>
              </a:cxn>
              <a:cxn ang="0">
                <a:pos x="34" y="16"/>
              </a:cxn>
              <a:cxn ang="0">
                <a:pos x="35" y="14"/>
              </a:cxn>
              <a:cxn ang="0">
                <a:pos x="35" y="7"/>
              </a:cxn>
              <a:cxn ang="0">
                <a:pos x="36" y="6"/>
              </a:cxn>
              <a:cxn ang="0">
                <a:pos x="38" y="19"/>
              </a:cxn>
              <a:cxn ang="0">
                <a:pos x="39" y="16"/>
              </a:cxn>
              <a:cxn ang="0">
                <a:pos x="39" y="11"/>
              </a:cxn>
              <a:cxn ang="0">
                <a:pos x="40" y="1"/>
              </a:cxn>
            </a:cxnLst>
            <a:rect l="0" t="0" r="r" b="b"/>
            <a:pathLst>
              <a:path w="41" h="25">
                <a:moveTo>
                  <a:pt x="0" y="6"/>
                </a:moveTo>
                <a:lnTo>
                  <a:pt x="0" y="16"/>
                </a:lnTo>
                <a:lnTo>
                  <a:pt x="0" y="5"/>
                </a:lnTo>
                <a:lnTo>
                  <a:pt x="0" y="11"/>
                </a:lnTo>
                <a:lnTo>
                  <a:pt x="1" y="14"/>
                </a:lnTo>
                <a:lnTo>
                  <a:pt x="1" y="15"/>
                </a:lnTo>
                <a:lnTo>
                  <a:pt x="1" y="7"/>
                </a:lnTo>
                <a:lnTo>
                  <a:pt x="1" y="10"/>
                </a:lnTo>
                <a:lnTo>
                  <a:pt x="3" y="11"/>
                </a:lnTo>
                <a:lnTo>
                  <a:pt x="3" y="14"/>
                </a:lnTo>
                <a:lnTo>
                  <a:pt x="3" y="10"/>
                </a:lnTo>
                <a:lnTo>
                  <a:pt x="3" y="11"/>
                </a:lnTo>
                <a:lnTo>
                  <a:pt x="4" y="11"/>
                </a:lnTo>
                <a:lnTo>
                  <a:pt x="4" y="6"/>
                </a:lnTo>
                <a:lnTo>
                  <a:pt x="4" y="16"/>
                </a:lnTo>
                <a:lnTo>
                  <a:pt x="5" y="15"/>
                </a:lnTo>
                <a:lnTo>
                  <a:pt x="5" y="20"/>
                </a:lnTo>
                <a:lnTo>
                  <a:pt x="5" y="2"/>
                </a:lnTo>
                <a:lnTo>
                  <a:pt x="5" y="15"/>
                </a:lnTo>
                <a:lnTo>
                  <a:pt x="6" y="17"/>
                </a:lnTo>
                <a:lnTo>
                  <a:pt x="6" y="7"/>
                </a:lnTo>
                <a:lnTo>
                  <a:pt x="6" y="16"/>
                </a:lnTo>
                <a:lnTo>
                  <a:pt x="8" y="15"/>
                </a:lnTo>
                <a:lnTo>
                  <a:pt x="8" y="17"/>
                </a:lnTo>
                <a:lnTo>
                  <a:pt x="8" y="7"/>
                </a:lnTo>
                <a:lnTo>
                  <a:pt x="8" y="10"/>
                </a:lnTo>
                <a:lnTo>
                  <a:pt x="9" y="11"/>
                </a:lnTo>
                <a:lnTo>
                  <a:pt x="9" y="16"/>
                </a:lnTo>
                <a:lnTo>
                  <a:pt x="9" y="7"/>
                </a:lnTo>
                <a:lnTo>
                  <a:pt x="9" y="11"/>
                </a:lnTo>
                <a:lnTo>
                  <a:pt x="10" y="12"/>
                </a:lnTo>
                <a:lnTo>
                  <a:pt x="10" y="17"/>
                </a:lnTo>
                <a:lnTo>
                  <a:pt x="10" y="4"/>
                </a:lnTo>
                <a:lnTo>
                  <a:pt x="10" y="16"/>
                </a:lnTo>
                <a:lnTo>
                  <a:pt x="11" y="15"/>
                </a:lnTo>
                <a:lnTo>
                  <a:pt x="11" y="20"/>
                </a:lnTo>
                <a:lnTo>
                  <a:pt x="11" y="9"/>
                </a:lnTo>
                <a:lnTo>
                  <a:pt x="11" y="12"/>
                </a:lnTo>
                <a:lnTo>
                  <a:pt x="13" y="15"/>
                </a:lnTo>
                <a:lnTo>
                  <a:pt x="13" y="19"/>
                </a:lnTo>
                <a:lnTo>
                  <a:pt x="13" y="9"/>
                </a:lnTo>
                <a:lnTo>
                  <a:pt x="13" y="15"/>
                </a:lnTo>
                <a:lnTo>
                  <a:pt x="14" y="11"/>
                </a:lnTo>
                <a:lnTo>
                  <a:pt x="14" y="19"/>
                </a:lnTo>
                <a:lnTo>
                  <a:pt x="14" y="5"/>
                </a:lnTo>
                <a:lnTo>
                  <a:pt x="14" y="16"/>
                </a:lnTo>
                <a:lnTo>
                  <a:pt x="15" y="15"/>
                </a:lnTo>
                <a:lnTo>
                  <a:pt x="15" y="19"/>
                </a:lnTo>
                <a:lnTo>
                  <a:pt x="15" y="10"/>
                </a:lnTo>
                <a:lnTo>
                  <a:pt x="15" y="14"/>
                </a:lnTo>
                <a:lnTo>
                  <a:pt x="16" y="15"/>
                </a:lnTo>
                <a:lnTo>
                  <a:pt x="16" y="5"/>
                </a:lnTo>
                <a:lnTo>
                  <a:pt x="16" y="17"/>
                </a:lnTo>
                <a:lnTo>
                  <a:pt x="18" y="16"/>
                </a:lnTo>
                <a:lnTo>
                  <a:pt x="18" y="6"/>
                </a:lnTo>
                <a:lnTo>
                  <a:pt x="18" y="14"/>
                </a:lnTo>
                <a:lnTo>
                  <a:pt x="19" y="12"/>
                </a:lnTo>
                <a:lnTo>
                  <a:pt x="19" y="15"/>
                </a:lnTo>
                <a:lnTo>
                  <a:pt x="19" y="7"/>
                </a:lnTo>
                <a:lnTo>
                  <a:pt x="19" y="14"/>
                </a:lnTo>
                <a:lnTo>
                  <a:pt x="20" y="12"/>
                </a:lnTo>
                <a:lnTo>
                  <a:pt x="20" y="22"/>
                </a:lnTo>
                <a:lnTo>
                  <a:pt x="20" y="6"/>
                </a:lnTo>
                <a:lnTo>
                  <a:pt x="20" y="9"/>
                </a:lnTo>
                <a:lnTo>
                  <a:pt x="21" y="10"/>
                </a:lnTo>
                <a:lnTo>
                  <a:pt x="21" y="15"/>
                </a:lnTo>
                <a:lnTo>
                  <a:pt x="21" y="7"/>
                </a:lnTo>
                <a:lnTo>
                  <a:pt x="21" y="14"/>
                </a:lnTo>
                <a:lnTo>
                  <a:pt x="23" y="15"/>
                </a:lnTo>
                <a:lnTo>
                  <a:pt x="23" y="19"/>
                </a:lnTo>
                <a:lnTo>
                  <a:pt x="23" y="7"/>
                </a:lnTo>
                <a:lnTo>
                  <a:pt x="23" y="15"/>
                </a:lnTo>
                <a:lnTo>
                  <a:pt x="24" y="14"/>
                </a:lnTo>
                <a:lnTo>
                  <a:pt x="24" y="17"/>
                </a:lnTo>
                <a:lnTo>
                  <a:pt x="24" y="9"/>
                </a:lnTo>
                <a:lnTo>
                  <a:pt x="24" y="14"/>
                </a:lnTo>
                <a:lnTo>
                  <a:pt x="25" y="16"/>
                </a:lnTo>
                <a:lnTo>
                  <a:pt x="25" y="25"/>
                </a:lnTo>
                <a:lnTo>
                  <a:pt x="25" y="2"/>
                </a:lnTo>
                <a:lnTo>
                  <a:pt x="25" y="15"/>
                </a:lnTo>
                <a:lnTo>
                  <a:pt x="26" y="17"/>
                </a:lnTo>
                <a:lnTo>
                  <a:pt x="26" y="19"/>
                </a:lnTo>
                <a:lnTo>
                  <a:pt x="26" y="6"/>
                </a:lnTo>
                <a:lnTo>
                  <a:pt x="26" y="14"/>
                </a:lnTo>
                <a:lnTo>
                  <a:pt x="28" y="12"/>
                </a:lnTo>
                <a:lnTo>
                  <a:pt x="28" y="15"/>
                </a:lnTo>
                <a:lnTo>
                  <a:pt x="28" y="7"/>
                </a:lnTo>
                <a:lnTo>
                  <a:pt x="28" y="14"/>
                </a:lnTo>
                <a:lnTo>
                  <a:pt x="29" y="15"/>
                </a:lnTo>
                <a:lnTo>
                  <a:pt x="29" y="16"/>
                </a:lnTo>
                <a:lnTo>
                  <a:pt x="29" y="9"/>
                </a:lnTo>
                <a:lnTo>
                  <a:pt x="30" y="7"/>
                </a:lnTo>
                <a:lnTo>
                  <a:pt x="30" y="19"/>
                </a:lnTo>
                <a:lnTo>
                  <a:pt x="30" y="6"/>
                </a:lnTo>
                <a:lnTo>
                  <a:pt x="30" y="10"/>
                </a:lnTo>
                <a:lnTo>
                  <a:pt x="31" y="11"/>
                </a:lnTo>
                <a:lnTo>
                  <a:pt x="31" y="14"/>
                </a:lnTo>
                <a:lnTo>
                  <a:pt x="31" y="9"/>
                </a:lnTo>
                <a:lnTo>
                  <a:pt x="31" y="12"/>
                </a:lnTo>
                <a:lnTo>
                  <a:pt x="33" y="11"/>
                </a:lnTo>
                <a:lnTo>
                  <a:pt x="33" y="15"/>
                </a:lnTo>
                <a:lnTo>
                  <a:pt x="33" y="7"/>
                </a:lnTo>
                <a:lnTo>
                  <a:pt x="33" y="14"/>
                </a:lnTo>
                <a:lnTo>
                  <a:pt x="34" y="15"/>
                </a:lnTo>
                <a:lnTo>
                  <a:pt x="34" y="16"/>
                </a:lnTo>
                <a:lnTo>
                  <a:pt x="34" y="7"/>
                </a:lnTo>
                <a:lnTo>
                  <a:pt x="34" y="12"/>
                </a:lnTo>
                <a:lnTo>
                  <a:pt x="35" y="14"/>
                </a:lnTo>
                <a:lnTo>
                  <a:pt x="35" y="16"/>
                </a:lnTo>
                <a:lnTo>
                  <a:pt x="35" y="0"/>
                </a:lnTo>
                <a:lnTo>
                  <a:pt x="35" y="7"/>
                </a:lnTo>
                <a:lnTo>
                  <a:pt x="36" y="10"/>
                </a:lnTo>
                <a:lnTo>
                  <a:pt x="36" y="19"/>
                </a:lnTo>
                <a:lnTo>
                  <a:pt x="36" y="6"/>
                </a:lnTo>
                <a:lnTo>
                  <a:pt x="36" y="10"/>
                </a:lnTo>
                <a:lnTo>
                  <a:pt x="38" y="11"/>
                </a:lnTo>
                <a:lnTo>
                  <a:pt x="38" y="19"/>
                </a:lnTo>
                <a:lnTo>
                  <a:pt x="38" y="9"/>
                </a:lnTo>
                <a:lnTo>
                  <a:pt x="38" y="14"/>
                </a:lnTo>
                <a:lnTo>
                  <a:pt x="39" y="16"/>
                </a:lnTo>
                <a:lnTo>
                  <a:pt x="39" y="17"/>
                </a:lnTo>
                <a:lnTo>
                  <a:pt x="39" y="6"/>
                </a:lnTo>
                <a:lnTo>
                  <a:pt x="39" y="11"/>
                </a:lnTo>
                <a:lnTo>
                  <a:pt x="40" y="10"/>
                </a:lnTo>
                <a:lnTo>
                  <a:pt x="40" y="21"/>
                </a:lnTo>
                <a:lnTo>
                  <a:pt x="40" y="1"/>
                </a:lnTo>
                <a:lnTo>
                  <a:pt x="40" y="12"/>
                </a:lnTo>
                <a:lnTo>
                  <a:pt x="41" y="1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Freeform 124"/>
          <p:cNvSpPr>
            <a:spLocks/>
          </p:cNvSpPr>
          <p:nvPr/>
        </p:nvSpPr>
        <p:spPr bwMode="auto">
          <a:xfrm>
            <a:off x="7905533" y="1480494"/>
            <a:ext cx="181649" cy="5082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" y="16"/>
              </a:cxn>
              <a:cxn ang="0">
                <a:pos x="3" y="14"/>
              </a:cxn>
              <a:cxn ang="0">
                <a:pos x="4" y="13"/>
              </a:cxn>
              <a:cxn ang="0">
                <a:pos x="4" y="14"/>
              </a:cxn>
              <a:cxn ang="0">
                <a:pos x="5" y="6"/>
              </a:cxn>
              <a:cxn ang="0">
                <a:pos x="7" y="14"/>
              </a:cxn>
              <a:cxn ang="0">
                <a:pos x="8" y="16"/>
              </a:cxn>
              <a:cxn ang="0">
                <a:pos x="9" y="6"/>
              </a:cxn>
              <a:cxn ang="0">
                <a:pos x="10" y="19"/>
              </a:cxn>
              <a:cxn ang="0">
                <a:pos x="12" y="14"/>
              </a:cxn>
              <a:cxn ang="0">
                <a:pos x="12" y="10"/>
              </a:cxn>
              <a:cxn ang="0">
                <a:pos x="13" y="6"/>
              </a:cxn>
              <a:cxn ang="0">
                <a:pos x="14" y="4"/>
              </a:cxn>
              <a:cxn ang="0">
                <a:pos x="15" y="8"/>
              </a:cxn>
              <a:cxn ang="0">
                <a:pos x="17" y="14"/>
              </a:cxn>
              <a:cxn ang="0">
                <a:pos x="18" y="10"/>
              </a:cxn>
              <a:cxn ang="0">
                <a:pos x="18" y="13"/>
              </a:cxn>
              <a:cxn ang="0">
                <a:pos x="19" y="4"/>
              </a:cxn>
              <a:cxn ang="0">
                <a:pos x="20" y="15"/>
              </a:cxn>
              <a:cxn ang="0">
                <a:pos x="22" y="13"/>
              </a:cxn>
              <a:cxn ang="0">
                <a:pos x="23" y="14"/>
              </a:cxn>
              <a:cxn ang="0">
                <a:pos x="23" y="5"/>
              </a:cxn>
              <a:cxn ang="0">
                <a:pos x="24" y="6"/>
              </a:cxn>
              <a:cxn ang="0">
                <a:pos x="25" y="15"/>
              </a:cxn>
              <a:cxn ang="0">
                <a:pos x="27" y="11"/>
              </a:cxn>
              <a:cxn ang="0">
                <a:pos x="27" y="11"/>
              </a:cxn>
              <a:cxn ang="0">
                <a:pos x="28" y="8"/>
              </a:cxn>
              <a:cxn ang="0">
                <a:pos x="29" y="6"/>
              </a:cxn>
              <a:cxn ang="0">
                <a:pos x="30" y="0"/>
              </a:cxn>
              <a:cxn ang="0">
                <a:pos x="32" y="16"/>
              </a:cxn>
              <a:cxn ang="0">
                <a:pos x="33" y="8"/>
              </a:cxn>
              <a:cxn ang="0">
                <a:pos x="34" y="18"/>
              </a:cxn>
              <a:cxn ang="0">
                <a:pos x="35" y="18"/>
              </a:cxn>
              <a:cxn ang="0">
                <a:pos x="37" y="10"/>
              </a:cxn>
              <a:cxn ang="0">
                <a:pos x="37" y="10"/>
              </a:cxn>
              <a:cxn ang="0">
                <a:pos x="38" y="15"/>
              </a:cxn>
              <a:cxn ang="0">
                <a:pos x="39" y="5"/>
              </a:cxn>
              <a:cxn ang="0">
                <a:pos x="40" y="20"/>
              </a:cxn>
              <a:cxn ang="0">
                <a:pos x="42" y="10"/>
              </a:cxn>
              <a:cxn ang="0">
                <a:pos x="42" y="8"/>
              </a:cxn>
              <a:cxn ang="0">
                <a:pos x="43" y="8"/>
              </a:cxn>
            </a:cxnLst>
            <a:rect l="0" t="0" r="r" b="b"/>
            <a:pathLst>
              <a:path w="44" h="21">
                <a:moveTo>
                  <a:pt x="0" y="13"/>
                </a:moveTo>
                <a:lnTo>
                  <a:pt x="0" y="20"/>
                </a:lnTo>
                <a:lnTo>
                  <a:pt x="0" y="5"/>
                </a:lnTo>
                <a:lnTo>
                  <a:pt x="0" y="9"/>
                </a:lnTo>
                <a:lnTo>
                  <a:pt x="2" y="13"/>
                </a:lnTo>
                <a:lnTo>
                  <a:pt x="2" y="16"/>
                </a:lnTo>
                <a:lnTo>
                  <a:pt x="2" y="13"/>
                </a:lnTo>
                <a:lnTo>
                  <a:pt x="3" y="9"/>
                </a:lnTo>
                <a:lnTo>
                  <a:pt x="3" y="14"/>
                </a:lnTo>
                <a:lnTo>
                  <a:pt x="3" y="8"/>
                </a:lnTo>
                <a:lnTo>
                  <a:pt x="3" y="11"/>
                </a:lnTo>
                <a:lnTo>
                  <a:pt x="4" y="13"/>
                </a:lnTo>
                <a:lnTo>
                  <a:pt x="4" y="16"/>
                </a:lnTo>
                <a:lnTo>
                  <a:pt x="4" y="11"/>
                </a:lnTo>
                <a:lnTo>
                  <a:pt x="4" y="14"/>
                </a:lnTo>
                <a:lnTo>
                  <a:pt x="5" y="13"/>
                </a:lnTo>
                <a:lnTo>
                  <a:pt x="5" y="18"/>
                </a:lnTo>
                <a:lnTo>
                  <a:pt x="5" y="6"/>
                </a:lnTo>
                <a:lnTo>
                  <a:pt x="5" y="9"/>
                </a:lnTo>
                <a:lnTo>
                  <a:pt x="7" y="8"/>
                </a:lnTo>
                <a:lnTo>
                  <a:pt x="7" y="14"/>
                </a:lnTo>
                <a:lnTo>
                  <a:pt x="7" y="6"/>
                </a:lnTo>
                <a:lnTo>
                  <a:pt x="8" y="6"/>
                </a:lnTo>
                <a:lnTo>
                  <a:pt x="8" y="16"/>
                </a:lnTo>
                <a:lnTo>
                  <a:pt x="8" y="10"/>
                </a:lnTo>
                <a:lnTo>
                  <a:pt x="9" y="11"/>
                </a:lnTo>
                <a:lnTo>
                  <a:pt x="9" y="6"/>
                </a:lnTo>
                <a:lnTo>
                  <a:pt x="9" y="16"/>
                </a:lnTo>
                <a:lnTo>
                  <a:pt x="10" y="18"/>
                </a:lnTo>
                <a:lnTo>
                  <a:pt x="10" y="19"/>
                </a:lnTo>
                <a:lnTo>
                  <a:pt x="10" y="8"/>
                </a:lnTo>
                <a:lnTo>
                  <a:pt x="10" y="15"/>
                </a:lnTo>
                <a:lnTo>
                  <a:pt x="12" y="14"/>
                </a:lnTo>
                <a:lnTo>
                  <a:pt x="12" y="15"/>
                </a:lnTo>
                <a:lnTo>
                  <a:pt x="12" y="6"/>
                </a:lnTo>
                <a:lnTo>
                  <a:pt x="12" y="10"/>
                </a:lnTo>
                <a:lnTo>
                  <a:pt x="13" y="14"/>
                </a:lnTo>
                <a:lnTo>
                  <a:pt x="13" y="16"/>
                </a:lnTo>
                <a:lnTo>
                  <a:pt x="13" y="6"/>
                </a:lnTo>
                <a:lnTo>
                  <a:pt x="13" y="11"/>
                </a:lnTo>
                <a:lnTo>
                  <a:pt x="14" y="10"/>
                </a:lnTo>
                <a:lnTo>
                  <a:pt x="14" y="4"/>
                </a:lnTo>
                <a:lnTo>
                  <a:pt x="14" y="18"/>
                </a:lnTo>
                <a:lnTo>
                  <a:pt x="15" y="20"/>
                </a:lnTo>
                <a:lnTo>
                  <a:pt x="15" y="8"/>
                </a:lnTo>
                <a:lnTo>
                  <a:pt x="15" y="11"/>
                </a:lnTo>
                <a:lnTo>
                  <a:pt x="17" y="10"/>
                </a:lnTo>
                <a:lnTo>
                  <a:pt x="17" y="14"/>
                </a:lnTo>
                <a:lnTo>
                  <a:pt x="17" y="5"/>
                </a:lnTo>
                <a:lnTo>
                  <a:pt x="17" y="8"/>
                </a:lnTo>
                <a:lnTo>
                  <a:pt x="18" y="10"/>
                </a:lnTo>
                <a:lnTo>
                  <a:pt x="18" y="16"/>
                </a:lnTo>
                <a:lnTo>
                  <a:pt x="18" y="9"/>
                </a:lnTo>
                <a:lnTo>
                  <a:pt x="18" y="13"/>
                </a:lnTo>
                <a:lnTo>
                  <a:pt x="19" y="14"/>
                </a:lnTo>
                <a:lnTo>
                  <a:pt x="19" y="15"/>
                </a:lnTo>
                <a:lnTo>
                  <a:pt x="19" y="4"/>
                </a:lnTo>
                <a:lnTo>
                  <a:pt x="19" y="13"/>
                </a:lnTo>
                <a:lnTo>
                  <a:pt x="20" y="11"/>
                </a:lnTo>
                <a:lnTo>
                  <a:pt x="20" y="15"/>
                </a:lnTo>
                <a:lnTo>
                  <a:pt x="20" y="8"/>
                </a:lnTo>
                <a:lnTo>
                  <a:pt x="20" y="11"/>
                </a:lnTo>
                <a:lnTo>
                  <a:pt x="22" y="13"/>
                </a:lnTo>
                <a:lnTo>
                  <a:pt x="22" y="8"/>
                </a:lnTo>
                <a:lnTo>
                  <a:pt x="22" y="14"/>
                </a:lnTo>
                <a:lnTo>
                  <a:pt x="23" y="14"/>
                </a:lnTo>
                <a:lnTo>
                  <a:pt x="23" y="14"/>
                </a:lnTo>
                <a:lnTo>
                  <a:pt x="23" y="4"/>
                </a:lnTo>
                <a:lnTo>
                  <a:pt x="23" y="5"/>
                </a:lnTo>
                <a:lnTo>
                  <a:pt x="24" y="6"/>
                </a:lnTo>
                <a:lnTo>
                  <a:pt x="24" y="15"/>
                </a:lnTo>
                <a:lnTo>
                  <a:pt x="24" y="6"/>
                </a:lnTo>
                <a:lnTo>
                  <a:pt x="24" y="10"/>
                </a:lnTo>
                <a:lnTo>
                  <a:pt x="25" y="9"/>
                </a:lnTo>
                <a:lnTo>
                  <a:pt x="25" y="15"/>
                </a:lnTo>
                <a:lnTo>
                  <a:pt x="25" y="4"/>
                </a:lnTo>
                <a:lnTo>
                  <a:pt x="25" y="10"/>
                </a:lnTo>
                <a:lnTo>
                  <a:pt x="27" y="11"/>
                </a:lnTo>
                <a:lnTo>
                  <a:pt x="27" y="16"/>
                </a:lnTo>
                <a:lnTo>
                  <a:pt x="27" y="5"/>
                </a:lnTo>
                <a:lnTo>
                  <a:pt x="27" y="11"/>
                </a:lnTo>
                <a:lnTo>
                  <a:pt x="28" y="11"/>
                </a:lnTo>
                <a:lnTo>
                  <a:pt x="28" y="14"/>
                </a:lnTo>
                <a:lnTo>
                  <a:pt x="28" y="8"/>
                </a:lnTo>
                <a:lnTo>
                  <a:pt x="28" y="13"/>
                </a:lnTo>
                <a:lnTo>
                  <a:pt x="29" y="9"/>
                </a:lnTo>
                <a:lnTo>
                  <a:pt x="29" y="6"/>
                </a:lnTo>
                <a:lnTo>
                  <a:pt x="29" y="21"/>
                </a:lnTo>
                <a:lnTo>
                  <a:pt x="30" y="21"/>
                </a:lnTo>
                <a:lnTo>
                  <a:pt x="30" y="0"/>
                </a:lnTo>
                <a:lnTo>
                  <a:pt x="30" y="9"/>
                </a:lnTo>
                <a:lnTo>
                  <a:pt x="32" y="10"/>
                </a:lnTo>
                <a:lnTo>
                  <a:pt x="32" y="16"/>
                </a:lnTo>
                <a:lnTo>
                  <a:pt x="32" y="13"/>
                </a:lnTo>
                <a:lnTo>
                  <a:pt x="33" y="14"/>
                </a:lnTo>
                <a:lnTo>
                  <a:pt x="33" y="8"/>
                </a:lnTo>
                <a:lnTo>
                  <a:pt x="33" y="10"/>
                </a:lnTo>
                <a:lnTo>
                  <a:pt x="34" y="11"/>
                </a:lnTo>
                <a:lnTo>
                  <a:pt x="34" y="18"/>
                </a:lnTo>
                <a:lnTo>
                  <a:pt x="34" y="8"/>
                </a:lnTo>
                <a:lnTo>
                  <a:pt x="34" y="16"/>
                </a:lnTo>
                <a:lnTo>
                  <a:pt x="35" y="18"/>
                </a:lnTo>
                <a:lnTo>
                  <a:pt x="35" y="8"/>
                </a:lnTo>
                <a:lnTo>
                  <a:pt x="35" y="11"/>
                </a:lnTo>
                <a:lnTo>
                  <a:pt x="37" y="10"/>
                </a:lnTo>
                <a:lnTo>
                  <a:pt x="37" y="16"/>
                </a:lnTo>
                <a:lnTo>
                  <a:pt x="37" y="9"/>
                </a:lnTo>
                <a:lnTo>
                  <a:pt x="37" y="10"/>
                </a:lnTo>
                <a:lnTo>
                  <a:pt x="38" y="9"/>
                </a:lnTo>
                <a:lnTo>
                  <a:pt x="38" y="6"/>
                </a:lnTo>
                <a:lnTo>
                  <a:pt x="38" y="15"/>
                </a:lnTo>
                <a:lnTo>
                  <a:pt x="39" y="14"/>
                </a:lnTo>
                <a:lnTo>
                  <a:pt x="39" y="15"/>
                </a:lnTo>
                <a:lnTo>
                  <a:pt x="39" y="5"/>
                </a:lnTo>
                <a:lnTo>
                  <a:pt x="39" y="13"/>
                </a:lnTo>
                <a:lnTo>
                  <a:pt x="40" y="11"/>
                </a:lnTo>
                <a:lnTo>
                  <a:pt x="40" y="20"/>
                </a:lnTo>
                <a:lnTo>
                  <a:pt x="40" y="8"/>
                </a:lnTo>
                <a:lnTo>
                  <a:pt x="40" y="11"/>
                </a:lnTo>
                <a:lnTo>
                  <a:pt x="42" y="10"/>
                </a:lnTo>
                <a:lnTo>
                  <a:pt x="42" y="15"/>
                </a:lnTo>
                <a:lnTo>
                  <a:pt x="42" y="6"/>
                </a:lnTo>
                <a:lnTo>
                  <a:pt x="42" y="8"/>
                </a:lnTo>
                <a:lnTo>
                  <a:pt x="43" y="10"/>
                </a:lnTo>
                <a:lnTo>
                  <a:pt x="43" y="16"/>
                </a:lnTo>
                <a:lnTo>
                  <a:pt x="43" y="8"/>
                </a:lnTo>
                <a:lnTo>
                  <a:pt x="43" y="13"/>
                </a:lnTo>
                <a:lnTo>
                  <a:pt x="44" y="1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Rectangle 217"/>
          <p:cNvSpPr>
            <a:spLocks noChangeArrowheads="1"/>
          </p:cNvSpPr>
          <p:nvPr/>
        </p:nvSpPr>
        <p:spPr bwMode="auto">
          <a:xfrm>
            <a:off x="228600" y="228600"/>
            <a:ext cx="5181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One second of audio from the laser sensor. Only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Bombus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impatiens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(Common Eastern Bumble Bee) is in the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insectary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Rectangle 217"/>
          <p:cNvSpPr>
            <a:spLocks noChangeArrowheads="1"/>
          </p:cNvSpPr>
          <p:nvPr/>
        </p:nvSpPr>
        <p:spPr bwMode="auto">
          <a:xfrm>
            <a:off x="749643" y="1670864"/>
            <a:ext cx="216291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Background noise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Rectangle 217"/>
          <p:cNvSpPr>
            <a:spLocks noChangeArrowheads="1"/>
          </p:cNvSpPr>
          <p:nvPr/>
        </p:nvSpPr>
        <p:spPr bwMode="auto">
          <a:xfrm>
            <a:off x="2699756" y="1676400"/>
            <a:ext cx="20342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Bee begins to cross laser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1" name="Straight Arrow Connector 160"/>
          <p:cNvCxnSpPr/>
          <p:nvPr/>
        </p:nvCxnSpPr>
        <p:spPr>
          <a:xfrm rot="5400000" flipH="1" flipV="1">
            <a:off x="2002222" y="1563514"/>
            <a:ext cx="155936" cy="22930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rot="5400000" flipH="1" flipV="1">
            <a:off x="4790434" y="1533620"/>
            <a:ext cx="252723" cy="33021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218"/>
          <p:cNvSpPr>
            <a:spLocks noChangeArrowheads="1"/>
          </p:cNvSpPr>
          <p:nvPr/>
        </p:nvSpPr>
        <p:spPr bwMode="auto">
          <a:xfrm>
            <a:off x="2979382" y="3142109"/>
            <a:ext cx="627453" cy="3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Peak at 197Hz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4" name="Straight Arrow Connector 163"/>
          <p:cNvCxnSpPr/>
          <p:nvPr/>
        </p:nvCxnSpPr>
        <p:spPr>
          <a:xfrm rot="10800000">
            <a:off x="2796228" y="3039295"/>
            <a:ext cx="142824" cy="16797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218"/>
          <p:cNvSpPr>
            <a:spLocks noChangeArrowheads="1"/>
          </p:cNvSpPr>
          <p:nvPr/>
        </p:nvSpPr>
        <p:spPr bwMode="auto">
          <a:xfrm>
            <a:off x="3705293" y="3561529"/>
            <a:ext cx="736339" cy="16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Harmonics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6" name="Straight Arrow Connector 165"/>
          <p:cNvCxnSpPr/>
          <p:nvPr/>
        </p:nvCxnSpPr>
        <p:spPr>
          <a:xfrm rot="10800000">
            <a:off x="3703622" y="3382088"/>
            <a:ext cx="142824" cy="16797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rot="16200000">
            <a:off x="4256127" y="3386120"/>
            <a:ext cx="142824" cy="16797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218"/>
          <p:cNvSpPr>
            <a:spLocks noChangeArrowheads="1"/>
          </p:cNvSpPr>
          <p:nvPr/>
        </p:nvSpPr>
        <p:spPr bwMode="auto">
          <a:xfrm>
            <a:off x="1955030" y="3303419"/>
            <a:ext cx="527975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60Hz interference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9" name="Straight Arrow Connector 168"/>
          <p:cNvCxnSpPr/>
          <p:nvPr/>
        </p:nvCxnSpPr>
        <p:spPr>
          <a:xfrm rot="10800000" flipV="1">
            <a:off x="2155003" y="3563551"/>
            <a:ext cx="241970" cy="17343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extract-18-54-00--18-55-0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791200" y="304800"/>
            <a:ext cx="304800" cy="304800"/>
          </a:xfrm>
          <a:prstGeom prst="rect">
            <a:avLst/>
          </a:prstGeom>
        </p:spPr>
      </p:pic>
      <p:pic>
        <p:nvPicPr>
          <p:cNvPr id="171" name="extract-8-35-10--8-37-00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6324600" y="304800"/>
            <a:ext cx="304800" cy="304800"/>
          </a:xfrm>
          <a:prstGeom prst="rect">
            <a:avLst/>
          </a:prstGeom>
        </p:spPr>
      </p:pic>
      <p:pic>
        <p:nvPicPr>
          <p:cNvPr id="172" name="extact-17-51-00--17-53-00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6934200" y="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" fill="hold"/>
                                        <p:tgtEl>
                                          <p:spTgt spid="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84" fill="hold"/>
                                        <p:tgtEl>
                                          <p:spTgt spid="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27" fill="hold"/>
                                        <p:tgtEl>
                                          <p:spTgt spid="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4116" y="3103803"/>
            <a:ext cx="631813" cy="66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ectangle 128"/>
          <p:cNvSpPr>
            <a:spLocks noChangeArrowheads="1"/>
          </p:cNvSpPr>
          <p:nvPr/>
        </p:nvSpPr>
        <p:spPr bwMode="auto">
          <a:xfrm>
            <a:off x="1836941" y="2899953"/>
            <a:ext cx="4501394" cy="1035805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Line 130"/>
          <p:cNvSpPr>
            <a:spLocks noChangeShapeType="1"/>
          </p:cNvSpPr>
          <p:nvPr/>
        </p:nvSpPr>
        <p:spPr bwMode="auto">
          <a:xfrm>
            <a:off x="1836941" y="3935758"/>
            <a:ext cx="4501394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Line 132"/>
          <p:cNvSpPr>
            <a:spLocks noChangeShapeType="1"/>
          </p:cNvSpPr>
          <p:nvPr/>
        </p:nvSpPr>
        <p:spPr bwMode="auto">
          <a:xfrm flipV="1">
            <a:off x="1836941" y="2899953"/>
            <a:ext cx="2420" cy="103580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Line 133"/>
          <p:cNvSpPr>
            <a:spLocks noChangeShapeType="1"/>
          </p:cNvSpPr>
          <p:nvPr/>
        </p:nvSpPr>
        <p:spPr bwMode="auto">
          <a:xfrm>
            <a:off x="1836941" y="3935758"/>
            <a:ext cx="4501394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Line 134"/>
          <p:cNvSpPr>
            <a:spLocks noChangeShapeType="1"/>
          </p:cNvSpPr>
          <p:nvPr/>
        </p:nvSpPr>
        <p:spPr bwMode="auto">
          <a:xfrm flipV="1">
            <a:off x="1836941" y="2899953"/>
            <a:ext cx="2420" cy="103580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Line 135"/>
          <p:cNvSpPr>
            <a:spLocks noChangeShapeType="1"/>
          </p:cNvSpPr>
          <p:nvPr/>
        </p:nvSpPr>
        <p:spPr bwMode="auto">
          <a:xfrm flipV="1">
            <a:off x="1836941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Line 136"/>
          <p:cNvSpPr>
            <a:spLocks noChangeShapeType="1"/>
          </p:cNvSpPr>
          <p:nvPr/>
        </p:nvSpPr>
        <p:spPr bwMode="auto">
          <a:xfrm>
            <a:off x="1836941" y="2899953"/>
            <a:ext cx="2420" cy="4114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137"/>
          <p:cNvSpPr>
            <a:spLocks noChangeArrowheads="1"/>
          </p:cNvSpPr>
          <p:nvPr/>
        </p:nvSpPr>
        <p:spPr bwMode="auto">
          <a:xfrm>
            <a:off x="1827261" y="3945438"/>
            <a:ext cx="57707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Line 138"/>
          <p:cNvSpPr>
            <a:spLocks noChangeShapeType="1"/>
          </p:cNvSpPr>
          <p:nvPr/>
        </p:nvSpPr>
        <p:spPr bwMode="auto">
          <a:xfrm flipV="1">
            <a:off x="2284662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140"/>
          <p:cNvSpPr>
            <a:spLocks noChangeArrowheads="1"/>
          </p:cNvSpPr>
          <p:nvPr/>
        </p:nvSpPr>
        <p:spPr bwMode="auto">
          <a:xfrm>
            <a:off x="2253199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Line 141"/>
          <p:cNvSpPr>
            <a:spLocks noChangeShapeType="1"/>
          </p:cNvSpPr>
          <p:nvPr/>
        </p:nvSpPr>
        <p:spPr bwMode="auto">
          <a:xfrm flipV="1">
            <a:off x="2734802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143"/>
          <p:cNvSpPr>
            <a:spLocks noChangeArrowheads="1"/>
          </p:cNvSpPr>
          <p:nvPr/>
        </p:nvSpPr>
        <p:spPr bwMode="auto">
          <a:xfrm>
            <a:off x="2703336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Line 144"/>
          <p:cNvSpPr>
            <a:spLocks noChangeShapeType="1"/>
          </p:cNvSpPr>
          <p:nvPr/>
        </p:nvSpPr>
        <p:spPr bwMode="auto">
          <a:xfrm flipV="1">
            <a:off x="3184941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146"/>
          <p:cNvSpPr>
            <a:spLocks noChangeArrowheads="1"/>
          </p:cNvSpPr>
          <p:nvPr/>
        </p:nvSpPr>
        <p:spPr bwMode="auto">
          <a:xfrm>
            <a:off x="3155899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Line 147"/>
          <p:cNvSpPr>
            <a:spLocks noChangeShapeType="1"/>
          </p:cNvSpPr>
          <p:nvPr/>
        </p:nvSpPr>
        <p:spPr bwMode="auto">
          <a:xfrm flipV="1">
            <a:off x="3635081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149"/>
          <p:cNvSpPr>
            <a:spLocks noChangeArrowheads="1"/>
          </p:cNvSpPr>
          <p:nvPr/>
        </p:nvSpPr>
        <p:spPr bwMode="auto">
          <a:xfrm>
            <a:off x="3606039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Line 150"/>
          <p:cNvSpPr>
            <a:spLocks noChangeShapeType="1"/>
          </p:cNvSpPr>
          <p:nvPr/>
        </p:nvSpPr>
        <p:spPr bwMode="auto">
          <a:xfrm flipV="1">
            <a:off x="4087638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52"/>
          <p:cNvSpPr>
            <a:spLocks noChangeArrowheads="1"/>
          </p:cNvSpPr>
          <p:nvPr/>
        </p:nvSpPr>
        <p:spPr bwMode="auto">
          <a:xfrm>
            <a:off x="4056177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Line 153"/>
          <p:cNvSpPr>
            <a:spLocks noChangeShapeType="1"/>
          </p:cNvSpPr>
          <p:nvPr/>
        </p:nvSpPr>
        <p:spPr bwMode="auto">
          <a:xfrm flipV="1">
            <a:off x="4535359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155"/>
          <p:cNvSpPr>
            <a:spLocks noChangeArrowheads="1"/>
          </p:cNvSpPr>
          <p:nvPr/>
        </p:nvSpPr>
        <p:spPr bwMode="auto">
          <a:xfrm>
            <a:off x="4503896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Line 156"/>
          <p:cNvSpPr>
            <a:spLocks noChangeShapeType="1"/>
          </p:cNvSpPr>
          <p:nvPr/>
        </p:nvSpPr>
        <p:spPr bwMode="auto">
          <a:xfrm flipV="1">
            <a:off x="4985499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158"/>
          <p:cNvSpPr>
            <a:spLocks noChangeArrowheads="1"/>
          </p:cNvSpPr>
          <p:nvPr/>
        </p:nvSpPr>
        <p:spPr bwMode="auto">
          <a:xfrm>
            <a:off x="4954033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Line 159"/>
          <p:cNvSpPr>
            <a:spLocks noChangeShapeType="1"/>
          </p:cNvSpPr>
          <p:nvPr/>
        </p:nvSpPr>
        <p:spPr bwMode="auto">
          <a:xfrm flipV="1">
            <a:off x="5435638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61"/>
          <p:cNvSpPr>
            <a:spLocks noChangeArrowheads="1"/>
          </p:cNvSpPr>
          <p:nvPr/>
        </p:nvSpPr>
        <p:spPr bwMode="auto">
          <a:xfrm>
            <a:off x="5406595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Line 162"/>
          <p:cNvSpPr>
            <a:spLocks noChangeShapeType="1"/>
          </p:cNvSpPr>
          <p:nvPr/>
        </p:nvSpPr>
        <p:spPr bwMode="auto">
          <a:xfrm flipV="1">
            <a:off x="5885778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164"/>
          <p:cNvSpPr>
            <a:spLocks noChangeArrowheads="1"/>
          </p:cNvSpPr>
          <p:nvPr/>
        </p:nvSpPr>
        <p:spPr bwMode="auto">
          <a:xfrm>
            <a:off x="5856736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900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Line 165"/>
          <p:cNvSpPr>
            <a:spLocks noChangeShapeType="1"/>
          </p:cNvSpPr>
          <p:nvPr/>
        </p:nvSpPr>
        <p:spPr bwMode="auto">
          <a:xfrm flipV="1">
            <a:off x="6338335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167"/>
          <p:cNvSpPr>
            <a:spLocks noChangeArrowheads="1"/>
          </p:cNvSpPr>
          <p:nvPr/>
        </p:nvSpPr>
        <p:spPr bwMode="auto">
          <a:xfrm>
            <a:off x="6294775" y="3945438"/>
            <a:ext cx="230831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1000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Line 168"/>
          <p:cNvSpPr>
            <a:spLocks noChangeShapeType="1"/>
          </p:cNvSpPr>
          <p:nvPr/>
        </p:nvSpPr>
        <p:spPr bwMode="auto">
          <a:xfrm>
            <a:off x="1836941" y="3935758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Line 169"/>
          <p:cNvSpPr>
            <a:spLocks noChangeShapeType="1"/>
          </p:cNvSpPr>
          <p:nvPr/>
        </p:nvSpPr>
        <p:spPr bwMode="auto">
          <a:xfrm flipH="1">
            <a:off x="6292354" y="3935758"/>
            <a:ext cx="45983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170"/>
          <p:cNvSpPr>
            <a:spLocks noChangeArrowheads="1"/>
          </p:cNvSpPr>
          <p:nvPr/>
        </p:nvSpPr>
        <p:spPr bwMode="auto">
          <a:xfrm>
            <a:off x="1646561" y="3911556"/>
            <a:ext cx="6411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Line 171"/>
          <p:cNvSpPr>
            <a:spLocks noChangeShapeType="1"/>
          </p:cNvSpPr>
          <p:nvPr/>
        </p:nvSpPr>
        <p:spPr bwMode="auto">
          <a:xfrm>
            <a:off x="1836941" y="3819593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Line 174"/>
          <p:cNvSpPr>
            <a:spLocks noChangeShapeType="1"/>
          </p:cNvSpPr>
          <p:nvPr/>
        </p:nvSpPr>
        <p:spPr bwMode="auto">
          <a:xfrm>
            <a:off x="1836941" y="3703428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176"/>
          <p:cNvSpPr>
            <a:spLocks noChangeArrowheads="1"/>
          </p:cNvSpPr>
          <p:nvPr/>
        </p:nvSpPr>
        <p:spPr bwMode="auto">
          <a:xfrm>
            <a:off x="1641721" y="3679226"/>
            <a:ext cx="6411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Line 177"/>
          <p:cNvSpPr>
            <a:spLocks noChangeShapeType="1"/>
          </p:cNvSpPr>
          <p:nvPr/>
        </p:nvSpPr>
        <p:spPr bwMode="auto">
          <a:xfrm>
            <a:off x="1836941" y="3589683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Line 180"/>
          <p:cNvSpPr>
            <a:spLocks noChangeShapeType="1"/>
          </p:cNvSpPr>
          <p:nvPr/>
        </p:nvSpPr>
        <p:spPr bwMode="auto">
          <a:xfrm>
            <a:off x="1836941" y="3473518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182"/>
          <p:cNvSpPr>
            <a:spLocks noChangeArrowheads="1"/>
          </p:cNvSpPr>
          <p:nvPr/>
        </p:nvSpPr>
        <p:spPr bwMode="auto">
          <a:xfrm>
            <a:off x="1641721" y="3449316"/>
            <a:ext cx="6411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Line 183"/>
          <p:cNvSpPr>
            <a:spLocks noChangeShapeType="1"/>
          </p:cNvSpPr>
          <p:nvPr/>
        </p:nvSpPr>
        <p:spPr bwMode="auto">
          <a:xfrm>
            <a:off x="1836941" y="3359773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Line 186"/>
          <p:cNvSpPr>
            <a:spLocks noChangeShapeType="1"/>
          </p:cNvSpPr>
          <p:nvPr/>
        </p:nvSpPr>
        <p:spPr bwMode="auto">
          <a:xfrm>
            <a:off x="1836941" y="3243608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188"/>
          <p:cNvSpPr>
            <a:spLocks noChangeArrowheads="1"/>
          </p:cNvSpPr>
          <p:nvPr/>
        </p:nvSpPr>
        <p:spPr bwMode="auto">
          <a:xfrm>
            <a:off x="1641721" y="3219406"/>
            <a:ext cx="6411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Line 189"/>
          <p:cNvSpPr>
            <a:spLocks noChangeShapeType="1"/>
          </p:cNvSpPr>
          <p:nvPr/>
        </p:nvSpPr>
        <p:spPr bwMode="auto">
          <a:xfrm>
            <a:off x="1836941" y="3129863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Line 192"/>
          <p:cNvSpPr>
            <a:spLocks noChangeShapeType="1"/>
          </p:cNvSpPr>
          <p:nvPr/>
        </p:nvSpPr>
        <p:spPr bwMode="auto">
          <a:xfrm>
            <a:off x="1836941" y="3013698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194"/>
          <p:cNvSpPr>
            <a:spLocks noChangeArrowheads="1"/>
          </p:cNvSpPr>
          <p:nvPr/>
        </p:nvSpPr>
        <p:spPr bwMode="auto">
          <a:xfrm>
            <a:off x="1641721" y="2989496"/>
            <a:ext cx="6411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Line 195"/>
          <p:cNvSpPr>
            <a:spLocks noChangeShapeType="1"/>
          </p:cNvSpPr>
          <p:nvPr/>
        </p:nvSpPr>
        <p:spPr bwMode="auto">
          <a:xfrm>
            <a:off x="1836941" y="2899953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198"/>
          <p:cNvSpPr>
            <a:spLocks noChangeArrowheads="1"/>
          </p:cNvSpPr>
          <p:nvPr/>
        </p:nvSpPr>
        <p:spPr bwMode="auto">
          <a:xfrm>
            <a:off x="1623971" y="2870911"/>
            <a:ext cx="201978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 10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99"/>
          <p:cNvSpPr>
            <a:spLocks noChangeArrowheads="1"/>
          </p:cNvSpPr>
          <p:nvPr/>
        </p:nvSpPr>
        <p:spPr bwMode="auto">
          <a:xfrm>
            <a:off x="1771598" y="2856390"/>
            <a:ext cx="84961" cy="12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-3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Line 201"/>
          <p:cNvSpPr>
            <a:spLocks noChangeShapeType="1"/>
          </p:cNvSpPr>
          <p:nvPr/>
        </p:nvSpPr>
        <p:spPr bwMode="auto">
          <a:xfrm>
            <a:off x="1836941" y="3935758"/>
            <a:ext cx="4501394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Line 203"/>
          <p:cNvSpPr>
            <a:spLocks noChangeShapeType="1"/>
          </p:cNvSpPr>
          <p:nvPr/>
        </p:nvSpPr>
        <p:spPr bwMode="auto">
          <a:xfrm flipV="1">
            <a:off x="1836941" y="2899953"/>
            <a:ext cx="2420" cy="103580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Freeform 204"/>
          <p:cNvSpPr>
            <a:spLocks/>
          </p:cNvSpPr>
          <p:nvPr/>
        </p:nvSpPr>
        <p:spPr bwMode="auto">
          <a:xfrm>
            <a:off x="1836941" y="3715527"/>
            <a:ext cx="382377" cy="217809"/>
          </a:xfrm>
          <a:custGeom>
            <a:avLst/>
            <a:gdLst/>
            <a:ahLst/>
            <a:cxnLst>
              <a:cxn ang="0">
                <a:pos x="2" y="70"/>
              </a:cxn>
              <a:cxn ang="0">
                <a:pos x="6" y="59"/>
              </a:cxn>
              <a:cxn ang="0">
                <a:pos x="10" y="63"/>
              </a:cxn>
              <a:cxn ang="0">
                <a:pos x="13" y="70"/>
              </a:cxn>
              <a:cxn ang="0">
                <a:pos x="17" y="81"/>
              </a:cxn>
              <a:cxn ang="0">
                <a:pos x="21" y="80"/>
              </a:cxn>
              <a:cxn ang="0">
                <a:pos x="25" y="78"/>
              </a:cxn>
              <a:cxn ang="0">
                <a:pos x="28" y="76"/>
              </a:cxn>
              <a:cxn ang="0">
                <a:pos x="32" y="78"/>
              </a:cxn>
              <a:cxn ang="0">
                <a:pos x="36" y="84"/>
              </a:cxn>
              <a:cxn ang="0">
                <a:pos x="40" y="84"/>
              </a:cxn>
              <a:cxn ang="0">
                <a:pos x="43" y="85"/>
              </a:cxn>
              <a:cxn ang="0">
                <a:pos x="47" y="84"/>
              </a:cxn>
              <a:cxn ang="0">
                <a:pos x="51" y="83"/>
              </a:cxn>
              <a:cxn ang="0">
                <a:pos x="55" y="86"/>
              </a:cxn>
              <a:cxn ang="0">
                <a:pos x="58" y="81"/>
              </a:cxn>
              <a:cxn ang="0">
                <a:pos x="62" y="81"/>
              </a:cxn>
              <a:cxn ang="0">
                <a:pos x="66" y="84"/>
              </a:cxn>
              <a:cxn ang="0">
                <a:pos x="70" y="83"/>
              </a:cxn>
              <a:cxn ang="0">
                <a:pos x="73" y="81"/>
              </a:cxn>
              <a:cxn ang="0">
                <a:pos x="77" y="86"/>
              </a:cxn>
              <a:cxn ang="0">
                <a:pos x="81" y="84"/>
              </a:cxn>
              <a:cxn ang="0">
                <a:pos x="85" y="80"/>
              </a:cxn>
              <a:cxn ang="0">
                <a:pos x="88" y="85"/>
              </a:cxn>
              <a:cxn ang="0">
                <a:pos x="92" y="83"/>
              </a:cxn>
              <a:cxn ang="0">
                <a:pos x="96" y="81"/>
              </a:cxn>
              <a:cxn ang="0">
                <a:pos x="100" y="89"/>
              </a:cxn>
              <a:cxn ang="0">
                <a:pos x="103" y="90"/>
              </a:cxn>
              <a:cxn ang="0">
                <a:pos x="107" y="81"/>
              </a:cxn>
              <a:cxn ang="0">
                <a:pos x="111" y="0"/>
              </a:cxn>
              <a:cxn ang="0">
                <a:pos x="115" y="84"/>
              </a:cxn>
              <a:cxn ang="0">
                <a:pos x="118" y="88"/>
              </a:cxn>
              <a:cxn ang="0">
                <a:pos x="122" y="83"/>
              </a:cxn>
              <a:cxn ang="0">
                <a:pos x="126" y="90"/>
              </a:cxn>
              <a:cxn ang="0">
                <a:pos x="130" y="88"/>
              </a:cxn>
              <a:cxn ang="0">
                <a:pos x="133" y="90"/>
              </a:cxn>
              <a:cxn ang="0">
                <a:pos x="137" y="86"/>
              </a:cxn>
              <a:cxn ang="0">
                <a:pos x="141" y="84"/>
              </a:cxn>
              <a:cxn ang="0">
                <a:pos x="145" y="89"/>
              </a:cxn>
              <a:cxn ang="0">
                <a:pos x="148" y="81"/>
              </a:cxn>
              <a:cxn ang="0">
                <a:pos x="152" y="85"/>
              </a:cxn>
              <a:cxn ang="0">
                <a:pos x="156" y="84"/>
              </a:cxn>
            </a:cxnLst>
            <a:rect l="0" t="0" r="r" b="b"/>
            <a:pathLst>
              <a:path w="158" h="90">
                <a:moveTo>
                  <a:pt x="0" y="85"/>
                </a:moveTo>
                <a:lnTo>
                  <a:pt x="1" y="81"/>
                </a:lnTo>
                <a:lnTo>
                  <a:pt x="2" y="70"/>
                </a:lnTo>
                <a:lnTo>
                  <a:pt x="3" y="65"/>
                </a:lnTo>
                <a:lnTo>
                  <a:pt x="5" y="60"/>
                </a:lnTo>
                <a:lnTo>
                  <a:pt x="6" y="59"/>
                </a:lnTo>
                <a:lnTo>
                  <a:pt x="7" y="59"/>
                </a:lnTo>
                <a:lnTo>
                  <a:pt x="8" y="61"/>
                </a:lnTo>
                <a:lnTo>
                  <a:pt x="10" y="63"/>
                </a:lnTo>
                <a:lnTo>
                  <a:pt x="11" y="68"/>
                </a:lnTo>
                <a:lnTo>
                  <a:pt x="12" y="70"/>
                </a:lnTo>
                <a:lnTo>
                  <a:pt x="13" y="70"/>
                </a:lnTo>
                <a:lnTo>
                  <a:pt x="15" y="75"/>
                </a:lnTo>
                <a:lnTo>
                  <a:pt x="16" y="79"/>
                </a:lnTo>
                <a:lnTo>
                  <a:pt x="17" y="81"/>
                </a:lnTo>
                <a:lnTo>
                  <a:pt x="18" y="80"/>
                </a:lnTo>
                <a:lnTo>
                  <a:pt x="20" y="79"/>
                </a:lnTo>
                <a:lnTo>
                  <a:pt x="21" y="80"/>
                </a:lnTo>
                <a:lnTo>
                  <a:pt x="22" y="80"/>
                </a:lnTo>
                <a:lnTo>
                  <a:pt x="23" y="80"/>
                </a:lnTo>
                <a:lnTo>
                  <a:pt x="25" y="78"/>
                </a:lnTo>
                <a:lnTo>
                  <a:pt x="26" y="79"/>
                </a:lnTo>
                <a:lnTo>
                  <a:pt x="27" y="78"/>
                </a:lnTo>
                <a:lnTo>
                  <a:pt x="28" y="76"/>
                </a:lnTo>
                <a:lnTo>
                  <a:pt x="30" y="76"/>
                </a:lnTo>
                <a:lnTo>
                  <a:pt x="31" y="76"/>
                </a:lnTo>
                <a:lnTo>
                  <a:pt x="32" y="78"/>
                </a:lnTo>
                <a:lnTo>
                  <a:pt x="33" y="80"/>
                </a:lnTo>
                <a:lnTo>
                  <a:pt x="35" y="83"/>
                </a:lnTo>
                <a:lnTo>
                  <a:pt x="36" y="84"/>
                </a:lnTo>
                <a:lnTo>
                  <a:pt x="37" y="85"/>
                </a:lnTo>
                <a:lnTo>
                  <a:pt x="38" y="86"/>
                </a:lnTo>
                <a:lnTo>
                  <a:pt x="40" y="84"/>
                </a:lnTo>
                <a:lnTo>
                  <a:pt x="41" y="81"/>
                </a:lnTo>
                <a:lnTo>
                  <a:pt x="42" y="84"/>
                </a:lnTo>
                <a:lnTo>
                  <a:pt x="43" y="85"/>
                </a:lnTo>
                <a:lnTo>
                  <a:pt x="45" y="85"/>
                </a:lnTo>
                <a:lnTo>
                  <a:pt x="46" y="86"/>
                </a:lnTo>
                <a:lnTo>
                  <a:pt x="47" y="84"/>
                </a:lnTo>
                <a:lnTo>
                  <a:pt x="48" y="84"/>
                </a:lnTo>
                <a:lnTo>
                  <a:pt x="50" y="84"/>
                </a:lnTo>
                <a:lnTo>
                  <a:pt x="51" y="83"/>
                </a:lnTo>
                <a:lnTo>
                  <a:pt x="52" y="84"/>
                </a:lnTo>
                <a:lnTo>
                  <a:pt x="53" y="85"/>
                </a:lnTo>
                <a:lnTo>
                  <a:pt x="55" y="86"/>
                </a:lnTo>
                <a:lnTo>
                  <a:pt x="56" y="86"/>
                </a:lnTo>
                <a:lnTo>
                  <a:pt x="57" y="84"/>
                </a:lnTo>
                <a:lnTo>
                  <a:pt x="58" y="81"/>
                </a:lnTo>
                <a:lnTo>
                  <a:pt x="60" y="83"/>
                </a:lnTo>
                <a:lnTo>
                  <a:pt x="61" y="83"/>
                </a:lnTo>
                <a:lnTo>
                  <a:pt x="62" y="81"/>
                </a:lnTo>
                <a:lnTo>
                  <a:pt x="63" y="81"/>
                </a:lnTo>
                <a:lnTo>
                  <a:pt x="65" y="84"/>
                </a:lnTo>
                <a:lnTo>
                  <a:pt x="66" y="84"/>
                </a:lnTo>
                <a:lnTo>
                  <a:pt x="67" y="80"/>
                </a:lnTo>
                <a:lnTo>
                  <a:pt x="68" y="81"/>
                </a:lnTo>
                <a:lnTo>
                  <a:pt x="70" y="83"/>
                </a:lnTo>
                <a:lnTo>
                  <a:pt x="71" y="83"/>
                </a:lnTo>
                <a:lnTo>
                  <a:pt x="72" y="80"/>
                </a:lnTo>
                <a:lnTo>
                  <a:pt x="73" y="81"/>
                </a:lnTo>
                <a:lnTo>
                  <a:pt x="75" y="81"/>
                </a:lnTo>
                <a:lnTo>
                  <a:pt x="76" y="85"/>
                </a:lnTo>
                <a:lnTo>
                  <a:pt x="77" y="86"/>
                </a:lnTo>
                <a:lnTo>
                  <a:pt x="78" y="83"/>
                </a:lnTo>
                <a:lnTo>
                  <a:pt x="80" y="83"/>
                </a:lnTo>
                <a:lnTo>
                  <a:pt x="81" y="84"/>
                </a:lnTo>
                <a:lnTo>
                  <a:pt x="82" y="83"/>
                </a:lnTo>
                <a:lnTo>
                  <a:pt x="83" y="80"/>
                </a:lnTo>
                <a:lnTo>
                  <a:pt x="85" y="80"/>
                </a:lnTo>
                <a:lnTo>
                  <a:pt x="86" y="80"/>
                </a:lnTo>
                <a:lnTo>
                  <a:pt x="87" y="81"/>
                </a:lnTo>
                <a:lnTo>
                  <a:pt x="88" y="85"/>
                </a:lnTo>
                <a:lnTo>
                  <a:pt x="90" y="81"/>
                </a:lnTo>
                <a:lnTo>
                  <a:pt x="91" y="84"/>
                </a:lnTo>
                <a:lnTo>
                  <a:pt x="92" y="83"/>
                </a:lnTo>
                <a:lnTo>
                  <a:pt x="93" y="80"/>
                </a:lnTo>
                <a:lnTo>
                  <a:pt x="95" y="81"/>
                </a:lnTo>
                <a:lnTo>
                  <a:pt x="96" y="81"/>
                </a:lnTo>
                <a:lnTo>
                  <a:pt x="97" y="88"/>
                </a:lnTo>
                <a:lnTo>
                  <a:pt x="98" y="86"/>
                </a:lnTo>
                <a:lnTo>
                  <a:pt x="100" y="89"/>
                </a:lnTo>
                <a:lnTo>
                  <a:pt x="101" y="86"/>
                </a:lnTo>
                <a:lnTo>
                  <a:pt x="102" y="86"/>
                </a:lnTo>
                <a:lnTo>
                  <a:pt x="103" y="90"/>
                </a:lnTo>
                <a:lnTo>
                  <a:pt x="105" y="78"/>
                </a:lnTo>
                <a:lnTo>
                  <a:pt x="106" y="81"/>
                </a:lnTo>
                <a:lnTo>
                  <a:pt x="107" y="81"/>
                </a:lnTo>
                <a:lnTo>
                  <a:pt x="108" y="74"/>
                </a:lnTo>
                <a:lnTo>
                  <a:pt x="110" y="64"/>
                </a:lnTo>
                <a:lnTo>
                  <a:pt x="111" y="0"/>
                </a:lnTo>
                <a:lnTo>
                  <a:pt x="112" y="41"/>
                </a:lnTo>
                <a:lnTo>
                  <a:pt x="113" y="75"/>
                </a:lnTo>
                <a:lnTo>
                  <a:pt x="115" y="84"/>
                </a:lnTo>
                <a:lnTo>
                  <a:pt x="116" y="81"/>
                </a:lnTo>
                <a:lnTo>
                  <a:pt x="117" y="80"/>
                </a:lnTo>
                <a:lnTo>
                  <a:pt x="118" y="88"/>
                </a:lnTo>
                <a:lnTo>
                  <a:pt x="120" y="81"/>
                </a:lnTo>
                <a:lnTo>
                  <a:pt x="121" y="86"/>
                </a:lnTo>
                <a:lnTo>
                  <a:pt x="122" y="83"/>
                </a:lnTo>
                <a:lnTo>
                  <a:pt x="123" y="86"/>
                </a:lnTo>
                <a:lnTo>
                  <a:pt x="125" y="84"/>
                </a:lnTo>
                <a:lnTo>
                  <a:pt x="126" y="90"/>
                </a:lnTo>
                <a:lnTo>
                  <a:pt x="127" y="89"/>
                </a:lnTo>
                <a:lnTo>
                  <a:pt x="128" y="85"/>
                </a:lnTo>
                <a:lnTo>
                  <a:pt x="130" y="88"/>
                </a:lnTo>
                <a:lnTo>
                  <a:pt x="131" y="85"/>
                </a:lnTo>
                <a:lnTo>
                  <a:pt x="132" y="90"/>
                </a:lnTo>
                <a:lnTo>
                  <a:pt x="133" y="90"/>
                </a:lnTo>
                <a:lnTo>
                  <a:pt x="135" y="86"/>
                </a:lnTo>
                <a:lnTo>
                  <a:pt x="136" y="88"/>
                </a:lnTo>
                <a:lnTo>
                  <a:pt x="137" y="86"/>
                </a:lnTo>
                <a:lnTo>
                  <a:pt x="138" y="85"/>
                </a:lnTo>
                <a:lnTo>
                  <a:pt x="140" y="81"/>
                </a:lnTo>
                <a:lnTo>
                  <a:pt x="141" y="84"/>
                </a:lnTo>
                <a:lnTo>
                  <a:pt x="142" y="86"/>
                </a:lnTo>
                <a:lnTo>
                  <a:pt x="143" y="88"/>
                </a:lnTo>
                <a:lnTo>
                  <a:pt x="145" y="89"/>
                </a:lnTo>
                <a:lnTo>
                  <a:pt x="146" y="88"/>
                </a:lnTo>
                <a:lnTo>
                  <a:pt x="147" y="85"/>
                </a:lnTo>
                <a:lnTo>
                  <a:pt x="148" y="81"/>
                </a:lnTo>
                <a:lnTo>
                  <a:pt x="150" y="81"/>
                </a:lnTo>
                <a:lnTo>
                  <a:pt x="151" y="83"/>
                </a:lnTo>
                <a:lnTo>
                  <a:pt x="152" y="85"/>
                </a:lnTo>
                <a:lnTo>
                  <a:pt x="153" y="85"/>
                </a:lnTo>
                <a:lnTo>
                  <a:pt x="155" y="85"/>
                </a:lnTo>
                <a:lnTo>
                  <a:pt x="156" y="84"/>
                </a:lnTo>
                <a:lnTo>
                  <a:pt x="157" y="85"/>
                </a:lnTo>
                <a:lnTo>
                  <a:pt x="158" y="89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Freeform 205"/>
          <p:cNvSpPr>
            <a:spLocks/>
          </p:cNvSpPr>
          <p:nvPr/>
        </p:nvSpPr>
        <p:spPr bwMode="auto">
          <a:xfrm>
            <a:off x="2219319" y="3848635"/>
            <a:ext cx="384797" cy="84705"/>
          </a:xfrm>
          <a:custGeom>
            <a:avLst/>
            <a:gdLst/>
            <a:ahLst/>
            <a:cxnLst>
              <a:cxn ang="0">
                <a:pos x="3" y="35"/>
              </a:cxn>
              <a:cxn ang="0">
                <a:pos x="7" y="29"/>
              </a:cxn>
              <a:cxn ang="0">
                <a:pos x="10" y="31"/>
              </a:cxn>
              <a:cxn ang="0">
                <a:pos x="14" y="33"/>
              </a:cxn>
              <a:cxn ang="0">
                <a:pos x="18" y="33"/>
              </a:cxn>
              <a:cxn ang="0">
                <a:pos x="22" y="33"/>
              </a:cxn>
              <a:cxn ang="0">
                <a:pos x="25" y="33"/>
              </a:cxn>
              <a:cxn ang="0">
                <a:pos x="29" y="33"/>
              </a:cxn>
              <a:cxn ang="0">
                <a:pos x="33" y="31"/>
              </a:cxn>
              <a:cxn ang="0">
                <a:pos x="37" y="29"/>
              </a:cxn>
              <a:cxn ang="0">
                <a:pos x="40" y="30"/>
              </a:cxn>
              <a:cxn ang="0">
                <a:pos x="44" y="33"/>
              </a:cxn>
              <a:cxn ang="0">
                <a:pos x="48" y="31"/>
              </a:cxn>
              <a:cxn ang="0">
                <a:pos x="52" y="28"/>
              </a:cxn>
              <a:cxn ang="0">
                <a:pos x="55" y="26"/>
              </a:cxn>
              <a:cxn ang="0">
                <a:pos x="59" y="29"/>
              </a:cxn>
              <a:cxn ang="0">
                <a:pos x="63" y="28"/>
              </a:cxn>
              <a:cxn ang="0">
                <a:pos x="67" y="31"/>
              </a:cxn>
              <a:cxn ang="0">
                <a:pos x="70" y="33"/>
              </a:cxn>
              <a:cxn ang="0">
                <a:pos x="74" y="25"/>
              </a:cxn>
              <a:cxn ang="0">
                <a:pos x="78" y="25"/>
              </a:cxn>
              <a:cxn ang="0">
                <a:pos x="82" y="31"/>
              </a:cxn>
              <a:cxn ang="0">
                <a:pos x="85" y="34"/>
              </a:cxn>
              <a:cxn ang="0">
                <a:pos x="89" y="30"/>
              </a:cxn>
              <a:cxn ang="0">
                <a:pos x="93" y="31"/>
              </a:cxn>
              <a:cxn ang="0">
                <a:pos x="97" y="30"/>
              </a:cxn>
              <a:cxn ang="0">
                <a:pos x="100" y="34"/>
              </a:cxn>
              <a:cxn ang="0">
                <a:pos x="104" y="33"/>
              </a:cxn>
              <a:cxn ang="0">
                <a:pos x="108" y="33"/>
              </a:cxn>
              <a:cxn ang="0">
                <a:pos x="112" y="30"/>
              </a:cxn>
              <a:cxn ang="0">
                <a:pos x="115" y="26"/>
              </a:cxn>
              <a:cxn ang="0">
                <a:pos x="119" y="28"/>
              </a:cxn>
              <a:cxn ang="0">
                <a:pos x="123" y="34"/>
              </a:cxn>
              <a:cxn ang="0">
                <a:pos x="127" y="20"/>
              </a:cxn>
              <a:cxn ang="0">
                <a:pos x="130" y="9"/>
              </a:cxn>
              <a:cxn ang="0">
                <a:pos x="134" y="6"/>
              </a:cxn>
              <a:cxn ang="0">
                <a:pos x="138" y="18"/>
              </a:cxn>
              <a:cxn ang="0">
                <a:pos x="142" y="29"/>
              </a:cxn>
              <a:cxn ang="0">
                <a:pos x="145" y="30"/>
              </a:cxn>
              <a:cxn ang="0">
                <a:pos x="149" y="24"/>
              </a:cxn>
              <a:cxn ang="0">
                <a:pos x="153" y="24"/>
              </a:cxn>
              <a:cxn ang="0">
                <a:pos x="157" y="20"/>
              </a:cxn>
            </a:cxnLst>
            <a:rect l="0" t="0" r="r" b="b"/>
            <a:pathLst>
              <a:path w="159" h="35">
                <a:moveTo>
                  <a:pt x="0" y="34"/>
                </a:moveTo>
                <a:lnTo>
                  <a:pt x="2" y="34"/>
                </a:lnTo>
                <a:lnTo>
                  <a:pt x="3" y="35"/>
                </a:lnTo>
                <a:lnTo>
                  <a:pt x="4" y="33"/>
                </a:lnTo>
                <a:lnTo>
                  <a:pt x="5" y="31"/>
                </a:lnTo>
                <a:lnTo>
                  <a:pt x="7" y="29"/>
                </a:lnTo>
                <a:lnTo>
                  <a:pt x="8" y="31"/>
                </a:lnTo>
                <a:lnTo>
                  <a:pt x="9" y="30"/>
                </a:lnTo>
                <a:lnTo>
                  <a:pt x="10" y="31"/>
                </a:lnTo>
                <a:lnTo>
                  <a:pt x="12" y="34"/>
                </a:lnTo>
                <a:lnTo>
                  <a:pt x="13" y="34"/>
                </a:lnTo>
                <a:lnTo>
                  <a:pt x="14" y="33"/>
                </a:lnTo>
                <a:lnTo>
                  <a:pt x="15" y="30"/>
                </a:lnTo>
                <a:lnTo>
                  <a:pt x="17" y="31"/>
                </a:lnTo>
                <a:lnTo>
                  <a:pt x="18" y="33"/>
                </a:lnTo>
                <a:lnTo>
                  <a:pt x="19" y="30"/>
                </a:lnTo>
                <a:lnTo>
                  <a:pt x="20" y="33"/>
                </a:lnTo>
                <a:lnTo>
                  <a:pt x="22" y="33"/>
                </a:lnTo>
                <a:lnTo>
                  <a:pt x="23" y="33"/>
                </a:lnTo>
                <a:lnTo>
                  <a:pt x="24" y="30"/>
                </a:lnTo>
                <a:lnTo>
                  <a:pt x="25" y="33"/>
                </a:lnTo>
                <a:lnTo>
                  <a:pt x="27" y="35"/>
                </a:lnTo>
                <a:lnTo>
                  <a:pt x="28" y="34"/>
                </a:lnTo>
                <a:lnTo>
                  <a:pt x="29" y="33"/>
                </a:lnTo>
                <a:lnTo>
                  <a:pt x="30" y="31"/>
                </a:lnTo>
                <a:lnTo>
                  <a:pt x="32" y="34"/>
                </a:lnTo>
                <a:lnTo>
                  <a:pt x="33" y="31"/>
                </a:lnTo>
                <a:lnTo>
                  <a:pt x="34" y="31"/>
                </a:lnTo>
                <a:lnTo>
                  <a:pt x="35" y="29"/>
                </a:lnTo>
                <a:lnTo>
                  <a:pt x="37" y="29"/>
                </a:lnTo>
                <a:lnTo>
                  <a:pt x="38" y="35"/>
                </a:lnTo>
                <a:lnTo>
                  <a:pt x="39" y="30"/>
                </a:lnTo>
                <a:lnTo>
                  <a:pt x="40" y="30"/>
                </a:lnTo>
                <a:lnTo>
                  <a:pt x="42" y="30"/>
                </a:lnTo>
                <a:lnTo>
                  <a:pt x="43" y="31"/>
                </a:lnTo>
                <a:lnTo>
                  <a:pt x="44" y="33"/>
                </a:lnTo>
                <a:lnTo>
                  <a:pt x="45" y="34"/>
                </a:lnTo>
                <a:lnTo>
                  <a:pt x="47" y="33"/>
                </a:lnTo>
                <a:lnTo>
                  <a:pt x="48" y="31"/>
                </a:lnTo>
                <a:lnTo>
                  <a:pt x="49" y="29"/>
                </a:lnTo>
                <a:lnTo>
                  <a:pt x="50" y="26"/>
                </a:lnTo>
                <a:lnTo>
                  <a:pt x="52" y="28"/>
                </a:lnTo>
                <a:lnTo>
                  <a:pt x="53" y="25"/>
                </a:lnTo>
                <a:lnTo>
                  <a:pt x="54" y="28"/>
                </a:lnTo>
                <a:lnTo>
                  <a:pt x="55" y="26"/>
                </a:lnTo>
                <a:lnTo>
                  <a:pt x="57" y="29"/>
                </a:lnTo>
                <a:lnTo>
                  <a:pt x="58" y="31"/>
                </a:lnTo>
                <a:lnTo>
                  <a:pt x="59" y="29"/>
                </a:lnTo>
                <a:lnTo>
                  <a:pt x="60" y="26"/>
                </a:lnTo>
                <a:lnTo>
                  <a:pt x="62" y="16"/>
                </a:lnTo>
                <a:lnTo>
                  <a:pt x="63" y="28"/>
                </a:lnTo>
                <a:lnTo>
                  <a:pt x="64" y="0"/>
                </a:lnTo>
                <a:lnTo>
                  <a:pt x="65" y="6"/>
                </a:lnTo>
                <a:lnTo>
                  <a:pt x="67" y="31"/>
                </a:lnTo>
                <a:lnTo>
                  <a:pt x="68" y="30"/>
                </a:lnTo>
                <a:lnTo>
                  <a:pt x="69" y="31"/>
                </a:lnTo>
                <a:lnTo>
                  <a:pt x="70" y="33"/>
                </a:lnTo>
                <a:lnTo>
                  <a:pt x="72" y="30"/>
                </a:lnTo>
                <a:lnTo>
                  <a:pt x="73" y="29"/>
                </a:lnTo>
                <a:lnTo>
                  <a:pt x="74" y="25"/>
                </a:lnTo>
                <a:lnTo>
                  <a:pt x="75" y="25"/>
                </a:lnTo>
                <a:lnTo>
                  <a:pt x="77" y="24"/>
                </a:lnTo>
                <a:lnTo>
                  <a:pt x="78" y="25"/>
                </a:lnTo>
                <a:lnTo>
                  <a:pt x="79" y="28"/>
                </a:lnTo>
                <a:lnTo>
                  <a:pt x="80" y="31"/>
                </a:lnTo>
                <a:lnTo>
                  <a:pt x="82" y="31"/>
                </a:lnTo>
                <a:lnTo>
                  <a:pt x="83" y="33"/>
                </a:lnTo>
                <a:lnTo>
                  <a:pt x="84" y="35"/>
                </a:lnTo>
                <a:lnTo>
                  <a:pt x="85" y="34"/>
                </a:lnTo>
                <a:lnTo>
                  <a:pt x="87" y="33"/>
                </a:lnTo>
                <a:lnTo>
                  <a:pt x="88" y="30"/>
                </a:lnTo>
                <a:lnTo>
                  <a:pt x="89" y="30"/>
                </a:lnTo>
                <a:lnTo>
                  <a:pt x="90" y="29"/>
                </a:lnTo>
                <a:lnTo>
                  <a:pt x="92" y="29"/>
                </a:lnTo>
                <a:lnTo>
                  <a:pt x="93" y="31"/>
                </a:lnTo>
                <a:lnTo>
                  <a:pt x="94" y="30"/>
                </a:lnTo>
                <a:lnTo>
                  <a:pt x="95" y="29"/>
                </a:lnTo>
                <a:lnTo>
                  <a:pt x="97" y="30"/>
                </a:lnTo>
                <a:lnTo>
                  <a:pt x="98" y="31"/>
                </a:lnTo>
                <a:lnTo>
                  <a:pt x="99" y="33"/>
                </a:lnTo>
                <a:lnTo>
                  <a:pt x="100" y="34"/>
                </a:lnTo>
                <a:lnTo>
                  <a:pt x="102" y="34"/>
                </a:lnTo>
                <a:lnTo>
                  <a:pt x="103" y="33"/>
                </a:lnTo>
                <a:lnTo>
                  <a:pt x="104" y="33"/>
                </a:lnTo>
                <a:lnTo>
                  <a:pt x="105" y="34"/>
                </a:lnTo>
                <a:lnTo>
                  <a:pt x="107" y="35"/>
                </a:lnTo>
                <a:lnTo>
                  <a:pt x="108" y="33"/>
                </a:lnTo>
                <a:lnTo>
                  <a:pt x="109" y="33"/>
                </a:lnTo>
                <a:lnTo>
                  <a:pt x="110" y="30"/>
                </a:lnTo>
                <a:lnTo>
                  <a:pt x="112" y="30"/>
                </a:lnTo>
                <a:lnTo>
                  <a:pt x="113" y="30"/>
                </a:lnTo>
                <a:lnTo>
                  <a:pt x="114" y="30"/>
                </a:lnTo>
                <a:lnTo>
                  <a:pt x="115" y="26"/>
                </a:lnTo>
                <a:lnTo>
                  <a:pt x="117" y="25"/>
                </a:lnTo>
                <a:lnTo>
                  <a:pt x="118" y="26"/>
                </a:lnTo>
                <a:lnTo>
                  <a:pt x="119" y="28"/>
                </a:lnTo>
                <a:lnTo>
                  <a:pt x="120" y="29"/>
                </a:lnTo>
                <a:lnTo>
                  <a:pt x="122" y="31"/>
                </a:lnTo>
                <a:lnTo>
                  <a:pt x="123" y="34"/>
                </a:lnTo>
                <a:lnTo>
                  <a:pt x="124" y="31"/>
                </a:lnTo>
                <a:lnTo>
                  <a:pt x="125" y="25"/>
                </a:lnTo>
                <a:lnTo>
                  <a:pt x="127" y="20"/>
                </a:lnTo>
                <a:lnTo>
                  <a:pt x="128" y="15"/>
                </a:lnTo>
                <a:lnTo>
                  <a:pt x="129" y="11"/>
                </a:lnTo>
                <a:lnTo>
                  <a:pt x="130" y="9"/>
                </a:lnTo>
                <a:lnTo>
                  <a:pt x="132" y="8"/>
                </a:lnTo>
                <a:lnTo>
                  <a:pt x="133" y="8"/>
                </a:lnTo>
                <a:lnTo>
                  <a:pt x="134" y="6"/>
                </a:lnTo>
                <a:lnTo>
                  <a:pt x="135" y="9"/>
                </a:lnTo>
                <a:lnTo>
                  <a:pt x="137" y="11"/>
                </a:lnTo>
                <a:lnTo>
                  <a:pt x="138" y="18"/>
                </a:lnTo>
                <a:lnTo>
                  <a:pt x="139" y="21"/>
                </a:lnTo>
                <a:lnTo>
                  <a:pt x="140" y="23"/>
                </a:lnTo>
                <a:lnTo>
                  <a:pt x="142" y="29"/>
                </a:lnTo>
                <a:lnTo>
                  <a:pt x="143" y="30"/>
                </a:lnTo>
                <a:lnTo>
                  <a:pt x="144" y="29"/>
                </a:lnTo>
                <a:lnTo>
                  <a:pt x="145" y="30"/>
                </a:lnTo>
                <a:lnTo>
                  <a:pt x="147" y="28"/>
                </a:lnTo>
                <a:lnTo>
                  <a:pt x="148" y="26"/>
                </a:lnTo>
                <a:lnTo>
                  <a:pt x="149" y="24"/>
                </a:lnTo>
                <a:lnTo>
                  <a:pt x="150" y="25"/>
                </a:lnTo>
                <a:lnTo>
                  <a:pt x="152" y="24"/>
                </a:lnTo>
                <a:lnTo>
                  <a:pt x="153" y="24"/>
                </a:lnTo>
                <a:lnTo>
                  <a:pt x="154" y="23"/>
                </a:lnTo>
                <a:lnTo>
                  <a:pt x="155" y="21"/>
                </a:lnTo>
                <a:lnTo>
                  <a:pt x="157" y="20"/>
                </a:lnTo>
                <a:lnTo>
                  <a:pt x="158" y="24"/>
                </a:lnTo>
                <a:lnTo>
                  <a:pt x="159" y="26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Freeform 207"/>
          <p:cNvSpPr>
            <a:spLocks/>
          </p:cNvSpPr>
          <p:nvPr/>
        </p:nvSpPr>
        <p:spPr bwMode="auto">
          <a:xfrm>
            <a:off x="2604114" y="2987074"/>
            <a:ext cx="384797" cy="941421"/>
          </a:xfrm>
          <a:custGeom>
            <a:avLst/>
            <a:gdLst/>
            <a:ahLst/>
            <a:cxnLst>
              <a:cxn ang="0">
                <a:pos x="3" y="387"/>
              </a:cxn>
              <a:cxn ang="0">
                <a:pos x="6" y="384"/>
              </a:cxn>
              <a:cxn ang="0">
                <a:pos x="10" y="384"/>
              </a:cxn>
              <a:cxn ang="0">
                <a:pos x="14" y="387"/>
              </a:cxn>
              <a:cxn ang="0">
                <a:pos x="18" y="372"/>
              </a:cxn>
              <a:cxn ang="0">
                <a:pos x="21" y="376"/>
              </a:cxn>
              <a:cxn ang="0">
                <a:pos x="25" y="375"/>
              </a:cxn>
              <a:cxn ang="0">
                <a:pos x="29" y="365"/>
              </a:cxn>
              <a:cxn ang="0">
                <a:pos x="33" y="322"/>
              </a:cxn>
              <a:cxn ang="0">
                <a:pos x="36" y="240"/>
              </a:cxn>
              <a:cxn ang="0">
                <a:pos x="40" y="151"/>
              </a:cxn>
              <a:cxn ang="0">
                <a:pos x="44" y="62"/>
              </a:cxn>
              <a:cxn ang="0">
                <a:pos x="48" y="5"/>
              </a:cxn>
              <a:cxn ang="0">
                <a:pos x="51" y="7"/>
              </a:cxn>
              <a:cxn ang="0">
                <a:pos x="55" y="51"/>
              </a:cxn>
              <a:cxn ang="0">
                <a:pos x="59" y="141"/>
              </a:cxn>
              <a:cxn ang="0">
                <a:pos x="63" y="222"/>
              </a:cxn>
              <a:cxn ang="0">
                <a:pos x="66" y="271"/>
              </a:cxn>
              <a:cxn ang="0">
                <a:pos x="70" y="282"/>
              </a:cxn>
              <a:cxn ang="0">
                <a:pos x="74" y="287"/>
              </a:cxn>
              <a:cxn ang="0">
                <a:pos x="78" y="291"/>
              </a:cxn>
              <a:cxn ang="0">
                <a:pos x="81" y="309"/>
              </a:cxn>
              <a:cxn ang="0">
                <a:pos x="85" y="336"/>
              </a:cxn>
              <a:cxn ang="0">
                <a:pos x="89" y="354"/>
              </a:cxn>
              <a:cxn ang="0">
                <a:pos x="93" y="336"/>
              </a:cxn>
              <a:cxn ang="0">
                <a:pos x="96" y="321"/>
              </a:cxn>
              <a:cxn ang="0">
                <a:pos x="100" y="325"/>
              </a:cxn>
              <a:cxn ang="0">
                <a:pos x="104" y="335"/>
              </a:cxn>
              <a:cxn ang="0">
                <a:pos x="108" y="346"/>
              </a:cxn>
              <a:cxn ang="0">
                <a:pos x="111" y="361"/>
              </a:cxn>
              <a:cxn ang="0">
                <a:pos x="115" y="352"/>
              </a:cxn>
              <a:cxn ang="0">
                <a:pos x="119" y="351"/>
              </a:cxn>
              <a:cxn ang="0">
                <a:pos x="123" y="361"/>
              </a:cxn>
              <a:cxn ang="0">
                <a:pos x="126" y="370"/>
              </a:cxn>
              <a:cxn ang="0">
                <a:pos x="130" y="371"/>
              </a:cxn>
              <a:cxn ang="0">
                <a:pos x="134" y="371"/>
              </a:cxn>
              <a:cxn ang="0">
                <a:pos x="138" y="374"/>
              </a:cxn>
              <a:cxn ang="0">
                <a:pos x="141" y="370"/>
              </a:cxn>
              <a:cxn ang="0">
                <a:pos x="145" y="370"/>
              </a:cxn>
              <a:cxn ang="0">
                <a:pos x="149" y="379"/>
              </a:cxn>
              <a:cxn ang="0">
                <a:pos x="153" y="379"/>
              </a:cxn>
              <a:cxn ang="0">
                <a:pos x="156" y="376"/>
              </a:cxn>
            </a:cxnLst>
            <a:rect l="0" t="0" r="r" b="b"/>
            <a:pathLst>
              <a:path w="159" h="389">
                <a:moveTo>
                  <a:pt x="0" y="382"/>
                </a:moveTo>
                <a:lnTo>
                  <a:pt x="1" y="385"/>
                </a:lnTo>
                <a:lnTo>
                  <a:pt x="3" y="387"/>
                </a:lnTo>
                <a:lnTo>
                  <a:pt x="4" y="389"/>
                </a:lnTo>
                <a:lnTo>
                  <a:pt x="5" y="385"/>
                </a:lnTo>
                <a:lnTo>
                  <a:pt x="6" y="384"/>
                </a:lnTo>
                <a:lnTo>
                  <a:pt x="8" y="384"/>
                </a:lnTo>
                <a:lnTo>
                  <a:pt x="9" y="384"/>
                </a:lnTo>
                <a:lnTo>
                  <a:pt x="10" y="384"/>
                </a:lnTo>
                <a:lnTo>
                  <a:pt x="11" y="385"/>
                </a:lnTo>
                <a:lnTo>
                  <a:pt x="13" y="387"/>
                </a:lnTo>
                <a:lnTo>
                  <a:pt x="14" y="387"/>
                </a:lnTo>
                <a:lnTo>
                  <a:pt x="15" y="387"/>
                </a:lnTo>
                <a:lnTo>
                  <a:pt x="16" y="379"/>
                </a:lnTo>
                <a:lnTo>
                  <a:pt x="18" y="372"/>
                </a:lnTo>
                <a:lnTo>
                  <a:pt x="19" y="377"/>
                </a:lnTo>
                <a:lnTo>
                  <a:pt x="20" y="375"/>
                </a:lnTo>
                <a:lnTo>
                  <a:pt x="21" y="376"/>
                </a:lnTo>
                <a:lnTo>
                  <a:pt x="23" y="375"/>
                </a:lnTo>
                <a:lnTo>
                  <a:pt x="24" y="375"/>
                </a:lnTo>
                <a:lnTo>
                  <a:pt x="25" y="375"/>
                </a:lnTo>
                <a:lnTo>
                  <a:pt x="26" y="374"/>
                </a:lnTo>
                <a:lnTo>
                  <a:pt x="28" y="370"/>
                </a:lnTo>
                <a:lnTo>
                  <a:pt x="29" y="365"/>
                </a:lnTo>
                <a:lnTo>
                  <a:pt x="30" y="357"/>
                </a:lnTo>
                <a:lnTo>
                  <a:pt x="31" y="342"/>
                </a:lnTo>
                <a:lnTo>
                  <a:pt x="33" y="322"/>
                </a:lnTo>
                <a:lnTo>
                  <a:pt x="34" y="300"/>
                </a:lnTo>
                <a:lnTo>
                  <a:pt x="35" y="269"/>
                </a:lnTo>
                <a:lnTo>
                  <a:pt x="36" y="240"/>
                </a:lnTo>
                <a:lnTo>
                  <a:pt x="38" y="207"/>
                </a:lnTo>
                <a:lnTo>
                  <a:pt x="39" y="179"/>
                </a:lnTo>
                <a:lnTo>
                  <a:pt x="40" y="151"/>
                </a:lnTo>
                <a:lnTo>
                  <a:pt x="41" y="121"/>
                </a:lnTo>
                <a:lnTo>
                  <a:pt x="43" y="92"/>
                </a:lnTo>
                <a:lnTo>
                  <a:pt x="44" y="62"/>
                </a:lnTo>
                <a:lnTo>
                  <a:pt x="45" y="37"/>
                </a:lnTo>
                <a:lnTo>
                  <a:pt x="46" y="16"/>
                </a:lnTo>
                <a:lnTo>
                  <a:pt x="48" y="5"/>
                </a:lnTo>
                <a:lnTo>
                  <a:pt x="49" y="0"/>
                </a:lnTo>
                <a:lnTo>
                  <a:pt x="50" y="2"/>
                </a:lnTo>
                <a:lnTo>
                  <a:pt x="51" y="7"/>
                </a:lnTo>
                <a:lnTo>
                  <a:pt x="53" y="19"/>
                </a:lnTo>
                <a:lnTo>
                  <a:pt x="54" y="34"/>
                </a:lnTo>
                <a:lnTo>
                  <a:pt x="55" y="51"/>
                </a:lnTo>
                <a:lnTo>
                  <a:pt x="56" y="82"/>
                </a:lnTo>
                <a:lnTo>
                  <a:pt x="58" y="112"/>
                </a:lnTo>
                <a:lnTo>
                  <a:pt x="59" y="141"/>
                </a:lnTo>
                <a:lnTo>
                  <a:pt x="60" y="171"/>
                </a:lnTo>
                <a:lnTo>
                  <a:pt x="61" y="199"/>
                </a:lnTo>
                <a:lnTo>
                  <a:pt x="63" y="222"/>
                </a:lnTo>
                <a:lnTo>
                  <a:pt x="64" y="242"/>
                </a:lnTo>
                <a:lnTo>
                  <a:pt x="65" y="261"/>
                </a:lnTo>
                <a:lnTo>
                  <a:pt x="66" y="271"/>
                </a:lnTo>
                <a:lnTo>
                  <a:pt x="68" y="279"/>
                </a:lnTo>
                <a:lnTo>
                  <a:pt x="69" y="281"/>
                </a:lnTo>
                <a:lnTo>
                  <a:pt x="70" y="282"/>
                </a:lnTo>
                <a:lnTo>
                  <a:pt x="71" y="285"/>
                </a:lnTo>
                <a:lnTo>
                  <a:pt x="73" y="286"/>
                </a:lnTo>
                <a:lnTo>
                  <a:pt x="74" y="287"/>
                </a:lnTo>
                <a:lnTo>
                  <a:pt x="75" y="287"/>
                </a:lnTo>
                <a:lnTo>
                  <a:pt x="76" y="289"/>
                </a:lnTo>
                <a:lnTo>
                  <a:pt x="78" y="291"/>
                </a:lnTo>
                <a:lnTo>
                  <a:pt x="79" y="295"/>
                </a:lnTo>
                <a:lnTo>
                  <a:pt x="80" y="301"/>
                </a:lnTo>
                <a:lnTo>
                  <a:pt x="81" y="309"/>
                </a:lnTo>
                <a:lnTo>
                  <a:pt x="83" y="315"/>
                </a:lnTo>
                <a:lnTo>
                  <a:pt x="84" y="325"/>
                </a:lnTo>
                <a:lnTo>
                  <a:pt x="85" y="336"/>
                </a:lnTo>
                <a:lnTo>
                  <a:pt x="86" y="344"/>
                </a:lnTo>
                <a:lnTo>
                  <a:pt x="88" y="351"/>
                </a:lnTo>
                <a:lnTo>
                  <a:pt x="89" y="354"/>
                </a:lnTo>
                <a:lnTo>
                  <a:pt x="90" y="351"/>
                </a:lnTo>
                <a:lnTo>
                  <a:pt x="91" y="345"/>
                </a:lnTo>
                <a:lnTo>
                  <a:pt x="93" y="336"/>
                </a:lnTo>
                <a:lnTo>
                  <a:pt x="94" y="330"/>
                </a:lnTo>
                <a:lnTo>
                  <a:pt x="95" y="325"/>
                </a:lnTo>
                <a:lnTo>
                  <a:pt x="96" y="321"/>
                </a:lnTo>
                <a:lnTo>
                  <a:pt x="98" y="320"/>
                </a:lnTo>
                <a:lnTo>
                  <a:pt x="99" y="324"/>
                </a:lnTo>
                <a:lnTo>
                  <a:pt x="100" y="325"/>
                </a:lnTo>
                <a:lnTo>
                  <a:pt x="101" y="329"/>
                </a:lnTo>
                <a:lnTo>
                  <a:pt x="103" y="332"/>
                </a:lnTo>
                <a:lnTo>
                  <a:pt x="104" y="335"/>
                </a:lnTo>
                <a:lnTo>
                  <a:pt x="105" y="336"/>
                </a:lnTo>
                <a:lnTo>
                  <a:pt x="106" y="340"/>
                </a:lnTo>
                <a:lnTo>
                  <a:pt x="108" y="346"/>
                </a:lnTo>
                <a:lnTo>
                  <a:pt x="109" y="352"/>
                </a:lnTo>
                <a:lnTo>
                  <a:pt x="110" y="359"/>
                </a:lnTo>
                <a:lnTo>
                  <a:pt x="111" y="361"/>
                </a:lnTo>
                <a:lnTo>
                  <a:pt x="113" y="360"/>
                </a:lnTo>
                <a:lnTo>
                  <a:pt x="114" y="356"/>
                </a:lnTo>
                <a:lnTo>
                  <a:pt x="115" y="352"/>
                </a:lnTo>
                <a:lnTo>
                  <a:pt x="116" y="352"/>
                </a:lnTo>
                <a:lnTo>
                  <a:pt x="118" y="350"/>
                </a:lnTo>
                <a:lnTo>
                  <a:pt x="119" y="351"/>
                </a:lnTo>
                <a:lnTo>
                  <a:pt x="120" y="356"/>
                </a:lnTo>
                <a:lnTo>
                  <a:pt x="121" y="360"/>
                </a:lnTo>
                <a:lnTo>
                  <a:pt x="123" y="361"/>
                </a:lnTo>
                <a:lnTo>
                  <a:pt x="124" y="362"/>
                </a:lnTo>
                <a:lnTo>
                  <a:pt x="125" y="369"/>
                </a:lnTo>
                <a:lnTo>
                  <a:pt x="126" y="370"/>
                </a:lnTo>
                <a:lnTo>
                  <a:pt x="128" y="372"/>
                </a:lnTo>
                <a:lnTo>
                  <a:pt x="129" y="377"/>
                </a:lnTo>
                <a:lnTo>
                  <a:pt x="130" y="371"/>
                </a:lnTo>
                <a:lnTo>
                  <a:pt x="131" y="366"/>
                </a:lnTo>
                <a:lnTo>
                  <a:pt x="133" y="367"/>
                </a:lnTo>
                <a:lnTo>
                  <a:pt x="134" y="371"/>
                </a:lnTo>
                <a:lnTo>
                  <a:pt x="135" y="374"/>
                </a:lnTo>
                <a:lnTo>
                  <a:pt x="136" y="374"/>
                </a:lnTo>
                <a:lnTo>
                  <a:pt x="138" y="374"/>
                </a:lnTo>
                <a:lnTo>
                  <a:pt x="139" y="372"/>
                </a:lnTo>
                <a:lnTo>
                  <a:pt x="140" y="372"/>
                </a:lnTo>
                <a:lnTo>
                  <a:pt x="141" y="370"/>
                </a:lnTo>
                <a:lnTo>
                  <a:pt x="143" y="367"/>
                </a:lnTo>
                <a:lnTo>
                  <a:pt x="144" y="367"/>
                </a:lnTo>
                <a:lnTo>
                  <a:pt x="145" y="370"/>
                </a:lnTo>
                <a:lnTo>
                  <a:pt x="146" y="371"/>
                </a:lnTo>
                <a:lnTo>
                  <a:pt x="148" y="375"/>
                </a:lnTo>
                <a:lnTo>
                  <a:pt x="149" y="379"/>
                </a:lnTo>
                <a:lnTo>
                  <a:pt x="150" y="380"/>
                </a:lnTo>
                <a:lnTo>
                  <a:pt x="151" y="380"/>
                </a:lnTo>
                <a:lnTo>
                  <a:pt x="153" y="379"/>
                </a:lnTo>
                <a:lnTo>
                  <a:pt x="154" y="379"/>
                </a:lnTo>
                <a:lnTo>
                  <a:pt x="155" y="379"/>
                </a:lnTo>
                <a:lnTo>
                  <a:pt x="156" y="376"/>
                </a:lnTo>
                <a:lnTo>
                  <a:pt x="158" y="379"/>
                </a:lnTo>
                <a:lnTo>
                  <a:pt x="159" y="379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Freeform 208"/>
          <p:cNvSpPr>
            <a:spLocks/>
          </p:cNvSpPr>
          <p:nvPr/>
        </p:nvSpPr>
        <p:spPr bwMode="auto">
          <a:xfrm>
            <a:off x="2988911" y="3807490"/>
            <a:ext cx="384797" cy="125846"/>
          </a:xfrm>
          <a:custGeom>
            <a:avLst/>
            <a:gdLst/>
            <a:ahLst/>
            <a:cxnLst>
              <a:cxn ang="0">
                <a:pos x="2" y="38"/>
              </a:cxn>
              <a:cxn ang="0">
                <a:pos x="6" y="37"/>
              </a:cxn>
              <a:cxn ang="0">
                <a:pos x="10" y="48"/>
              </a:cxn>
              <a:cxn ang="0">
                <a:pos x="14" y="43"/>
              </a:cxn>
              <a:cxn ang="0">
                <a:pos x="17" y="38"/>
              </a:cxn>
              <a:cxn ang="0">
                <a:pos x="21" y="45"/>
              </a:cxn>
              <a:cxn ang="0">
                <a:pos x="25" y="43"/>
              </a:cxn>
              <a:cxn ang="0">
                <a:pos x="29" y="36"/>
              </a:cxn>
              <a:cxn ang="0">
                <a:pos x="32" y="41"/>
              </a:cxn>
              <a:cxn ang="0">
                <a:pos x="36" y="50"/>
              </a:cxn>
              <a:cxn ang="0">
                <a:pos x="40" y="45"/>
              </a:cxn>
              <a:cxn ang="0">
                <a:pos x="44" y="42"/>
              </a:cxn>
              <a:cxn ang="0">
                <a:pos x="47" y="43"/>
              </a:cxn>
              <a:cxn ang="0">
                <a:pos x="51" y="46"/>
              </a:cxn>
              <a:cxn ang="0">
                <a:pos x="55" y="43"/>
              </a:cxn>
              <a:cxn ang="0">
                <a:pos x="59" y="40"/>
              </a:cxn>
              <a:cxn ang="0">
                <a:pos x="62" y="40"/>
              </a:cxn>
              <a:cxn ang="0">
                <a:pos x="66" y="43"/>
              </a:cxn>
              <a:cxn ang="0">
                <a:pos x="70" y="45"/>
              </a:cxn>
              <a:cxn ang="0">
                <a:pos x="74" y="43"/>
              </a:cxn>
              <a:cxn ang="0">
                <a:pos x="77" y="45"/>
              </a:cxn>
              <a:cxn ang="0">
                <a:pos x="81" y="0"/>
              </a:cxn>
              <a:cxn ang="0">
                <a:pos x="85" y="32"/>
              </a:cxn>
              <a:cxn ang="0">
                <a:pos x="89" y="41"/>
              </a:cxn>
              <a:cxn ang="0">
                <a:pos x="92" y="48"/>
              </a:cxn>
              <a:cxn ang="0">
                <a:pos x="96" y="38"/>
              </a:cxn>
              <a:cxn ang="0">
                <a:pos x="100" y="41"/>
              </a:cxn>
              <a:cxn ang="0">
                <a:pos x="104" y="42"/>
              </a:cxn>
              <a:cxn ang="0">
                <a:pos x="107" y="38"/>
              </a:cxn>
              <a:cxn ang="0">
                <a:pos x="111" y="38"/>
              </a:cxn>
              <a:cxn ang="0">
                <a:pos x="115" y="42"/>
              </a:cxn>
              <a:cxn ang="0">
                <a:pos x="119" y="40"/>
              </a:cxn>
              <a:cxn ang="0">
                <a:pos x="122" y="43"/>
              </a:cxn>
              <a:cxn ang="0">
                <a:pos x="126" y="46"/>
              </a:cxn>
              <a:cxn ang="0">
                <a:pos x="130" y="43"/>
              </a:cxn>
              <a:cxn ang="0">
                <a:pos x="134" y="46"/>
              </a:cxn>
              <a:cxn ang="0">
                <a:pos x="137" y="48"/>
              </a:cxn>
              <a:cxn ang="0">
                <a:pos x="141" y="40"/>
              </a:cxn>
              <a:cxn ang="0">
                <a:pos x="145" y="33"/>
              </a:cxn>
              <a:cxn ang="0">
                <a:pos x="149" y="35"/>
              </a:cxn>
              <a:cxn ang="0">
                <a:pos x="152" y="40"/>
              </a:cxn>
              <a:cxn ang="0">
                <a:pos x="156" y="43"/>
              </a:cxn>
            </a:cxnLst>
            <a:rect l="0" t="0" r="r" b="b"/>
            <a:pathLst>
              <a:path w="159" h="52">
                <a:moveTo>
                  <a:pt x="0" y="40"/>
                </a:moveTo>
                <a:lnTo>
                  <a:pt x="1" y="40"/>
                </a:lnTo>
                <a:lnTo>
                  <a:pt x="2" y="38"/>
                </a:lnTo>
                <a:lnTo>
                  <a:pt x="4" y="37"/>
                </a:lnTo>
                <a:lnTo>
                  <a:pt x="5" y="37"/>
                </a:lnTo>
                <a:lnTo>
                  <a:pt x="6" y="37"/>
                </a:lnTo>
                <a:lnTo>
                  <a:pt x="7" y="40"/>
                </a:lnTo>
                <a:lnTo>
                  <a:pt x="9" y="43"/>
                </a:lnTo>
                <a:lnTo>
                  <a:pt x="10" y="48"/>
                </a:lnTo>
                <a:lnTo>
                  <a:pt x="11" y="52"/>
                </a:lnTo>
                <a:lnTo>
                  <a:pt x="12" y="48"/>
                </a:lnTo>
                <a:lnTo>
                  <a:pt x="14" y="43"/>
                </a:lnTo>
                <a:lnTo>
                  <a:pt x="15" y="40"/>
                </a:lnTo>
                <a:lnTo>
                  <a:pt x="16" y="40"/>
                </a:lnTo>
                <a:lnTo>
                  <a:pt x="17" y="38"/>
                </a:lnTo>
                <a:lnTo>
                  <a:pt x="19" y="38"/>
                </a:lnTo>
                <a:lnTo>
                  <a:pt x="20" y="42"/>
                </a:lnTo>
                <a:lnTo>
                  <a:pt x="21" y="45"/>
                </a:lnTo>
                <a:lnTo>
                  <a:pt x="22" y="47"/>
                </a:lnTo>
                <a:lnTo>
                  <a:pt x="24" y="47"/>
                </a:lnTo>
                <a:lnTo>
                  <a:pt x="25" y="43"/>
                </a:lnTo>
                <a:lnTo>
                  <a:pt x="26" y="38"/>
                </a:lnTo>
                <a:lnTo>
                  <a:pt x="27" y="37"/>
                </a:lnTo>
                <a:lnTo>
                  <a:pt x="29" y="36"/>
                </a:lnTo>
                <a:lnTo>
                  <a:pt x="30" y="37"/>
                </a:lnTo>
                <a:lnTo>
                  <a:pt x="31" y="38"/>
                </a:lnTo>
                <a:lnTo>
                  <a:pt x="32" y="41"/>
                </a:lnTo>
                <a:lnTo>
                  <a:pt x="34" y="43"/>
                </a:lnTo>
                <a:lnTo>
                  <a:pt x="35" y="47"/>
                </a:lnTo>
                <a:lnTo>
                  <a:pt x="36" y="50"/>
                </a:lnTo>
                <a:lnTo>
                  <a:pt x="37" y="48"/>
                </a:lnTo>
                <a:lnTo>
                  <a:pt x="39" y="46"/>
                </a:lnTo>
                <a:lnTo>
                  <a:pt x="40" y="45"/>
                </a:lnTo>
                <a:lnTo>
                  <a:pt x="41" y="42"/>
                </a:lnTo>
                <a:lnTo>
                  <a:pt x="42" y="42"/>
                </a:lnTo>
                <a:lnTo>
                  <a:pt x="44" y="42"/>
                </a:lnTo>
                <a:lnTo>
                  <a:pt x="45" y="42"/>
                </a:lnTo>
                <a:lnTo>
                  <a:pt x="46" y="42"/>
                </a:lnTo>
                <a:lnTo>
                  <a:pt x="47" y="43"/>
                </a:lnTo>
                <a:lnTo>
                  <a:pt x="49" y="43"/>
                </a:lnTo>
                <a:lnTo>
                  <a:pt x="50" y="46"/>
                </a:lnTo>
                <a:lnTo>
                  <a:pt x="51" y="46"/>
                </a:lnTo>
                <a:lnTo>
                  <a:pt x="52" y="45"/>
                </a:lnTo>
                <a:lnTo>
                  <a:pt x="54" y="43"/>
                </a:lnTo>
                <a:lnTo>
                  <a:pt x="55" y="43"/>
                </a:lnTo>
                <a:lnTo>
                  <a:pt x="56" y="43"/>
                </a:lnTo>
                <a:lnTo>
                  <a:pt x="57" y="41"/>
                </a:lnTo>
                <a:lnTo>
                  <a:pt x="59" y="40"/>
                </a:lnTo>
                <a:lnTo>
                  <a:pt x="60" y="38"/>
                </a:lnTo>
                <a:lnTo>
                  <a:pt x="61" y="38"/>
                </a:lnTo>
                <a:lnTo>
                  <a:pt x="62" y="40"/>
                </a:lnTo>
                <a:lnTo>
                  <a:pt x="64" y="42"/>
                </a:lnTo>
                <a:lnTo>
                  <a:pt x="65" y="42"/>
                </a:lnTo>
                <a:lnTo>
                  <a:pt x="66" y="43"/>
                </a:lnTo>
                <a:lnTo>
                  <a:pt x="67" y="43"/>
                </a:lnTo>
                <a:lnTo>
                  <a:pt x="69" y="45"/>
                </a:lnTo>
                <a:lnTo>
                  <a:pt x="70" y="45"/>
                </a:lnTo>
                <a:lnTo>
                  <a:pt x="71" y="45"/>
                </a:lnTo>
                <a:lnTo>
                  <a:pt x="72" y="41"/>
                </a:lnTo>
                <a:lnTo>
                  <a:pt x="74" y="43"/>
                </a:lnTo>
                <a:lnTo>
                  <a:pt x="75" y="42"/>
                </a:lnTo>
                <a:lnTo>
                  <a:pt x="76" y="52"/>
                </a:lnTo>
                <a:lnTo>
                  <a:pt x="77" y="45"/>
                </a:lnTo>
                <a:lnTo>
                  <a:pt x="79" y="41"/>
                </a:lnTo>
                <a:lnTo>
                  <a:pt x="80" y="22"/>
                </a:lnTo>
                <a:lnTo>
                  <a:pt x="81" y="0"/>
                </a:lnTo>
                <a:lnTo>
                  <a:pt x="82" y="31"/>
                </a:lnTo>
                <a:lnTo>
                  <a:pt x="84" y="42"/>
                </a:lnTo>
                <a:lnTo>
                  <a:pt x="85" y="32"/>
                </a:lnTo>
                <a:lnTo>
                  <a:pt x="86" y="36"/>
                </a:lnTo>
                <a:lnTo>
                  <a:pt x="87" y="31"/>
                </a:lnTo>
                <a:lnTo>
                  <a:pt x="89" y="41"/>
                </a:lnTo>
                <a:lnTo>
                  <a:pt x="90" y="43"/>
                </a:lnTo>
                <a:lnTo>
                  <a:pt x="91" y="47"/>
                </a:lnTo>
                <a:lnTo>
                  <a:pt x="92" y="48"/>
                </a:lnTo>
                <a:lnTo>
                  <a:pt x="94" y="42"/>
                </a:lnTo>
                <a:lnTo>
                  <a:pt x="95" y="42"/>
                </a:lnTo>
                <a:lnTo>
                  <a:pt x="96" y="38"/>
                </a:lnTo>
                <a:lnTo>
                  <a:pt x="97" y="38"/>
                </a:lnTo>
                <a:lnTo>
                  <a:pt x="99" y="38"/>
                </a:lnTo>
                <a:lnTo>
                  <a:pt x="100" y="41"/>
                </a:lnTo>
                <a:lnTo>
                  <a:pt x="101" y="42"/>
                </a:lnTo>
                <a:lnTo>
                  <a:pt x="102" y="41"/>
                </a:lnTo>
                <a:lnTo>
                  <a:pt x="104" y="42"/>
                </a:lnTo>
                <a:lnTo>
                  <a:pt x="105" y="41"/>
                </a:lnTo>
                <a:lnTo>
                  <a:pt x="106" y="41"/>
                </a:lnTo>
                <a:lnTo>
                  <a:pt x="107" y="38"/>
                </a:lnTo>
                <a:lnTo>
                  <a:pt x="109" y="37"/>
                </a:lnTo>
                <a:lnTo>
                  <a:pt x="110" y="37"/>
                </a:lnTo>
                <a:lnTo>
                  <a:pt x="111" y="38"/>
                </a:lnTo>
                <a:lnTo>
                  <a:pt x="112" y="41"/>
                </a:lnTo>
                <a:lnTo>
                  <a:pt x="114" y="40"/>
                </a:lnTo>
                <a:lnTo>
                  <a:pt x="115" y="42"/>
                </a:lnTo>
                <a:lnTo>
                  <a:pt x="116" y="40"/>
                </a:lnTo>
                <a:lnTo>
                  <a:pt x="117" y="41"/>
                </a:lnTo>
                <a:lnTo>
                  <a:pt x="119" y="40"/>
                </a:lnTo>
                <a:lnTo>
                  <a:pt x="120" y="42"/>
                </a:lnTo>
                <a:lnTo>
                  <a:pt x="121" y="45"/>
                </a:lnTo>
                <a:lnTo>
                  <a:pt x="122" y="43"/>
                </a:lnTo>
                <a:lnTo>
                  <a:pt x="124" y="45"/>
                </a:lnTo>
                <a:lnTo>
                  <a:pt x="125" y="45"/>
                </a:lnTo>
                <a:lnTo>
                  <a:pt x="126" y="46"/>
                </a:lnTo>
                <a:lnTo>
                  <a:pt x="127" y="46"/>
                </a:lnTo>
                <a:lnTo>
                  <a:pt x="129" y="43"/>
                </a:lnTo>
                <a:lnTo>
                  <a:pt x="130" y="43"/>
                </a:lnTo>
                <a:lnTo>
                  <a:pt x="131" y="42"/>
                </a:lnTo>
                <a:lnTo>
                  <a:pt x="132" y="43"/>
                </a:lnTo>
                <a:lnTo>
                  <a:pt x="134" y="46"/>
                </a:lnTo>
                <a:lnTo>
                  <a:pt x="135" y="47"/>
                </a:lnTo>
                <a:lnTo>
                  <a:pt x="136" y="47"/>
                </a:lnTo>
                <a:lnTo>
                  <a:pt x="137" y="48"/>
                </a:lnTo>
                <a:lnTo>
                  <a:pt x="139" y="45"/>
                </a:lnTo>
                <a:lnTo>
                  <a:pt x="140" y="42"/>
                </a:lnTo>
                <a:lnTo>
                  <a:pt x="141" y="40"/>
                </a:lnTo>
                <a:lnTo>
                  <a:pt x="142" y="37"/>
                </a:lnTo>
                <a:lnTo>
                  <a:pt x="144" y="35"/>
                </a:lnTo>
                <a:lnTo>
                  <a:pt x="145" y="33"/>
                </a:lnTo>
                <a:lnTo>
                  <a:pt x="146" y="33"/>
                </a:lnTo>
                <a:lnTo>
                  <a:pt x="147" y="32"/>
                </a:lnTo>
                <a:lnTo>
                  <a:pt x="149" y="35"/>
                </a:lnTo>
                <a:lnTo>
                  <a:pt x="150" y="36"/>
                </a:lnTo>
                <a:lnTo>
                  <a:pt x="151" y="40"/>
                </a:lnTo>
                <a:lnTo>
                  <a:pt x="152" y="40"/>
                </a:lnTo>
                <a:lnTo>
                  <a:pt x="154" y="42"/>
                </a:lnTo>
                <a:lnTo>
                  <a:pt x="155" y="42"/>
                </a:lnTo>
                <a:lnTo>
                  <a:pt x="156" y="43"/>
                </a:lnTo>
                <a:lnTo>
                  <a:pt x="157" y="42"/>
                </a:lnTo>
                <a:lnTo>
                  <a:pt x="159" y="42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Freeform 209"/>
          <p:cNvSpPr>
            <a:spLocks/>
          </p:cNvSpPr>
          <p:nvPr/>
        </p:nvSpPr>
        <p:spPr bwMode="auto">
          <a:xfrm>
            <a:off x="3373707" y="3340410"/>
            <a:ext cx="382377" cy="575985"/>
          </a:xfrm>
          <a:custGeom>
            <a:avLst/>
            <a:gdLst/>
            <a:ahLst/>
            <a:cxnLst>
              <a:cxn ang="0">
                <a:pos x="2" y="231"/>
              </a:cxn>
              <a:cxn ang="0">
                <a:pos x="6" y="229"/>
              </a:cxn>
              <a:cxn ang="0">
                <a:pos x="10" y="226"/>
              </a:cxn>
              <a:cxn ang="0">
                <a:pos x="13" y="226"/>
              </a:cxn>
              <a:cxn ang="0">
                <a:pos x="17" y="225"/>
              </a:cxn>
              <a:cxn ang="0">
                <a:pos x="21" y="221"/>
              </a:cxn>
              <a:cxn ang="0">
                <a:pos x="25" y="210"/>
              </a:cxn>
              <a:cxn ang="0">
                <a:pos x="28" y="204"/>
              </a:cxn>
              <a:cxn ang="0">
                <a:pos x="32" y="206"/>
              </a:cxn>
              <a:cxn ang="0">
                <a:pos x="36" y="215"/>
              </a:cxn>
              <a:cxn ang="0">
                <a:pos x="40" y="221"/>
              </a:cxn>
              <a:cxn ang="0">
                <a:pos x="43" y="224"/>
              </a:cxn>
              <a:cxn ang="0">
                <a:pos x="47" y="228"/>
              </a:cxn>
              <a:cxn ang="0">
                <a:pos x="51" y="228"/>
              </a:cxn>
              <a:cxn ang="0">
                <a:pos x="55" y="216"/>
              </a:cxn>
              <a:cxn ang="0">
                <a:pos x="58" y="200"/>
              </a:cxn>
              <a:cxn ang="0">
                <a:pos x="62" y="179"/>
              </a:cxn>
              <a:cxn ang="0">
                <a:pos x="66" y="173"/>
              </a:cxn>
              <a:cxn ang="0">
                <a:pos x="70" y="181"/>
              </a:cxn>
              <a:cxn ang="0">
                <a:pos x="73" y="201"/>
              </a:cxn>
              <a:cxn ang="0">
                <a:pos x="77" y="229"/>
              </a:cxn>
              <a:cxn ang="0">
                <a:pos x="81" y="224"/>
              </a:cxn>
              <a:cxn ang="0">
                <a:pos x="85" y="203"/>
              </a:cxn>
              <a:cxn ang="0">
                <a:pos x="88" y="216"/>
              </a:cxn>
              <a:cxn ang="0">
                <a:pos x="92" y="158"/>
              </a:cxn>
              <a:cxn ang="0">
                <a:pos x="96" y="73"/>
              </a:cxn>
              <a:cxn ang="0">
                <a:pos x="100" y="11"/>
              </a:cxn>
              <a:cxn ang="0">
                <a:pos x="103" y="5"/>
              </a:cxn>
              <a:cxn ang="0">
                <a:pos x="107" y="49"/>
              </a:cxn>
              <a:cxn ang="0">
                <a:pos x="111" y="120"/>
              </a:cxn>
              <a:cxn ang="0">
                <a:pos x="115" y="184"/>
              </a:cxn>
              <a:cxn ang="0">
                <a:pos x="118" y="186"/>
              </a:cxn>
              <a:cxn ang="0">
                <a:pos x="122" y="165"/>
              </a:cxn>
              <a:cxn ang="0">
                <a:pos x="126" y="154"/>
              </a:cxn>
              <a:cxn ang="0">
                <a:pos x="130" y="151"/>
              </a:cxn>
              <a:cxn ang="0">
                <a:pos x="133" y="170"/>
              </a:cxn>
              <a:cxn ang="0">
                <a:pos x="137" y="180"/>
              </a:cxn>
              <a:cxn ang="0">
                <a:pos x="141" y="164"/>
              </a:cxn>
              <a:cxn ang="0">
                <a:pos x="145" y="189"/>
              </a:cxn>
              <a:cxn ang="0">
                <a:pos x="148" y="136"/>
              </a:cxn>
              <a:cxn ang="0">
                <a:pos x="152" y="146"/>
              </a:cxn>
              <a:cxn ang="0">
                <a:pos x="156" y="169"/>
              </a:cxn>
            </a:cxnLst>
            <a:rect l="0" t="0" r="r" b="b"/>
            <a:pathLst>
              <a:path w="158" h="238">
                <a:moveTo>
                  <a:pt x="0" y="235"/>
                </a:moveTo>
                <a:lnTo>
                  <a:pt x="1" y="235"/>
                </a:lnTo>
                <a:lnTo>
                  <a:pt x="2" y="231"/>
                </a:lnTo>
                <a:lnTo>
                  <a:pt x="3" y="231"/>
                </a:lnTo>
                <a:lnTo>
                  <a:pt x="5" y="229"/>
                </a:lnTo>
                <a:lnTo>
                  <a:pt x="6" y="229"/>
                </a:lnTo>
                <a:lnTo>
                  <a:pt x="7" y="229"/>
                </a:lnTo>
                <a:lnTo>
                  <a:pt x="8" y="228"/>
                </a:lnTo>
                <a:lnTo>
                  <a:pt x="10" y="226"/>
                </a:lnTo>
                <a:lnTo>
                  <a:pt x="11" y="226"/>
                </a:lnTo>
                <a:lnTo>
                  <a:pt x="12" y="225"/>
                </a:lnTo>
                <a:lnTo>
                  <a:pt x="13" y="226"/>
                </a:lnTo>
                <a:lnTo>
                  <a:pt x="15" y="226"/>
                </a:lnTo>
                <a:lnTo>
                  <a:pt x="16" y="225"/>
                </a:lnTo>
                <a:lnTo>
                  <a:pt x="17" y="225"/>
                </a:lnTo>
                <a:lnTo>
                  <a:pt x="18" y="224"/>
                </a:lnTo>
                <a:lnTo>
                  <a:pt x="20" y="224"/>
                </a:lnTo>
                <a:lnTo>
                  <a:pt x="21" y="221"/>
                </a:lnTo>
                <a:lnTo>
                  <a:pt x="22" y="219"/>
                </a:lnTo>
                <a:lnTo>
                  <a:pt x="23" y="215"/>
                </a:lnTo>
                <a:lnTo>
                  <a:pt x="25" y="210"/>
                </a:lnTo>
                <a:lnTo>
                  <a:pt x="26" y="205"/>
                </a:lnTo>
                <a:lnTo>
                  <a:pt x="27" y="204"/>
                </a:lnTo>
                <a:lnTo>
                  <a:pt x="28" y="204"/>
                </a:lnTo>
                <a:lnTo>
                  <a:pt x="30" y="205"/>
                </a:lnTo>
                <a:lnTo>
                  <a:pt x="31" y="208"/>
                </a:lnTo>
                <a:lnTo>
                  <a:pt x="32" y="206"/>
                </a:lnTo>
                <a:lnTo>
                  <a:pt x="33" y="208"/>
                </a:lnTo>
                <a:lnTo>
                  <a:pt x="35" y="215"/>
                </a:lnTo>
                <a:lnTo>
                  <a:pt x="36" y="215"/>
                </a:lnTo>
                <a:lnTo>
                  <a:pt x="37" y="218"/>
                </a:lnTo>
                <a:lnTo>
                  <a:pt x="38" y="220"/>
                </a:lnTo>
                <a:lnTo>
                  <a:pt x="40" y="221"/>
                </a:lnTo>
                <a:lnTo>
                  <a:pt x="41" y="221"/>
                </a:lnTo>
                <a:lnTo>
                  <a:pt x="42" y="221"/>
                </a:lnTo>
                <a:lnTo>
                  <a:pt x="43" y="224"/>
                </a:lnTo>
                <a:lnTo>
                  <a:pt x="45" y="225"/>
                </a:lnTo>
                <a:lnTo>
                  <a:pt x="46" y="228"/>
                </a:lnTo>
                <a:lnTo>
                  <a:pt x="47" y="228"/>
                </a:lnTo>
                <a:lnTo>
                  <a:pt x="48" y="229"/>
                </a:lnTo>
                <a:lnTo>
                  <a:pt x="50" y="229"/>
                </a:lnTo>
                <a:lnTo>
                  <a:pt x="51" y="228"/>
                </a:lnTo>
                <a:lnTo>
                  <a:pt x="52" y="225"/>
                </a:lnTo>
                <a:lnTo>
                  <a:pt x="53" y="221"/>
                </a:lnTo>
                <a:lnTo>
                  <a:pt x="55" y="216"/>
                </a:lnTo>
                <a:lnTo>
                  <a:pt x="56" y="214"/>
                </a:lnTo>
                <a:lnTo>
                  <a:pt x="57" y="208"/>
                </a:lnTo>
                <a:lnTo>
                  <a:pt x="58" y="200"/>
                </a:lnTo>
                <a:lnTo>
                  <a:pt x="60" y="191"/>
                </a:lnTo>
                <a:lnTo>
                  <a:pt x="61" y="185"/>
                </a:lnTo>
                <a:lnTo>
                  <a:pt x="62" y="179"/>
                </a:lnTo>
                <a:lnTo>
                  <a:pt x="63" y="175"/>
                </a:lnTo>
                <a:lnTo>
                  <a:pt x="65" y="173"/>
                </a:lnTo>
                <a:lnTo>
                  <a:pt x="66" y="173"/>
                </a:lnTo>
                <a:lnTo>
                  <a:pt x="67" y="176"/>
                </a:lnTo>
                <a:lnTo>
                  <a:pt x="68" y="178"/>
                </a:lnTo>
                <a:lnTo>
                  <a:pt x="70" y="181"/>
                </a:lnTo>
                <a:lnTo>
                  <a:pt x="71" y="185"/>
                </a:lnTo>
                <a:lnTo>
                  <a:pt x="72" y="191"/>
                </a:lnTo>
                <a:lnTo>
                  <a:pt x="73" y="201"/>
                </a:lnTo>
                <a:lnTo>
                  <a:pt x="75" y="211"/>
                </a:lnTo>
                <a:lnTo>
                  <a:pt x="76" y="220"/>
                </a:lnTo>
                <a:lnTo>
                  <a:pt x="77" y="229"/>
                </a:lnTo>
                <a:lnTo>
                  <a:pt x="78" y="238"/>
                </a:lnTo>
                <a:lnTo>
                  <a:pt x="80" y="235"/>
                </a:lnTo>
                <a:lnTo>
                  <a:pt x="81" y="224"/>
                </a:lnTo>
                <a:lnTo>
                  <a:pt x="82" y="210"/>
                </a:lnTo>
                <a:lnTo>
                  <a:pt x="83" y="203"/>
                </a:lnTo>
                <a:lnTo>
                  <a:pt x="85" y="203"/>
                </a:lnTo>
                <a:lnTo>
                  <a:pt x="86" y="205"/>
                </a:lnTo>
                <a:lnTo>
                  <a:pt x="87" y="213"/>
                </a:lnTo>
                <a:lnTo>
                  <a:pt x="88" y="216"/>
                </a:lnTo>
                <a:lnTo>
                  <a:pt x="90" y="204"/>
                </a:lnTo>
                <a:lnTo>
                  <a:pt x="91" y="185"/>
                </a:lnTo>
                <a:lnTo>
                  <a:pt x="92" y="158"/>
                </a:lnTo>
                <a:lnTo>
                  <a:pt x="93" y="130"/>
                </a:lnTo>
                <a:lnTo>
                  <a:pt x="95" y="101"/>
                </a:lnTo>
                <a:lnTo>
                  <a:pt x="96" y="73"/>
                </a:lnTo>
                <a:lnTo>
                  <a:pt x="97" y="49"/>
                </a:lnTo>
                <a:lnTo>
                  <a:pt x="98" y="26"/>
                </a:lnTo>
                <a:lnTo>
                  <a:pt x="100" y="11"/>
                </a:lnTo>
                <a:lnTo>
                  <a:pt x="101" y="1"/>
                </a:lnTo>
                <a:lnTo>
                  <a:pt x="102" y="0"/>
                </a:lnTo>
                <a:lnTo>
                  <a:pt x="103" y="5"/>
                </a:lnTo>
                <a:lnTo>
                  <a:pt x="105" y="14"/>
                </a:lnTo>
                <a:lnTo>
                  <a:pt x="106" y="29"/>
                </a:lnTo>
                <a:lnTo>
                  <a:pt x="107" y="49"/>
                </a:lnTo>
                <a:lnTo>
                  <a:pt x="108" y="71"/>
                </a:lnTo>
                <a:lnTo>
                  <a:pt x="110" y="96"/>
                </a:lnTo>
                <a:lnTo>
                  <a:pt x="111" y="120"/>
                </a:lnTo>
                <a:lnTo>
                  <a:pt x="112" y="145"/>
                </a:lnTo>
                <a:lnTo>
                  <a:pt x="113" y="166"/>
                </a:lnTo>
                <a:lnTo>
                  <a:pt x="115" y="184"/>
                </a:lnTo>
                <a:lnTo>
                  <a:pt x="116" y="194"/>
                </a:lnTo>
                <a:lnTo>
                  <a:pt x="117" y="191"/>
                </a:lnTo>
                <a:lnTo>
                  <a:pt x="118" y="186"/>
                </a:lnTo>
                <a:lnTo>
                  <a:pt x="120" y="178"/>
                </a:lnTo>
                <a:lnTo>
                  <a:pt x="121" y="171"/>
                </a:lnTo>
                <a:lnTo>
                  <a:pt x="122" y="165"/>
                </a:lnTo>
                <a:lnTo>
                  <a:pt x="123" y="160"/>
                </a:lnTo>
                <a:lnTo>
                  <a:pt x="125" y="160"/>
                </a:lnTo>
                <a:lnTo>
                  <a:pt x="126" y="154"/>
                </a:lnTo>
                <a:lnTo>
                  <a:pt x="127" y="154"/>
                </a:lnTo>
                <a:lnTo>
                  <a:pt x="128" y="148"/>
                </a:lnTo>
                <a:lnTo>
                  <a:pt x="130" y="151"/>
                </a:lnTo>
                <a:lnTo>
                  <a:pt x="131" y="154"/>
                </a:lnTo>
                <a:lnTo>
                  <a:pt x="132" y="161"/>
                </a:lnTo>
                <a:lnTo>
                  <a:pt x="133" y="170"/>
                </a:lnTo>
                <a:lnTo>
                  <a:pt x="135" y="174"/>
                </a:lnTo>
                <a:lnTo>
                  <a:pt x="136" y="180"/>
                </a:lnTo>
                <a:lnTo>
                  <a:pt x="137" y="180"/>
                </a:lnTo>
                <a:lnTo>
                  <a:pt x="138" y="183"/>
                </a:lnTo>
                <a:lnTo>
                  <a:pt x="140" y="166"/>
                </a:lnTo>
                <a:lnTo>
                  <a:pt x="141" y="164"/>
                </a:lnTo>
                <a:lnTo>
                  <a:pt x="142" y="160"/>
                </a:lnTo>
                <a:lnTo>
                  <a:pt x="143" y="155"/>
                </a:lnTo>
                <a:lnTo>
                  <a:pt x="145" y="189"/>
                </a:lnTo>
                <a:lnTo>
                  <a:pt x="146" y="169"/>
                </a:lnTo>
                <a:lnTo>
                  <a:pt x="147" y="130"/>
                </a:lnTo>
                <a:lnTo>
                  <a:pt x="148" y="136"/>
                </a:lnTo>
                <a:lnTo>
                  <a:pt x="150" y="134"/>
                </a:lnTo>
                <a:lnTo>
                  <a:pt x="151" y="146"/>
                </a:lnTo>
                <a:lnTo>
                  <a:pt x="152" y="146"/>
                </a:lnTo>
                <a:lnTo>
                  <a:pt x="153" y="151"/>
                </a:lnTo>
                <a:lnTo>
                  <a:pt x="155" y="159"/>
                </a:lnTo>
                <a:lnTo>
                  <a:pt x="156" y="169"/>
                </a:lnTo>
                <a:lnTo>
                  <a:pt x="157" y="184"/>
                </a:lnTo>
                <a:lnTo>
                  <a:pt x="158" y="194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Freeform 210"/>
          <p:cNvSpPr>
            <a:spLocks/>
          </p:cNvSpPr>
          <p:nvPr/>
        </p:nvSpPr>
        <p:spPr bwMode="auto">
          <a:xfrm>
            <a:off x="3756084" y="3783289"/>
            <a:ext cx="384797" cy="140366"/>
          </a:xfrm>
          <a:custGeom>
            <a:avLst/>
            <a:gdLst/>
            <a:ahLst/>
            <a:cxnLst>
              <a:cxn ang="0">
                <a:pos x="3" y="32"/>
              </a:cxn>
              <a:cxn ang="0">
                <a:pos x="7" y="11"/>
              </a:cxn>
              <a:cxn ang="0">
                <a:pos x="10" y="0"/>
              </a:cxn>
              <a:cxn ang="0">
                <a:pos x="14" y="10"/>
              </a:cxn>
              <a:cxn ang="0">
                <a:pos x="18" y="17"/>
              </a:cxn>
              <a:cxn ang="0">
                <a:pos x="22" y="30"/>
              </a:cxn>
              <a:cxn ang="0">
                <a:pos x="25" y="41"/>
              </a:cxn>
              <a:cxn ang="0">
                <a:pos x="29" y="38"/>
              </a:cxn>
              <a:cxn ang="0">
                <a:pos x="33" y="30"/>
              </a:cxn>
              <a:cxn ang="0">
                <a:pos x="37" y="25"/>
              </a:cxn>
              <a:cxn ang="0">
                <a:pos x="40" y="33"/>
              </a:cxn>
              <a:cxn ang="0">
                <a:pos x="44" y="43"/>
              </a:cxn>
              <a:cxn ang="0">
                <a:pos x="48" y="45"/>
              </a:cxn>
              <a:cxn ang="0">
                <a:pos x="52" y="41"/>
              </a:cxn>
              <a:cxn ang="0">
                <a:pos x="55" y="45"/>
              </a:cxn>
              <a:cxn ang="0">
                <a:pos x="59" y="52"/>
              </a:cxn>
              <a:cxn ang="0">
                <a:pos x="63" y="56"/>
              </a:cxn>
              <a:cxn ang="0">
                <a:pos x="67" y="48"/>
              </a:cxn>
              <a:cxn ang="0">
                <a:pos x="70" y="45"/>
              </a:cxn>
              <a:cxn ang="0">
                <a:pos x="74" y="48"/>
              </a:cxn>
              <a:cxn ang="0">
                <a:pos x="78" y="41"/>
              </a:cxn>
              <a:cxn ang="0">
                <a:pos x="82" y="40"/>
              </a:cxn>
              <a:cxn ang="0">
                <a:pos x="85" y="52"/>
              </a:cxn>
              <a:cxn ang="0">
                <a:pos x="89" y="51"/>
              </a:cxn>
              <a:cxn ang="0">
                <a:pos x="93" y="46"/>
              </a:cxn>
              <a:cxn ang="0">
                <a:pos x="97" y="42"/>
              </a:cxn>
              <a:cxn ang="0">
                <a:pos x="100" y="48"/>
              </a:cxn>
              <a:cxn ang="0">
                <a:pos x="104" y="52"/>
              </a:cxn>
              <a:cxn ang="0">
                <a:pos x="108" y="50"/>
              </a:cxn>
              <a:cxn ang="0">
                <a:pos x="112" y="48"/>
              </a:cxn>
              <a:cxn ang="0">
                <a:pos x="115" y="55"/>
              </a:cxn>
              <a:cxn ang="0">
                <a:pos x="119" y="53"/>
              </a:cxn>
              <a:cxn ang="0">
                <a:pos x="123" y="47"/>
              </a:cxn>
              <a:cxn ang="0">
                <a:pos x="127" y="41"/>
              </a:cxn>
              <a:cxn ang="0">
                <a:pos x="130" y="41"/>
              </a:cxn>
              <a:cxn ang="0">
                <a:pos x="134" y="40"/>
              </a:cxn>
              <a:cxn ang="0">
                <a:pos x="138" y="37"/>
              </a:cxn>
              <a:cxn ang="0">
                <a:pos x="142" y="48"/>
              </a:cxn>
              <a:cxn ang="0">
                <a:pos x="145" y="58"/>
              </a:cxn>
              <a:cxn ang="0">
                <a:pos x="149" y="46"/>
              </a:cxn>
              <a:cxn ang="0">
                <a:pos x="153" y="43"/>
              </a:cxn>
              <a:cxn ang="0">
                <a:pos x="157" y="47"/>
              </a:cxn>
            </a:cxnLst>
            <a:rect l="0" t="0" r="r" b="b"/>
            <a:pathLst>
              <a:path w="159" h="58">
                <a:moveTo>
                  <a:pt x="0" y="11"/>
                </a:moveTo>
                <a:lnTo>
                  <a:pt x="2" y="25"/>
                </a:lnTo>
                <a:lnTo>
                  <a:pt x="3" y="32"/>
                </a:lnTo>
                <a:lnTo>
                  <a:pt x="4" y="30"/>
                </a:lnTo>
                <a:lnTo>
                  <a:pt x="5" y="22"/>
                </a:lnTo>
                <a:lnTo>
                  <a:pt x="7" y="11"/>
                </a:lnTo>
                <a:lnTo>
                  <a:pt x="8" y="7"/>
                </a:lnTo>
                <a:lnTo>
                  <a:pt x="9" y="2"/>
                </a:lnTo>
                <a:lnTo>
                  <a:pt x="10" y="0"/>
                </a:lnTo>
                <a:lnTo>
                  <a:pt x="12" y="2"/>
                </a:lnTo>
                <a:lnTo>
                  <a:pt x="13" y="6"/>
                </a:lnTo>
                <a:lnTo>
                  <a:pt x="14" y="10"/>
                </a:lnTo>
                <a:lnTo>
                  <a:pt x="15" y="13"/>
                </a:lnTo>
                <a:lnTo>
                  <a:pt x="17" y="16"/>
                </a:lnTo>
                <a:lnTo>
                  <a:pt x="18" y="17"/>
                </a:lnTo>
                <a:lnTo>
                  <a:pt x="19" y="21"/>
                </a:lnTo>
                <a:lnTo>
                  <a:pt x="20" y="26"/>
                </a:lnTo>
                <a:lnTo>
                  <a:pt x="22" y="30"/>
                </a:lnTo>
                <a:lnTo>
                  <a:pt x="23" y="35"/>
                </a:lnTo>
                <a:lnTo>
                  <a:pt x="24" y="40"/>
                </a:lnTo>
                <a:lnTo>
                  <a:pt x="25" y="41"/>
                </a:lnTo>
                <a:lnTo>
                  <a:pt x="27" y="41"/>
                </a:lnTo>
                <a:lnTo>
                  <a:pt x="28" y="40"/>
                </a:lnTo>
                <a:lnTo>
                  <a:pt x="29" y="38"/>
                </a:lnTo>
                <a:lnTo>
                  <a:pt x="30" y="36"/>
                </a:lnTo>
                <a:lnTo>
                  <a:pt x="32" y="31"/>
                </a:lnTo>
                <a:lnTo>
                  <a:pt x="33" y="30"/>
                </a:lnTo>
                <a:lnTo>
                  <a:pt x="34" y="26"/>
                </a:lnTo>
                <a:lnTo>
                  <a:pt x="35" y="25"/>
                </a:lnTo>
                <a:lnTo>
                  <a:pt x="37" y="25"/>
                </a:lnTo>
                <a:lnTo>
                  <a:pt x="38" y="26"/>
                </a:lnTo>
                <a:lnTo>
                  <a:pt x="39" y="30"/>
                </a:lnTo>
                <a:lnTo>
                  <a:pt x="40" y="33"/>
                </a:lnTo>
                <a:lnTo>
                  <a:pt x="42" y="38"/>
                </a:lnTo>
                <a:lnTo>
                  <a:pt x="43" y="41"/>
                </a:lnTo>
                <a:lnTo>
                  <a:pt x="44" y="43"/>
                </a:lnTo>
                <a:lnTo>
                  <a:pt x="45" y="46"/>
                </a:lnTo>
                <a:lnTo>
                  <a:pt x="47" y="47"/>
                </a:lnTo>
                <a:lnTo>
                  <a:pt x="48" y="45"/>
                </a:lnTo>
                <a:lnTo>
                  <a:pt x="49" y="43"/>
                </a:lnTo>
                <a:lnTo>
                  <a:pt x="50" y="43"/>
                </a:lnTo>
                <a:lnTo>
                  <a:pt x="52" y="41"/>
                </a:lnTo>
                <a:lnTo>
                  <a:pt x="53" y="42"/>
                </a:lnTo>
                <a:lnTo>
                  <a:pt x="54" y="43"/>
                </a:lnTo>
                <a:lnTo>
                  <a:pt x="55" y="45"/>
                </a:lnTo>
                <a:lnTo>
                  <a:pt x="57" y="47"/>
                </a:lnTo>
                <a:lnTo>
                  <a:pt x="58" y="50"/>
                </a:lnTo>
                <a:lnTo>
                  <a:pt x="59" y="52"/>
                </a:lnTo>
                <a:lnTo>
                  <a:pt x="60" y="56"/>
                </a:lnTo>
                <a:lnTo>
                  <a:pt x="62" y="57"/>
                </a:lnTo>
                <a:lnTo>
                  <a:pt x="63" y="56"/>
                </a:lnTo>
                <a:lnTo>
                  <a:pt x="64" y="55"/>
                </a:lnTo>
                <a:lnTo>
                  <a:pt x="65" y="51"/>
                </a:lnTo>
                <a:lnTo>
                  <a:pt x="67" y="48"/>
                </a:lnTo>
                <a:lnTo>
                  <a:pt x="68" y="47"/>
                </a:lnTo>
                <a:lnTo>
                  <a:pt x="69" y="43"/>
                </a:lnTo>
                <a:lnTo>
                  <a:pt x="70" y="45"/>
                </a:lnTo>
                <a:lnTo>
                  <a:pt x="72" y="46"/>
                </a:lnTo>
                <a:lnTo>
                  <a:pt x="73" y="47"/>
                </a:lnTo>
                <a:lnTo>
                  <a:pt x="74" y="48"/>
                </a:lnTo>
                <a:lnTo>
                  <a:pt x="75" y="45"/>
                </a:lnTo>
                <a:lnTo>
                  <a:pt x="77" y="41"/>
                </a:lnTo>
                <a:lnTo>
                  <a:pt x="78" y="41"/>
                </a:lnTo>
                <a:lnTo>
                  <a:pt x="79" y="41"/>
                </a:lnTo>
                <a:lnTo>
                  <a:pt x="80" y="41"/>
                </a:lnTo>
                <a:lnTo>
                  <a:pt x="82" y="40"/>
                </a:lnTo>
                <a:lnTo>
                  <a:pt x="83" y="45"/>
                </a:lnTo>
                <a:lnTo>
                  <a:pt x="84" y="47"/>
                </a:lnTo>
                <a:lnTo>
                  <a:pt x="85" y="52"/>
                </a:lnTo>
                <a:lnTo>
                  <a:pt x="87" y="56"/>
                </a:lnTo>
                <a:lnTo>
                  <a:pt x="88" y="53"/>
                </a:lnTo>
                <a:lnTo>
                  <a:pt x="89" y="51"/>
                </a:lnTo>
                <a:lnTo>
                  <a:pt x="90" y="50"/>
                </a:lnTo>
                <a:lnTo>
                  <a:pt x="92" y="46"/>
                </a:lnTo>
                <a:lnTo>
                  <a:pt x="93" y="46"/>
                </a:lnTo>
                <a:lnTo>
                  <a:pt x="94" y="43"/>
                </a:lnTo>
                <a:lnTo>
                  <a:pt x="95" y="45"/>
                </a:lnTo>
                <a:lnTo>
                  <a:pt x="97" y="42"/>
                </a:lnTo>
                <a:lnTo>
                  <a:pt x="98" y="42"/>
                </a:lnTo>
                <a:lnTo>
                  <a:pt x="99" y="48"/>
                </a:lnTo>
                <a:lnTo>
                  <a:pt x="100" y="48"/>
                </a:lnTo>
                <a:lnTo>
                  <a:pt x="102" y="48"/>
                </a:lnTo>
                <a:lnTo>
                  <a:pt x="103" y="52"/>
                </a:lnTo>
                <a:lnTo>
                  <a:pt x="104" y="52"/>
                </a:lnTo>
                <a:lnTo>
                  <a:pt x="105" y="51"/>
                </a:lnTo>
                <a:lnTo>
                  <a:pt x="107" y="51"/>
                </a:lnTo>
                <a:lnTo>
                  <a:pt x="108" y="50"/>
                </a:lnTo>
                <a:lnTo>
                  <a:pt x="109" y="48"/>
                </a:lnTo>
                <a:lnTo>
                  <a:pt x="110" y="48"/>
                </a:lnTo>
                <a:lnTo>
                  <a:pt x="112" y="48"/>
                </a:lnTo>
                <a:lnTo>
                  <a:pt x="113" y="50"/>
                </a:lnTo>
                <a:lnTo>
                  <a:pt x="114" y="52"/>
                </a:lnTo>
                <a:lnTo>
                  <a:pt x="115" y="55"/>
                </a:lnTo>
                <a:lnTo>
                  <a:pt x="117" y="55"/>
                </a:lnTo>
                <a:lnTo>
                  <a:pt x="118" y="55"/>
                </a:lnTo>
                <a:lnTo>
                  <a:pt x="119" y="53"/>
                </a:lnTo>
                <a:lnTo>
                  <a:pt x="120" y="52"/>
                </a:lnTo>
                <a:lnTo>
                  <a:pt x="122" y="50"/>
                </a:lnTo>
                <a:lnTo>
                  <a:pt x="123" y="47"/>
                </a:lnTo>
                <a:lnTo>
                  <a:pt x="124" y="46"/>
                </a:lnTo>
                <a:lnTo>
                  <a:pt x="125" y="43"/>
                </a:lnTo>
                <a:lnTo>
                  <a:pt x="127" y="41"/>
                </a:lnTo>
                <a:lnTo>
                  <a:pt x="128" y="40"/>
                </a:lnTo>
                <a:lnTo>
                  <a:pt x="129" y="38"/>
                </a:lnTo>
                <a:lnTo>
                  <a:pt x="130" y="41"/>
                </a:lnTo>
                <a:lnTo>
                  <a:pt x="132" y="42"/>
                </a:lnTo>
                <a:lnTo>
                  <a:pt x="133" y="41"/>
                </a:lnTo>
                <a:lnTo>
                  <a:pt x="134" y="40"/>
                </a:lnTo>
                <a:lnTo>
                  <a:pt x="135" y="37"/>
                </a:lnTo>
                <a:lnTo>
                  <a:pt x="137" y="37"/>
                </a:lnTo>
                <a:lnTo>
                  <a:pt x="138" y="37"/>
                </a:lnTo>
                <a:lnTo>
                  <a:pt x="139" y="40"/>
                </a:lnTo>
                <a:lnTo>
                  <a:pt x="140" y="45"/>
                </a:lnTo>
                <a:lnTo>
                  <a:pt x="142" y="48"/>
                </a:lnTo>
                <a:lnTo>
                  <a:pt x="143" y="53"/>
                </a:lnTo>
                <a:lnTo>
                  <a:pt x="144" y="57"/>
                </a:lnTo>
                <a:lnTo>
                  <a:pt x="145" y="58"/>
                </a:lnTo>
                <a:lnTo>
                  <a:pt x="147" y="56"/>
                </a:lnTo>
                <a:lnTo>
                  <a:pt x="148" y="51"/>
                </a:lnTo>
                <a:lnTo>
                  <a:pt x="149" y="46"/>
                </a:lnTo>
                <a:lnTo>
                  <a:pt x="150" y="43"/>
                </a:lnTo>
                <a:lnTo>
                  <a:pt x="152" y="42"/>
                </a:lnTo>
                <a:lnTo>
                  <a:pt x="153" y="43"/>
                </a:lnTo>
                <a:lnTo>
                  <a:pt x="154" y="45"/>
                </a:lnTo>
                <a:lnTo>
                  <a:pt x="155" y="47"/>
                </a:lnTo>
                <a:lnTo>
                  <a:pt x="157" y="47"/>
                </a:lnTo>
                <a:lnTo>
                  <a:pt x="158" y="48"/>
                </a:lnTo>
                <a:lnTo>
                  <a:pt x="159" y="48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Freeform 211"/>
          <p:cNvSpPr>
            <a:spLocks/>
          </p:cNvSpPr>
          <p:nvPr/>
        </p:nvSpPr>
        <p:spPr bwMode="auto">
          <a:xfrm>
            <a:off x="4140881" y="3337990"/>
            <a:ext cx="387217" cy="592926"/>
          </a:xfrm>
          <a:custGeom>
            <a:avLst/>
            <a:gdLst/>
            <a:ahLst/>
            <a:cxnLst>
              <a:cxn ang="0">
                <a:pos x="3" y="232"/>
              </a:cxn>
              <a:cxn ang="0">
                <a:pos x="6" y="235"/>
              </a:cxn>
              <a:cxn ang="0">
                <a:pos x="10" y="245"/>
              </a:cxn>
              <a:cxn ang="0">
                <a:pos x="15" y="235"/>
              </a:cxn>
              <a:cxn ang="0">
                <a:pos x="19" y="231"/>
              </a:cxn>
              <a:cxn ang="0">
                <a:pos x="23" y="231"/>
              </a:cxn>
              <a:cxn ang="0">
                <a:pos x="26" y="229"/>
              </a:cxn>
              <a:cxn ang="0">
                <a:pos x="30" y="227"/>
              </a:cxn>
              <a:cxn ang="0">
                <a:pos x="34" y="225"/>
              </a:cxn>
              <a:cxn ang="0">
                <a:pos x="38" y="220"/>
              </a:cxn>
              <a:cxn ang="0">
                <a:pos x="41" y="227"/>
              </a:cxn>
              <a:cxn ang="0">
                <a:pos x="45" y="237"/>
              </a:cxn>
              <a:cxn ang="0">
                <a:pos x="49" y="237"/>
              </a:cxn>
              <a:cxn ang="0">
                <a:pos x="53" y="230"/>
              </a:cxn>
              <a:cxn ang="0">
                <a:pos x="56" y="231"/>
              </a:cxn>
              <a:cxn ang="0">
                <a:pos x="60" y="234"/>
              </a:cxn>
              <a:cxn ang="0">
                <a:pos x="64" y="237"/>
              </a:cxn>
              <a:cxn ang="0">
                <a:pos x="68" y="242"/>
              </a:cxn>
              <a:cxn ang="0">
                <a:pos x="71" y="235"/>
              </a:cxn>
              <a:cxn ang="0">
                <a:pos x="75" y="230"/>
              </a:cxn>
              <a:cxn ang="0">
                <a:pos x="79" y="222"/>
              </a:cxn>
              <a:cxn ang="0">
                <a:pos x="83" y="211"/>
              </a:cxn>
              <a:cxn ang="0">
                <a:pos x="86" y="192"/>
              </a:cxn>
              <a:cxn ang="0">
                <a:pos x="90" y="179"/>
              </a:cxn>
              <a:cxn ang="0">
                <a:pos x="94" y="182"/>
              </a:cxn>
              <a:cxn ang="0">
                <a:pos x="98" y="191"/>
              </a:cxn>
              <a:cxn ang="0">
                <a:pos x="101" y="210"/>
              </a:cxn>
              <a:cxn ang="0">
                <a:pos x="105" y="211"/>
              </a:cxn>
              <a:cxn ang="0">
                <a:pos x="109" y="192"/>
              </a:cxn>
              <a:cxn ang="0">
                <a:pos x="113" y="170"/>
              </a:cxn>
              <a:cxn ang="0">
                <a:pos x="116" y="175"/>
              </a:cxn>
              <a:cxn ang="0">
                <a:pos x="120" y="205"/>
              </a:cxn>
              <a:cxn ang="0">
                <a:pos x="124" y="200"/>
              </a:cxn>
              <a:cxn ang="0">
                <a:pos x="128" y="121"/>
              </a:cxn>
              <a:cxn ang="0">
                <a:pos x="131" y="51"/>
              </a:cxn>
              <a:cxn ang="0">
                <a:pos x="135" y="2"/>
              </a:cxn>
              <a:cxn ang="0">
                <a:pos x="139" y="16"/>
              </a:cxn>
              <a:cxn ang="0">
                <a:pos x="143" y="75"/>
              </a:cxn>
              <a:cxn ang="0">
                <a:pos x="146" y="137"/>
              </a:cxn>
              <a:cxn ang="0">
                <a:pos x="150" y="190"/>
              </a:cxn>
              <a:cxn ang="0">
                <a:pos x="154" y="172"/>
              </a:cxn>
              <a:cxn ang="0">
                <a:pos x="158" y="185"/>
              </a:cxn>
            </a:cxnLst>
            <a:rect l="0" t="0" r="r" b="b"/>
            <a:pathLst>
              <a:path w="160" h="245">
                <a:moveTo>
                  <a:pt x="0" y="232"/>
                </a:moveTo>
                <a:lnTo>
                  <a:pt x="1" y="231"/>
                </a:lnTo>
                <a:lnTo>
                  <a:pt x="3" y="232"/>
                </a:lnTo>
                <a:lnTo>
                  <a:pt x="4" y="232"/>
                </a:lnTo>
                <a:lnTo>
                  <a:pt x="5" y="234"/>
                </a:lnTo>
                <a:lnTo>
                  <a:pt x="6" y="235"/>
                </a:lnTo>
                <a:lnTo>
                  <a:pt x="8" y="239"/>
                </a:lnTo>
                <a:lnTo>
                  <a:pt x="9" y="244"/>
                </a:lnTo>
                <a:lnTo>
                  <a:pt x="10" y="245"/>
                </a:lnTo>
                <a:lnTo>
                  <a:pt x="11" y="240"/>
                </a:lnTo>
                <a:lnTo>
                  <a:pt x="13" y="236"/>
                </a:lnTo>
                <a:lnTo>
                  <a:pt x="15" y="235"/>
                </a:lnTo>
                <a:lnTo>
                  <a:pt x="16" y="231"/>
                </a:lnTo>
                <a:lnTo>
                  <a:pt x="18" y="230"/>
                </a:lnTo>
                <a:lnTo>
                  <a:pt x="19" y="231"/>
                </a:lnTo>
                <a:lnTo>
                  <a:pt x="20" y="230"/>
                </a:lnTo>
                <a:lnTo>
                  <a:pt x="21" y="230"/>
                </a:lnTo>
                <a:lnTo>
                  <a:pt x="23" y="231"/>
                </a:lnTo>
                <a:lnTo>
                  <a:pt x="24" y="231"/>
                </a:lnTo>
                <a:lnTo>
                  <a:pt x="25" y="231"/>
                </a:lnTo>
                <a:lnTo>
                  <a:pt x="26" y="229"/>
                </a:lnTo>
                <a:lnTo>
                  <a:pt x="28" y="227"/>
                </a:lnTo>
                <a:lnTo>
                  <a:pt x="29" y="226"/>
                </a:lnTo>
                <a:lnTo>
                  <a:pt x="30" y="227"/>
                </a:lnTo>
                <a:lnTo>
                  <a:pt x="31" y="226"/>
                </a:lnTo>
                <a:lnTo>
                  <a:pt x="33" y="227"/>
                </a:lnTo>
                <a:lnTo>
                  <a:pt x="34" y="225"/>
                </a:lnTo>
                <a:lnTo>
                  <a:pt x="35" y="221"/>
                </a:lnTo>
                <a:lnTo>
                  <a:pt x="36" y="221"/>
                </a:lnTo>
                <a:lnTo>
                  <a:pt x="38" y="220"/>
                </a:lnTo>
                <a:lnTo>
                  <a:pt x="39" y="221"/>
                </a:lnTo>
                <a:lnTo>
                  <a:pt x="40" y="224"/>
                </a:lnTo>
                <a:lnTo>
                  <a:pt x="41" y="227"/>
                </a:lnTo>
                <a:lnTo>
                  <a:pt x="43" y="234"/>
                </a:lnTo>
                <a:lnTo>
                  <a:pt x="44" y="236"/>
                </a:lnTo>
                <a:lnTo>
                  <a:pt x="45" y="237"/>
                </a:lnTo>
                <a:lnTo>
                  <a:pt x="46" y="236"/>
                </a:lnTo>
                <a:lnTo>
                  <a:pt x="48" y="236"/>
                </a:lnTo>
                <a:lnTo>
                  <a:pt x="49" y="237"/>
                </a:lnTo>
                <a:lnTo>
                  <a:pt x="50" y="235"/>
                </a:lnTo>
                <a:lnTo>
                  <a:pt x="51" y="234"/>
                </a:lnTo>
                <a:lnTo>
                  <a:pt x="53" y="230"/>
                </a:lnTo>
                <a:lnTo>
                  <a:pt x="54" y="229"/>
                </a:lnTo>
                <a:lnTo>
                  <a:pt x="55" y="230"/>
                </a:lnTo>
                <a:lnTo>
                  <a:pt x="56" y="231"/>
                </a:lnTo>
                <a:lnTo>
                  <a:pt x="58" y="234"/>
                </a:lnTo>
                <a:lnTo>
                  <a:pt x="59" y="232"/>
                </a:lnTo>
                <a:lnTo>
                  <a:pt x="60" y="234"/>
                </a:lnTo>
                <a:lnTo>
                  <a:pt x="61" y="234"/>
                </a:lnTo>
                <a:lnTo>
                  <a:pt x="63" y="236"/>
                </a:lnTo>
                <a:lnTo>
                  <a:pt x="64" y="237"/>
                </a:lnTo>
                <a:lnTo>
                  <a:pt x="65" y="241"/>
                </a:lnTo>
                <a:lnTo>
                  <a:pt x="66" y="241"/>
                </a:lnTo>
                <a:lnTo>
                  <a:pt x="68" y="242"/>
                </a:lnTo>
                <a:lnTo>
                  <a:pt x="69" y="240"/>
                </a:lnTo>
                <a:lnTo>
                  <a:pt x="70" y="237"/>
                </a:lnTo>
                <a:lnTo>
                  <a:pt x="71" y="235"/>
                </a:lnTo>
                <a:lnTo>
                  <a:pt x="73" y="232"/>
                </a:lnTo>
                <a:lnTo>
                  <a:pt x="74" y="231"/>
                </a:lnTo>
                <a:lnTo>
                  <a:pt x="75" y="230"/>
                </a:lnTo>
                <a:lnTo>
                  <a:pt x="76" y="229"/>
                </a:lnTo>
                <a:lnTo>
                  <a:pt x="78" y="225"/>
                </a:lnTo>
                <a:lnTo>
                  <a:pt x="79" y="222"/>
                </a:lnTo>
                <a:lnTo>
                  <a:pt x="80" y="220"/>
                </a:lnTo>
                <a:lnTo>
                  <a:pt x="81" y="216"/>
                </a:lnTo>
                <a:lnTo>
                  <a:pt x="83" y="211"/>
                </a:lnTo>
                <a:lnTo>
                  <a:pt x="84" y="205"/>
                </a:lnTo>
                <a:lnTo>
                  <a:pt x="85" y="200"/>
                </a:lnTo>
                <a:lnTo>
                  <a:pt x="86" y="192"/>
                </a:lnTo>
                <a:lnTo>
                  <a:pt x="88" y="189"/>
                </a:lnTo>
                <a:lnTo>
                  <a:pt x="89" y="181"/>
                </a:lnTo>
                <a:lnTo>
                  <a:pt x="90" y="179"/>
                </a:lnTo>
                <a:lnTo>
                  <a:pt x="91" y="179"/>
                </a:lnTo>
                <a:lnTo>
                  <a:pt x="93" y="179"/>
                </a:lnTo>
                <a:lnTo>
                  <a:pt x="94" y="182"/>
                </a:lnTo>
                <a:lnTo>
                  <a:pt x="95" y="185"/>
                </a:lnTo>
                <a:lnTo>
                  <a:pt x="96" y="187"/>
                </a:lnTo>
                <a:lnTo>
                  <a:pt x="98" y="191"/>
                </a:lnTo>
                <a:lnTo>
                  <a:pt x="99" y="197"/>
                </a:lnTo>
                <a:lnTo>
                  <a:pt x="100" y="204"/>
                </a:lnTo>
                <a:lnTo>
                  <a:pt x="101" y="210"/>
                </a:lnTo>
                <a:lnTo>
                  <a:pt x="103" y="215"/>
                </a:lnTo>
                <a:lnTo>
                  <a:pt x="104" y="216"/>
                </a:lnTo>
                <a:lnTo>
                  <a:pt x="105" y="211"/>
                </a:lnTo>
                <a:lnTo>
                  <a:pt x="106" y="206"/>
                </a:lnTo>
                <a:lnTo>
                  <a:pt x="108" y="199"/>
                </a:lnTo>
                <a:lnTo>
                  <a:pt x="109" y="192"/>
                </a:lnTo>
                <a:lnTo>
                  <a:pt x="110" y="185"/>
                </a:lnTo>
                <a:lnTo>
                  <a:pt x="111" y="177"/>
                </a:lnTo>
                <a:lnTo>
                  <a:pt x="113" y="170"/>
                </a:lnTo>
                <a:lnTo>
                  <a:pt x="114" y="167"/>
                </a:lnTo>
                <a:lnTo>
                  <a:pt x="115" y="167"/>
                </a:lnTo>
                <a:lnTo>
                  <a:pt x="116" y="175"/>
                </a:lnTo>
                <a:lnTo>
                  <a:pt x="118" y="185"/>
                </a:lnTo>
                <a:lnTo>
                  <a:pt x="119" y="195"/>
                </a:lnTo>
                <a:lnTo>
                  <a:pt x="120" y="205"/>
                </a:lnTo>
                <a:lnTo>
                  <a:pt x="121" y="216"/>
                </a:lnTo>
                <a:lnTo>
                  <a:pt x="123" y="215"/>
                </a:lnTo>
                <a:lnTo>
                  <a:pt x="124" y="200"/>
                </a:lnTo>
                <a:lnTo>
                  <a:pt x="125" y="176"/>
                </a:lnTo>
                <a:lnTo>
                  <a:pt x="126" y="150"/>
                </a:lnTo>
                <a:lnTo>
                  <a:pt x="128" y="121"/>
                </a:lnTo>
                <a:lnTo>
                  <a:pt x="129" y="97"/>
                </a:lnTo>
                <a:lnTo>
                  <a:pt x="130" y="72"/>
                </a:lnTo>
                <a:lnTo>
                  <a:pt x="131" y="51"/>
                </a:lnTo>
                <a:lnTo>
                  <a:pt x="133" y="31"/>
                </a:lnTo>
                <a:lnTo>
                  <a:pt x="134" y="12"/>
                </a:lnTo>
                <a:lnTo>
                  <a:pt x="135" y="2"/>
                </a:lnTo>
                <a:lnTo>
                  <a:pt x="136" y="0"/>
                </a:lnTo>
                <a:lnTo>
                  <a:pt x="138" y="4"/>
                </a:lnTo>
                <a:lnTo>
                  <a:pt x="139" y="16"/>
                </a:lnTo>
                <a:lnTo>
                  <a:pt x="140" y="34"/>
                </a:lnTo>
                <a:lnTo>
                  <a:pt x="141" y="52"/>
                </a:lnTo>
                <a:lnTo>
                  <a:pt x="143" y="75"/>
                </a:lnTo>
                <a:lnTo>
                  <a:pt x="144" y="94"/>
                </a:lnTo>
                <a:lnTo>
                  <a:pt x="145" y="117"/>
                </a:lnTo>
                <a:lnTo>
                  <a:pt x="146" y="137"/>
                </a:lnTo>
                <a:lnTo>
                  <a:pt x="148" y="161"/>
                </a:lnTo>
                <a:lnTo>
                  <a:pt x="149" y="179"/>
                </a:lnTo>
                <a:lnTo>
                  <a:pt x="150" y="190"/>
                </a:lnTo>
                <a:lnTo>
                  <a:pt x="151" y="181"/>
                </a:lnTo>
                <a:lnTo>
                  <a:pt x="153" y="176"/>
                </a:lnTo>
                <a:lnTo>
                  <a:pt x="154" y="172"/>
                </a:lnTo>
                <a:lnTo>
                  <a:pt x="155" y="172"/>
                </a:lnTo>
                <a:lnTo>
                  <a:pt x="156" y="175"/>
                </a:lnTo>
                <a:lnTo>
                  <a:pt x="158" y="185"/>
                </a:lnTo>
                <a:lnTo>
                  <a:pt x="159" y="199"/>
                </a:lnTo>
                <a:lnTo>
                  <a:pt x="160" y="212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Freeform 212"/>
          <p:cNvSpPr>
            <a:spLocks/>
          </p:cNvSpPr>
          <p:nvPr/>
        </p:nvSpPr>
        <p:spPr bwMode="auto">
          <a:xfrm>
            <a:off x="4528097" y="3669544"/>
            <a:ext cx="384797" cy="258952"/>
          </a:xfrm>
          <a:custGeom>
            <a:avLst/>
            <a:gdLst/>
            <a:ahLst/>
            <a:cxnLst>
              <a:cxn ang="0">
                <a:pos x="3" y="82"/>
              </a:cxn>
              <a:cxn ang="0">
                <a:pos x="6" y="45"/>
              </a:cxn>
              <a:cxn ang="0">
                <a:pos x="10" y="9"/>
              </a:cxn>
              <a:cxn ang="0">
                <a:pos x="14" y="5"/>
              </a:cxn>
              <a:cxn ang="0">
                <a:pos x="18" y="32"/>
              </a:cxn>
              <a:cxn ang="0">
                <a:pos x="21" y="48"/>
              </a:cxn>
              <a:cxn ang="0">
                <a:pos x="25" y="65"/>
              </a:cxn>
              <a:cxn ang="0">
                <a:pos x="29" y="74"/>
              </a:cxn>
              <a:cxn ang="0">
                <a:pos x="33" y="55"/>
              </a:cxn>
              <a:cxn ang="0">
                <a:pos x="36" y="23"/>
              </a:cxn>
              <a:cxn ang="0">
                <a:pos x="40" y="9"/>
              </a:cxn>
              <a:cxn ang="0">
                <a:pos x="44" y="22"/>
              </a:cxn>
              <a:cxn ang="0">
                <a:pos x="48" y="59"/>
              </a:cxn>
              <a:cxn ang="0">
                <a:pos x="51" y="95"/>
              </a:cxn>
              <a:cxn ang="0">
                <a:pos x="55" y="53"/>
              </a:cxn>
              <a:cxn ang="0">
                <a:pos x="59" y="33"/>
              </a:cxn>
              <a:cxn ang="0">
                <a:pos x="63" y="35"/>
              </a:cxn>
              <a:cxn ang="0">
                <a:pos x="66" y="44"/>
              </a:cxn>
              <a:cxn ang="0">
                <a:pos x="70" y="64"/>
              </a:cxn>
              <a:cxn ang="0">
                <a:pos x="74" y="87"/>
              </a:cxn>
              <a:cxn ang="0">
                <a:pos x="78" y="77"/>
              </a:cxn>
              <a:cxn ang="0">
                <a:pos x="81" y="67"/>
              </a:cxn>
              <a:cxn ang="0">
                <a:pos x="85" y="72"/>
              </a:cxn>
              <a:cxn ang="0">
                <a:pos x="89" y="80"/>
              </a:cxn>
              <a:cxn ang="0">
                <a:pos x="93" y="83"/>
              </a:cxn>
              <a:cxn ang="0">
                <a:pos x="96" y="85"/>
              </a:cxn>
              <a:cxn ang="0">
                <a:pos x="100" y="95"/>
              </a:cxn>
              <a:cxn ang="0">
                <a:pos x="104" y="95"/>
              </a:cxn>
              <a:cxn ang="0">
                <a:pos x="108" y="100"/>
              </a:cxn>
              <a:cxn ang="0">
                <a:pos x="111" y="95"/>
              </a:cxn>
              <a:cxn ang="0">
                <a:pos x="115" y="17"/>
              </a:cxn>
              <a:cxn ang="0">
                <a:pos x="119" y="84"/>
              </a:cxn>
              <a:cxn ang="0">
                <a:pos x="123" y="84"/>
              </a:cxn>
              <a:cxn ang="0">
                <a:pos x="126" y="82"/>
              </a:cxn>
              <a:cxn ang="0">
                <a:pos x="130" y="90"/>
              </a:cxn>
              <a:cxn ang="0">
                <a:pos x="134" y="94"/>
              </a:cxn>
              <a:cxn ang="0">
                <a:pos x="138" y="98"/>
              </a:cxn>
              <a:cxn ang="0">
                <a:pos x="141" y="107"/>
              </a:cxn>
              <a:cxn ang="0">
                <a:pos x="145" y="102"/>
              </a:cxn>
              <a:cxn ang="0">
                <a:pos x="149" y="98"/>
              </a:cxn>
              <a:cxn ang="0">
                <a:pos x="153" y="94"/>
              </a:cxn>
              <a:cxn ang="0">
                <a:pos x="156" y="92"/>
              </a:cxn>
            </a:cxnLst>
            <a:rect l="0" t="0" r="r" b="b"/>
            <a:pathLst>
              <a:path w="159" h="107">
                <a:moveTo>
                  <a:pt x="0" y="75"/>
                </a:moveTo>
                <a:lnTo>
                  <a:pt x="1" y="80"/>
                </a:lnTo>
                <a:lnTo>
                  <a:pt x="3" y="82"/>
                </a:lnTo>
                <a:lnTo>
                  <a:pt x="4" y="69"/>
                </a:lnTo>
                <a:lnTo>
                  <a:pt x="5" y="57"/>
                </a:lnTo>
                <a:lnTo>
                  <a:pt x="6" y="45"/>
                </a:lnTo>
                <a:lnTo>
                  <a:pt x="8" y="32"/>
                </a:lnTo>
                <a:lnTo>
                  <a:pt x="9" y="20"/>
                </a:lnTo>
                <a:lnTo>
                  <a:pt x="10" y="9"/>
                </a:lnTo>
                <a:lnTo>
                  <a:pt x="11" y="3"/>
                </a:lnTo>
                <a:lnTo>
                  <a:pt x="13" y="0"/>
                </a:lnTo>
                <a:lnTo>
                  <a:pt x="14" y="5"/>
                </a:lnTo>
                <a:lnTo>
                  <a:pt x="15" y="13"/>
                </a:lnTo>
                <a:lnTo>
                  <a:pt x="16" y="22"/>
                </a:lnTo>
                <a:lnTo>
                  <a:pt x="18" y="32"/>
                </a:lnTo>
                <a:lnTo>
                  <a:pt x="19" y="40"/>
                </a:lnTo>
                <a:lnTo>
                  <a:pt x="20" y="44"/>
                </a:lnTo>
                <a:lnTo>
                  <a:pt x="21" y="48"/>
                </a:lnTo>
                <a:lnTo>
                  <a:pt x="23" y="54"/>
                </a:lnTo>
                <a:lnTo>
                  <a:pt x="24" y="60"/>
                </a:lnTo>
                <a:lnTo>
                  <a:pt x="25" y="65"/>
                </a:lnTo>
                <a:lnTo>
                  <a:pt x="26" y="72"/>
                </a:lnTo>
                <a:lnTo>
                  <a:pt x="28" y="74"/>
                </a:lnTo>
                <a:lnTo>
                  <a:pt x="29" y="74"/>
                </a:lnTo>
                <a:lnTo>
                  <a:pt x="30" y="72"/>
                </a:lnTo>
                <a:lnTo>
                  <a:pt x="31" y="63"/>
                </a:lnTo>
                <a:lnTo>
                  <a:pt x="33" y="55"/>
                </a:lnTo>
                <a:lnTo>
                  <a:pt x="34" y="43"/>
                </a:lnTo>
                <a:lnTo>
                  <a:pt x="35" y="34"/>
                </a:lnTo>
                <a:lnTo>
                  <a:pt x="36" y="23"/>
                </a:lnTo>
                <a:lnTo>
                  <a:pt x="38" y="14"/>
                </a:lnTo>
                <a:lnTo>
                  <a:pt x="39" y="9"/>
                </a:lnTo>
                <a:lnTo>
                  <a:pt x="40" y="9"/>
                </a:lnTo>
                <a:lnTo>
                  <a:pt x="41" y="9"/>
                </a:lnTo>
                <a:lnTo>
                  <a:pt x="43" y="14"/>
                </a:lnTo>
                <a:lnTo>
                  <a:pt x="44" y="22"/>
                </a:lnTo>
                <a:lnTo>
                  <a:pt x="45" y="30"/>
                </a:lnTo>
                <a:lnTo>
                  <a:pt x="46" y="43"/>
                </a:lnTo>
                <a:lnTo>
                  <a:pt x="48" y="59"/>
                </a:lnTo>
                <a:lnTo>
                  <a:pt x="49" y="75"/>
                </a:lnTo>
                <a:lnTo>
                  <a:pt x="50" y="90"/>
                </a:lnTo>
                <a:lnTo>
                  <a:pt x="51" y="95"/>
                </a:lnTo>
                <a:lnTo>
                  <a:pt x="53" y="83"/>
                </a:lnTo>
                <a:lnTo>
                  <a:pt x="54" y="65"/>
                </a:lnTo>
                <a:lnTo>
                  <a:pt x="55" y="53"/>
                </a:lnTo>
                <a:lnTo>
                  <a:pt x="56" y="43"/>
                </a:lnTo>
                <a:lnTo>
                  <a:pt x="58" y="35"/>
                </a:lnTo>
                <a:lnTo>
                  <a:pt x="59" y="33"/>
                </a:lnTo>
                <a:lnTo>
                  <a:pt x="60" y="32"/>
                </a:lnTo>
                <a:lnTo>
                  <a:pt x="61" y="34"/>
                </a:lnTo>
                <a:lnTo>
                  <a:pt x="63" y="35"/>
                </a:lnTo>
                <a:lnTo>
                  <a:pt x="64" y="39"/>
                </a:lnTo>
                <a:lnTo>
                  <a:pt x="65" y="39"/>
                </a:lnTo>
                <a:lnTo>
                  <a:pt x="66" y="44"/>
                </a:lnTo>
                <a:lnTo>
                  <a:pt x="68" y="49"/>
                </a:lnTo>
                <a:lnTo>
                  <a:pt x="69" y="57"/>
                </a:lnTo>
                <a:lnTo>
                  <a:pt x="70" y="64"/>
                </a:lnTo>
                <a:lnTo>
                  <a:pt x="71" y="72"/>
                </a:lnTo>
                <a:lnTo>
                  <a:pt x="73" y="82"/>
                </a:lnTo>
                <a:lnTo>
                  <a:pt x="74" y="87"/>
                </a:lnTo>
                <a:lnTo>
                  <a:pt x="75" y="85"/>
                </a:lnTo>
                <a:lnTo>
                  <a:pt x="76" y="80"/>
                </a:lnTo>
                <a:lnTo>
                  <a:pt x="78" y="77"/>
                </a:lnTo>
                <a:lnTo>
                  <a:pt x="79" y="73"/>
                </a:lnTo>
                <a:lnTo>
                  <a:pt x="80" y="69"/>
                </a:lnTo>
                <a:lnTo>
                  <a:pt x="81" y="67"/>
                </a:lnTo>
                <a:lnTo>
                  <a:pt x="83" y="68"/>
                </a:lnTo>
                <a:lnTo>
                  <a:pt x="84" y="72"/>
                </a:lnTo>
                <a:lnTo>
                  <a:pt x="85" y="72"/>
                </a:lnTo>
                <a:lnTo>
                  <a:pt x="86" y="73"/>
                </a:lnTo>
                <a:lnTo>
                  <a:pt x="88" y="73"/>
                </a:lnTo>
                <a:lnTo>
                  <a:pt x="89" y="80"/>
                </a:lnTo>
                <a:lnTo>
                  <a:pt x="90" y="80"/>
                </a:lnTo>
                <a:lnTo>
                  <a:pt x="91" y="83"/>
                </a:lnTo>
                <a:lnTo>
                  <a:pt x="93" y="83"/>
                </a:lnTo>
                <a:lnTo>
                  <a:pt x="94" y="82"/>
                </a:lnTo>
                <a:lnTo>
                  <a:pt x="95" y="89"/>
                </a:lnTo>
                <a:lnTo>
                  <a:pt x="96" y="85"/>
                </a:lnTo>
                <a:lnTo>
                  <a:pt x="98" y="89"/>
                </a:lnTo>
                <a:lnTo>
                  <a:pt x="99" y="88"/>
                </a:lnTo>
                <a:lnTo>
                  <a:pt x="100" y="95"/>
                </a:lnTo>
                <a:lnTo>
                  <a:pt x="101" y="94"/>
                </a:lnTo>
                <a:lnTo>
                  <a:pt x="103" y="94"/>
                </a:lnTo>
                <a:lnTo>
                  <a:pt x="104" y="95"/>
                </a:lnTo>
                <a:lnTo>
                  <a:pt x="105" y="95"/>
                </a:lnTo>
                <a:lnTo>
                  <a:pt x="106" y="105"/>
                </a:lnTo>
                <a:lnTo>
                  <a:pt x="108" y="100"/>
                </a:lnTo>
                <a:lnTo>
                  <a:pt x="109" y="102"/>
                </a:lnTo>
                <a:lnTo>
                  <a:pt x="110" y="89"/>
                </a:lnTo>
                <a:lnTo>
                  <a:pt x="111" y="95"/>
                </a:lnTo>
                <a:lnTo>
                  <a:pt x="113" y="95"/>
                </a:lnTo>
                <a:lnTo>
                  <a:pt x="114" y="43"/>
                </a:lnTo>
                <a:lnTo>
                  <a:pt x="115" y="17"/>
                </a:lnTo>
                <a:lnTo>
                  <a:pt x="116" y="87"/>
                </a:lnTo>
                <a:lnTo>
                  <a:pt x="118" y="100"/>
                </a:lnTo>
                <a:lnTo>
                  <a:pt x="119" y="84"/>
                </a:lnTo>
                <a:lnTo>
                  <a:pt x="120" y="85"/>
                </a:lnTo>
                <a:lnTo>
                  <a:pt x="121" y="74"/>
                </a:lnTo>
                <a:lnTo>
                  <a:pt x="123" y="84"/>
                </a:lnTo>
                <a:lnTo>
                  <a:pt x="124" y="82"/>
                </a:lnTo>
                <a:lnTo>
                  <a:pt x="125" y="88"/>
                </a:lnTo>
                <a:lnTo>
                  <a:pt x="126" y="82"/>
                </a:lnTo>
                <a:lnTo>
                  <a:pt x="128" y="88"/>
                </a:lnTo>
                <a:lnTo>
                  <a:pt x="129" y="87"/>
                </a:lnTo>
                <a:lnTo>
                  <a:pt x="130" y="90"/>
                </a:lnTo>
                <a:lnTo>
                  <a:pt x="131" y="89"/>
                </a:lnTo>
                <a:lnTo>
                  <a:pt x="133" y="89"/>
                </a:lnTo>
                <a:lnTo>
                  <a:pt x="134" y="94"/>
                </a:lnTo>
                <a:lnTo>
                  <a:pt x="135" y="94"/>
                </a:lnTo>
                <a:lnTo>
                  <a:pt x="136" y="100"/>
                </a:lnTo>
                <a:lnTo>
                  <a:pt x="138" y="98"/>
                </a:lnTo>
                <a:lnTo>
                  <a:pt x="139" y="104"/>
                </a:lnTo>
                <a:lnTo>
                  <a:pt x="140" y="107"/>
                </a:lnTo>
                <a:lnTo>
                  <a:pt x="141" y="107"/>
                </a:lnTo>
                <a:lnTo>
                  <a:pt x="143" y="107"/>
                </a:lnTo>
                <a:lnTo>
                  <a:pt x="144" y="104"/>
                </a:lnTo>
                <a:lnTo>
                  <a:pt x="145" y="102"/>
                </a:lnTo>
                <a:lnTo>
                  <a:pt x="146" y="100"/>
                </a:lnTo>
                <a:lnTo>
                  <a:pt x="148" y="99"/>
                </a:lnTo>
                <a:lnTo>
                  <a:pt x="149" y="98"/>
                </a:lnTo>
                <a:lnTo>
                  <a:pt x="150" y="98"/>
                </a:lnTo>
                <a:lnTo>
                  <a:pt x="151" y="97"/>
                </a:lnTo>
                <a:lnTo>
                  <a:pt x="153" y="94"/>
                </a:lnTo>
                <a:lnTo>
                  <a:pt x="154" y="93"/>
                </a:lnTo>
                <a:lnTo>
                  <a:pt x="155" y="92"/>
                </a:lnTo>
                <a:lnTo>
                  <a:pt x="156" y="92"/>
                </a:lnTo>
                <a:lnTo>
                  <a:pt x="158" y="92"/>
                </a:lnTo>
                <a:lnTo>
                  <a:pt x="159" y="95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Freeform 213"/>
          <p:cNvSpPr>
            <a:spLocks/>
          </p:cNvSpPr>
          <p:nvPr/>
        </p:nvSpPr>
        <p:spPr bwMode="auto">
          <a:xfrm>
            <a:off x="4912893" y="3652603"/>
            <a:ext cx="384797" cy="268632"/>
          </a:xfrm>
          <a:custGeom>
            <a:avLst/>
            <a:gdLst/>
            <a:ahLst/>
            <a:cxnLst>
              <a:cxn ang="0">
                <a:pos x="2" y="105"/>
              </a:cxn>
              <a:cxn ang="0">
                <a:pos x="6" y="109"/>
              </a:cxn>
              <a:cxn ang="0">
                <a:pos x="10" y="100"/>
              </a:cxn>
              <a:cxn ang="0">
                <a:pos x="14" y="96"/>
              </a:cxn>
              <a:cxn ang="0">
                <a:pos x="17" y="89"/>
              </a:cxn>
              <a:cxn ang="0">
                <a:pos x="21" y="82"/>
              </a:cxn>
              <a:cxn ang="0">
                <a:pos x="25" y="80"/>
              </a:cxn>
              <a:cxn ang="0">
                <a:pos x="29" y="90"/>
              </a:cxn>
              <a:cxn ang="0">
                <a:pos x="32" y="90"/>
              </a:cxn>
              <a:cxn ang="0">
                <a:pos x="36" y="92"/>
              </a:cxn>
              <a:cxn ang="0">
                <a:pos x="40" y="100"/>
              </a:cxn>
              <a:cxn ang="0">
                <a:pos x="44" y="94"/>
              </a:cxn>
              <a:cxn ang="0">
                <a:pos x="47" y="94"/>
              </a:cxn>
              <a:cxn ang="0">
                <a:pos x="51" y="100"/>
              </a:cxn>
              <a:cxn ang="0">
                <a:pos x="55" y="104"/>
              </a:cxn>
              <a:cxn ang="0">
                <a:pos x="59" y="102"/>
              </a:cxn>
              <a:cxn ang="0">
                <a:pos x="62" y="95"/>
              </a:cxn>
              <a:cxn ang="0">
                <a:pos x="66" y="89"/>
              </a:cxn>
              <a:cxn ang="0">
                <a:pos x="70" y="99"/>
              </a:cxn>
              <a:cxn ang="0">
                <a:pos x="74" y="105"/>
              </a:cxn>
              <a:cxn ang="0">
                <a:pos x="77" y="102"/>
              </a:cxn>
              <a:cxn ang="0">
                <a:pos x="81" y="97"/>
              </a:cxn>
              <a:cxn ang="0">
                <a:pos x="85" y="97"/>
              </a:cxn>
              <a:cxn ang="0">
                <a:pos x="89" y="102"/>
              </a:cxn>
              <a:cxn ang="0">
                <a:pos x="92" y="100"/>
              </a:cxn>
              <a:cxn ang="0">
                <a:pos x="96" y="96"/>
              </a:cxn>
              <a:cxn ang="0">
                <a:pos x="100" y="87"/>
              </a:cxn>
              <a:cxn ang="0">
                <a:pos x="104" y="89"/>
              </a:cxn>
              <a:cxn ang="0">
                <a:pos x="107" y="86"/>
              </a:cxn>
              <a:cxn ang="0">
                <a:pos x="111" y="82"/>
              </a:cxn>
              <a:cxn ang="0">
                <a:pos x="115" y="74"/>
              </a:cxn>
              <a:cxn ang="0">
                <a:pos x="119" y="71"/>
              </a:cxn>
              <a:cxn ang="0">
                <a:pos x="122" y="86"/>
              </a:cxn>
              <a:cxn ang="0">
                <a:pos x="126" y="105"/>
              </a:cxn>
              <a:cxn ang="0">
                <a:pos x="130" y="99"/>
              </a:cxn>
              <a:cxn ang="0">
                <a:pos x="134" y="70"/>
              </a:cxn>
              <a:cxn ang="0">
                <a:pos x="137" y="52"/>
              </a:cxn>
              <a:cxn ang="0">
                <a:pos x="141" y="50"/>
              </a:cxn>
              <a:cxn ang="0">
                <a:pos x="145" y="69"/>
              </a:cxn>
              <a:cxn ang="0">
                <a:pos x="149" y="89"/>
              </a:cxn>
              <a:cxn ang="0">
                <a:pos x="152" y="41"/>
              </a:cxn>
              <a:cxn ang="0">
                <a:pos x="156" y="9"/>
              </a:cxn>
            </a:cxnLst>
            <a:rect l="0" t="0" r="r" b="b"/>
            <a:pathLst>
              <a:path w="159" h="111">
                <a:moveTo>
                  <a:pt x="0" y="102"/>
                </a:moveTo>
                <a:lnTo>
                  <a:pt x="1" y="102"/>
                </a:lnTo>
                <a:lnTo>
                  <a:pt x="2" y="105"/>
                </a:lnTo>
                <a:lnTo>
                  <a:pt x="4" y="107"/>
                </a:lnTo>
                <a:lnTo>
                  <a:pt x="5" y="110"/>
                </a:lnTo>
                <a:lnTo>
                  <a:pt x="6" y="109"/>
                </a:lnTo>
                <a:lnTo>
                  <a:pt x="7" y="106"/>
                </a:lnTo>
                <a:lnTo>
                  <a:pt x="9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9"/>
                </a:lnTo>
                <a:lnTo>
                  <a:pt x="14" y="96"/>
                </a:lnTo>
                <a:lnTo>
                  <a:pt x="15" y="95"/>
                </a:lnTo>
                <a:lnTo>
                  <a:pt x="16" y="90"/>
                </a:lnTo>
                <a:lnTo>
                  <a:pt x="17" y="89"/>
                </a:lnTo>
                <a:lnTo>
                  <a:pt x="19" y="86"/>
                </a:lnTo>
                <a:lnTo>
                  <a:pt x="20" y="86"/>
                </a:lnTo>
                <a:lnTo>
                  <a:pt x="21" y="82"/>
                </a:lnTo>
                <a:lnTo>
                  <a:pt x="22" y="79"/>
                </a:lnTo>
                <a:lnTo>
                  <a:pt x="24" y="80"/>
                </a:lnTo>
                <a:lnTo>
                  <a:pt x="25" y="80"/>
                </a:lnTo>
                <a:lnTo>
                  <a:pt x="26" y="85"/>
                </a:lnTo>
                <a:lnTo>
                  <a:pt x="27" y="86"/>
                </a:lnTo>
                <a:lnTo>
                  <a:pt x="29" y="90"/>
                </a:lnTo>
                <a:lnTo>
                  <a:pt x="30" y="92"/>
                </a:lnTo>
                <a:lnTo>
                  <a:pt x="31" y="91"/>
                </a:lnTo>
                <a:lnTo>
                  <a:pt x="32" y="90"/>
                </a:lnTo>
                <a:lnTo>
                  <a:pt x="34" y="89"/>
                </a:lnTo>
                <a:lnTo>
                  <a:pt x="35" y="90"/>
                </a:lnTo>
                <a:lnTo>
                  <a:pt x="36" y="92"/>
                </a:lnTo>
                <a:lnTo>
                  <a:pt x="37" y="96"/>
                </a:lnTo>
                <a:lnTo>
                  <a:pt x="39" y="97"/>
                </a:lnTo>
                <a:lnTo>
                  <a:pt x="40" y="100"/>
                </a:lnTo>
                <a:lnTo>
                  <a:pt x="41" y="100"/>
                </a:lnTo>
                <a:lnTo>
                  <a:pt x="42" y="95"/>
                </a:lnTo>
                <a:lnTo>
                  <a:pt x="44" y="94"/>
                </a:lnTo>
                <a:lnTo>
                  <a:pt x="45" y="92"/>
                </a:lnTo>
                <a:lnTo>
                  <a:pt x="46" y="92"/>
                </a:lnTo>
                <a:lnTo>
                  <a:pt x="47" y="94"/>
                </a:lnTo>
                <a:lnTo>
                  <a:pt x="49" y="96"/>
                </a:lnTo>
                <a:lnTo>
                  <a:pt x="50" y="99"/>
                </a:lnTo>
                <a:lnTo>
                  <a:pt x="51" y="100"/>
                </a:lnTo>
                <a:lnTo>
                  <a:pt x="52" y="104"/>
                </a:lnTo>
                <a:lnTo>
                  <a:pt x="54" y="101"/>
                </a:lnTo>
                <a:lnTo>
                  <a:pt x="55" y="104"/>
                </a:lnTo>
                <a:lnTo>
                  <a:pt x="56" y="101"/>
                </a:lnTo>
                <a:lnTo>
                  <a:pt x="57" y="104"/>
                </a:lnTo>
                <a:lnTo>
                  <a:pt x="59" y="102"/>
                </a:lnTo>
                <a:lnTo>
                  <a:pt x="60" y="100"/>
                </a:lnTo>
                <a:lnTo>
                  <a:pt x="61" y="97"/>
                </a:lnTo>
                <a:lnTo>
                  <a:pt x="62" y="95"/>
                </a:lnTo>
                <a:lnTo>
                  <a:pt x="64" y="90"/>
                </a:lnTo>
                <a:lnTo>
                  <a:pt x="65" y="89"/>
                </a:lnTo>
                <a:lnTo>
                  <a:pt x="66" y="89"/>
                </a:lnTo>
                <a:lnTo>
                  <a:pt x="67" y="82"/>
                </a:lnTo>
                <a:lnTo>
                  <a:pt x="69" y="91"/>
                </a:lnTo>
                <a:lnTo>
                  <a:pt x="70" y="99"/>
                </a:lnTo>
                <a:lnTo>
                  <a:pt x="71" y="102"/>
                </a:lnTo>
                <a:lnTo>
                  <a:pt x="72" y="106"/>
                </a:lnTo>
                <a:lnTo>
                  <a:pt x="74" y="105"/>
                </a:lnTo>
                <a:lnTo>
                  <a:pt x="75" y="105"/>
                </a:lnTo>
                <a:lnTo>
                  <a:pt x="76" y="105"/>
                </a:lnTo>
                <a:lnTo>
                  <a:pt x="77" y="102"/>
                </a:lnTo>
                <a:lnTo>
                  <a:pt x="79" y="102"/>
                </a:lnTo>
                <a:lnTo>
                  <a:pt x="80" y="101"/>
                </a:lnTo>
                <a:lnTo>
                  <a:pt x="81" y="97"/>
                </a:lnTo>
                <a:lnTo>
                  <a:pt x="82" y="95"/>
                </a:lnTo>
                <a:lnTo>
                  <a:pt x="84" y="95"/>
                </a:lnTo>
                <a:lnTo>
                  <a:pt x="85" y="97"/>
                </a:lnTo>
                <a:lnTo>
                  <a:pt x="86" y="99"/>
                </a:lnTo>
                <a:lnTo>
                  <a:pt x="87" y="102"/>
                </a:lnTo>
                <a:lnTo>
                  <a:pt x="89" y="102"/>
                </a:lnTo>
                <a:lnTo>
                  <a:pt x="90" y="101"/>
                </a:lnTo>
                <a:lnTo>
                  <a:pt x="91" y="102"/>
                </a:lnTo>
                <a:lnTo>
                  <a:pt x="92" y="100"/>
                </a:lnTo>
                <a:lnTo>
                  <a:pt x="94" y="100"/>
                </a:lnTo>
                <a:lnTo>
                  <a:pt x="95" y="99"/>
                </a:lnTo>
                <a:lnTo>
                  <a:pt x="96" y="96"/>
                </a:lnTo>
                <a:lnTo>
                  <a:pt x="97" y="94"/>
                </a:lnTo>
                <a:lnTo>
                  <a:pt x="99" y="91"/>
                </a:lnTo>
                <a:lnTo>
                  <a:pt x="100" y="87"/>
                </a:lnTo>
                <a:lnTo>
                  <a:pt x="101" y="90"/>
                </a:lnTo>
                <a:lnTo>
                  <a:pt x="102" y="87"/>
                </a:lnTo>
                <a:lnTo>
                  <a:pt x="104" y="89"/>
                </a:lnTo>
                <a:lnTo>
                  <a:pt x="105" y="89"/>
                </a:lnTo>
                <a:lnTo>
                  <a:pt x="106" y="86"/>
                </a:lnTo>
                <a:lnTo>
                  <a:pt x="107" y="86"/>
                </a:lnTo>
                <a:lnTo>
                  <a:pt x="109" y="85"/>
                </a:lnTo>
                <a:lnTo>
                  <a:pt x="110" y="85"/>
                </a:lnTo>
                <a:lnTo>
                  <a:pt x="111" y="82"/>
                </a:lnTo>
                <a:lnTo>
                  <a:pt x="112" y="84"/>
                </a:lnTo>
                <a:lnTo>
                  <a:pt x="114" y="80"/>
                </a:lnTo>
                <a:lnTo>
                  <a:pt x="115" y="74"/>
                </a:lnTo>
                <a:lnTo>
                  <a:pt x="116" y="71"/>
                </a:lnTo>
                <a:lnTo>
                  <a:pt x="117" y="71"/>
                </a:lnTo>
                <a:lnTo>
                  <a:pt x="119" y="71"/>
                </a:lnTo>
                <a:lnTo>
                  <a:pt x="120" y="72"/>
                </a:lnTo>
                <a:lnTo>
                  <a:pt x="121" y="80"/>
                </a:lnTo>
                <a:lnTo>
                  <a:pt x="122" y="86"/>
                </a:lnTo>
                <a:lnTo>
                  <a:pt x="124" y="90"/>
                </a:lnTo>
                <a:lnTo>
                  <a:pt x="125" y="96"/>
                </a:lnTo>
                <a:lnTo>
                  <a:pt x="126" y="105"/>
                </a:lnTo>
                <a:lnTo>
                  <a:pt x="127" y="111"/>
                </a:lnTo>
                <a:lnTo>
                  <a:pt x="129" y="110"/>
                </a:lnTo>
                <a:lnTo>
                  <a:pt x="130" y="99"/>
                </a:lnTo>
                <a:lnTo>
                  <a:pt x="131" y="89"/>
                </a:lnTo>
                <a:lnTo>
                  <a:pt x="132" y="81"/>
                </a:lnTo>
                <a:lnTo>
                  <a:pt x="134" y="70"/>
                </a:lnTo>
                <a:lnTo>
                  <a:pt x="135" y="61"/>
                </a:lnTo>
                <a:lnTo>
                  <a:pt x="136" y="55"/>
                </a:lnTo>
                <a:lnTo>
                  <a:pt x="137" y="52"/>
                </a:lnTo>
                <a:lnTo>
                  <a:pt x="139" y="51"/>
                </a:lnTo>
                <a:lnTo>
                  <a:pt x="140" y="49"/>
                </a:lnTo>
                <a:lnTo>
                  <a:pt x="141" y="50"/>
                </a:lnTo>
                <a:lnTo>
                  <a:pt x="142" y="52"/>
                </a:lnTo>
                <a:lnTo>
                  <a:pt x="144" y="60"/>
                </a:lnTo>
                <a:lnTo>
                  <a:pt x="145" y="69"/>
                </a:lnTo>
                <a:lnTo>
                  <a:pt x="146" y="81"/>
                </a:lnTo>
                <a:lnTo>
                  <a:pt x="147" y="89"/>
                </a:lnTo>
                <a:lnTo>
                  <a:pt x="149" y="89"/>
                </a:lnTo>
                <a:lnTo>
                  <a:pt x="150" y="79"/>
                </a:lnTo>
                <a:lnTo>
                  <a:pt x="151" y="60"/>
                </a:lnTo>
                <a:lnTo>
                  <a:pt x="152" y="41"/>
                </a:lnTo>
                <a:lnTo>
                  <a:pt x="154" y="30"/>
                </a:lnTo>
                <a:lnTo>
                  <a:pt x="155" y="20"/>
                </a:lnTo>
                <a:lnTo>
                  <a:pt x="156" y="9"/>
                </a:lnTo>
                <a:lnTo>
                  <a:pt x="157" y="5"/>
                </a:lnTo>
                <a:lnTo>
                  <a:pt x="159" y="0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Freeform 214"/>
          <p:cNvSpPr>
            <a:spLocks/>
          </p:cNvSpPr>
          <p:nvPr/>
        </p:nvSpPr>
        <p:spPr bwMode="auto">
          <a:xfrm>
            <a:off x="5297690" y="3391231"/>
            <a:ext cx="382377" cy="530004"/>
          </a:xfrm>
          <a:custGeom>
            <a:avLst/>
            <a:gdLst/>
            <a:ahLst/>
            <a:cxnLst>
              <a:cxn ang="0">
                <a:pos x="2" y="108"/>
              </a:cxn>
              <a:cxn ang="0">
                <a:pos x="6" y="124"/>
              </a:cxn>
              <a:cxn ang="0">
                <a:pos x="10" y="139"/>
              </a:cxn>
              <a:cxn ang="0">
                <a:pos x="13" y="113"/>
              </a:cxn>
              <a:cxn ang="0">
                <a:pos x="17" y="75"/>
              </a:cxn>
              <a:cxn ang="0">
                <a:pos x="21" y="44"/>
              </a:cxn>
              <a:cxn ang="0">
                <a:pos x="25" y="43"/>
              </a:cxn>
              <a:cxn ang="0">
                <a:pos x="28" y="38"/>
              </a:cxn>
              <a:cxn ang="0">
                <a:pos x="32" y="49"/>
              </a:cxn>
              <a:cxn ang="0">
                <a:pos x="36" y="70"/>
              </a:cxn>
              <a:cxn ang="0">
                <a:pos x="40" y="98"/>
              </a:cxn>
              <a:cxn ang="0">
                <a:pos x="43" y="119"/>
              </a:cxn>
              <a:cxn ang="0">
                <a:pos x="47" y="150"/>
              </a:cxn>
              <a:cxn ang="0">
                <a:pos x="51" y="164"/>
              </a:cxn>
              <a:cxn ang="0">
                <a:pos x="55" y="115"/>
              </a:cxn>
              <a:cxn ang="0">
                <a:pos x="58" y="80"/>
              </a:cxn>
              <a:cxn ang="0">
                <a:pos x="62" y="77"/>
              </a:cxn>
              <a:cxn ang="0">
                <a:pos x="66" y="102"/>
              </a:cxn>
              <a:cxn ang="0">
                <a:pos x="70" y="139"/>
              </a:cxn>
              <a:cxn ang="0">
                <a:pos x="73" y="182"/>
              </a:cxn>
              <a:cxn ang="0">
                <a:pos x="77" y="210"/>
              </a:cxn>
              <a:cxn ang="0">
                <a:pos x="81" y="204"/>
              </a:cxn>
              <a:cxn ang="0">
                <a:pos x="85" y="189"/>
              </a:cxn>
              <a:cxn ang="0">
                <a:pos x="88" y="173"/>
              </a:cxn>
              <a:cxn ang="0">
                <a:pos x="92" y="169"/>
              </a:cxn>
              <a:cxn ang="0">
                <a:pos x="96" y="195"/>
              </a:cxn>
              <a:cxn ang="0">
                <a:pos x="100" y="198"/>
              </a:cxn>
              <a:cxn ang="0">
                <a:pos x="103" y="164"/>
              </a:cxn>
              <a:cxn ang="0">
                <a:pos x="107" y="142"/>
              </a:cxn>
              <a:cxn ang="0">
                <a:pos x="111" y="143"/>
              </a:cxn>
              <a:cxn ang="0">
                <a:pos x="115" y="160"/>
              </a:cxn>
              <a:cxn ang="0">
                <a:pos x="118" y="184"/>
              </a:cxn>
              <a:cxn ang="0">
                <a:pos x="122" y="205"/>
              </a:cxn>
              <a:cxn ang="0">
                <a:pos x="126" y="204"/>
              </a:cxn>
              <a:cxn ang="0">
                <a:pos x="130" y="197"/>
              </a:cxn>
              <a:cxn ang="0">
                <a:pos x="133" y="195"/>
              </a:cxn>
              <a:cxn ang="0">
                <a:pos x="137" y="192"/>
              </a:cxn>
              <a:cxn ang="0">
                <a:pos x="141" y="203"/>
              </a:cxn>
              <a:cxn ang="0">
                <a:pos x="145" y="203"/>
              </a:cxn>
              <a:cxn ang="0">
                <a:pos x="148" y="205"/>
              </a:cxn>
              <a:cxn ang="0">
                <a:pos x="152" y="217"/>
              </a:cxn>
              <a:cxn ang="0">
                <a:pos x="156" y="217"/>
              </a:cxn>
            </a:cxnLst>
            <a:rect l="0" t="0" r="r" b="b"/>
            <a:pathLst>
              <a:path w="158" h="219">
                <a:moveTo>
                  <a:pt x="0" y="108"/>
                </a:moveTo>
                <a:lnTo>
                  <a:pt x="1" y="108"/>
                </a:lnTo>
                <a:lnTo>
                  <a:pt x="2" y="108"/>
                </a:lnTo>
                <a:lnTo>
                  <a:pt x="3" y="112"/>
                </a:lnTo>
                <a:lnTo>
                  <a:pt x="5" y="118"/>
                </a:lnTo>
                <a:lnTo>
                  <a:pt x="6" y="124"/>
                </a:lnTo>
                <a:lnTo>
                  <a:pt x="7" y="135"/>
                </a:lnTo>
                <a:lnTo>
                  <a:pt x="8" y="134"/>
                </a:lnTo>
                <a:lnTo>
                  <a:pt x="10" y="139"/>
                </a:lnTo>
                <a:lnTo>
                  <a:pt x="11" y="130"/>
                </a:lnTo>
                <a:lnTo>
                  <a:pt x="12" y="128"/>
                </a:lnTo>
                <a:lnTo>
                  <a:pt x="13" y="113"/>
                </a:lnTo>
                <a:lnTo>
                  <a:pt x="15" y="107"/>
                </a:lnTo>
                <a:lnTo>
                  <a:pt x="16" y="84"/>
                </a:lnTo>
                <a:lnTo>
                  <a:pt x="17" y="75"/>
                </a:lnTo>
                <a:lnTo>
                  <a:pt x="18" y="34"/>
                </a:lnTo>
                <a:lnTo>
                  <a:pt x="20" y="0"/>
                </a:lnTo>
                <a:lnTo>
                  <a:pt x="21" y="44"/>
                </a:lnTo>
                <a:lnTo>
                  <a:pt x="22" y="43"/>
                </a:lnTo>
                <a:lnTo>
                  <a:pt x="23" y="43"/>
                </a:lnTo>
                <a:lnTo>
                  <a:pt x="25" y="43"/>
                </a:lnTo>
                <a:lnTo>
                  <a:pt x="26" y="32"/>
                </a:lnTo>
                <a:lnTo>
                  <a:pt x="27" y="35"/>
                </a:lnTo>
                <a:lnTo>
                  <a:pt x="28" y="38"/>
                </a:lnTo>
                <a:lnTo>
                  <a:pt x="30" y="45"/>
                </a:lnTo>
                <a:lnTo>
                  <a:pt x="31" y="44"/>
                </a:lnTo>
                <a:lnTo>
                  <a:pt x="32" y="49"/>
                </a:lnTo>
                <a:lnTo>
                  <a:pt x="33" y="54"/>
                </a:lnTo>
                <a:lnTo>
                  <a:pt x="35" y="63"/>
                </a:lnTo>
                <a:lnTo>
                  <a:pt x="36" y="70"/>
                </a:lnTo>
                <a:lnTo>
                  <a:pt x="37" y="80"/>
                </a:lnTo>
                <a:lnTo>
                  <a:pt x="38" y="89"/>
                </a:lnTo>
                <a:lnTo>
                  <a:pt x="40" y="98"/>
                </a:lnTo>
                <a:lnTo>
                  <a:pt x="41" y="104"/>
                </a:lnTo>
                <a:lnTo>
                  <a:pt x="42" y="110"/>
                </a:lnTo>
                <a:lnTo>
                  <a:pt x="43" y="119"/>
                </a:lnTo>
                <a:lnTo>
                  <a:pt x="45" y="125"/>
                </a:lnTo>
                <a:lnTo>
                  <a:pt x="46" y="140"/>
                </a:lnTo>
                <a:lnTo>
                  <a:pt x="47" y="150"/>
                </a:lnTo>
                <a:lnTo>
                  <a:pt x="48" y="162"/>
                </a:lnTo>
                <a:lnTo>
                  <a:pt x="50" y="164"/>
                </a:lnTo>
                <a:lnTo>
                  <a:pt x="51" y="164"/>
                </a:lnTo>
                <a:lnTo>
                  <a:pt x="52" y="155"/>
                </a:lnTo>
                <a:lnTo>
                  <a:pt x="53" y="133"/>
                </a:lnTo>
                <a:lnTo>
                  <a:pt x="55" y="115"/>
                </a:lnTo>
                <a:lnTo>
                  <a:pt x="56" y="98"/>
                </a:lnTo>
                <a:lnTo>
                  <a:pt x="57" y="87"/>
                </a:lnTo>
                <a:lnTo>
                  <a:pt x="58" y="80"/>
                </a:lnTo>
                <a:lnTo>
                  <a:pt x="60" y="78"/>
                </a:lnTo>
                <a:lnTo>
                  <a:pt x="61" y="77"/>
                </a:lnTo>
                <a:lnTo>
                  <a:pt x="62" y="77"/>
                </a:lnTo>
                <a:lnTo>
                  <a:pt x="63" y="87"/>
                </a:lnTo>
                <a:lnTo>
                  <a:pt x="65" y="93"/>
                </a:lnTo>
                <a:lnTo>
                  <a:pt x="66" y="102"/>
                </a:lnTo>
                <a:lnTo>
                  <a:pt x="67" y="113"/>
                </a:lnTo>
                <a:lnTo>
                  <a:pt x="68" y="128"/>
                </a:lnTo>
                <a:lnTo>
                  <a:pt x="70" y="139"/>
                </a:lnTo>
                <a:lnTo>
                  <a:pt x="71" y="157"/>
                </a:lnTo>
                <a:lnTo>
                  <a:pt x="72" y="170"/>
                </a:lnTo>
                <a:lnTo>
                  <a:pt x="73" y="182"/>
                </a:lnTo>
                <a:lnTo>
                  <a:pt x="75" y="194"/>
                </a:lnTo>
                <a:lnTo>
                  <a:pt x="76" y="203"/>
                </a:lnTo>
                <a:lnTo>
                  <a:pt x="77" y="210"/>
                </a:lnTo>
                <a:lnTo>
                  <a:pt x="78" y="209"/>
                </a:lnTo>
                <a:lnTo>
                  <a:pt x="80" y="208"/>
                </a:lnTo>
                <a:lnTo>
                  <a:pt x="81" y="204"/>
                </a:lnTo>
                <a:lnTo>
                  <a:pt x="82" y="195"/>
                </a:lnTo>
                <a:lnTo>
                  <a:pt x="83" y="194"/>
                </a:lnTo>
                <a:lnTo>
                  <a:pt x="85" y="189"/>
                </a:lnTo>
                <a:lnTo>
                  <a:pt x="86" y="184"/>
                </a:lnTo>
                <a:lnTo>
                  <a:pt x="87" y="180"/>
                </a:lnTo>
                <a:lnTo>
                  <a:pt x="88" y="173"/>
                </a:lnTo>
                <a:lnTo>
                  <a:pt x="90" y="169"/>
                </a:lnTo>
                <a:lnTo>
                  <a:pt x="91" y="167"/>
                </a:lnTo>
                <a:lnTo>
                  <a:pt x="92" y="169"/>
                </a:lnTo>
                <a:lnTo>
                  <a:pt x="93" y="179"/>
                </a:lnTo>
                <a:lnTo>
                  <a:pt x="95" y="187"/>
                </a:lnTo>
                <a:lnTo>
                  <a:pt x="96" y="195"/>
                </a:lnTo>
                <a:lnTo>
                  <a:pt x="97" y="203"/>
                </a:lnTo>
                <a:lnTo>
                  <a:pt x="98" y="204"/>
                </a:lnTo>
                <a:lnTo>
                  <a:pt x="100" y="198"/>
                </a:lnTo>
                <a:lnTo>
                  <a:pt x="101" y="187"/>
                </a:lnTo>
                <a:lnTo>
                  <a:pt x="102" y="174"/>
                </a:lnTo>
                <a:lnTo>
                  <a:pt x="103" y="164"/>
                </a:lnTo>
                <a:lnTo>
                  <a:pt x="105" y="153"/>
                </a:lnTo>
                <a:lnTo>
                  <a:pt x="106" y="147"/>
                </a:lnTo>
                <a:lnTo>
                  <a:pt x="107" y="142"/>
                </a:lnTo>
                <a:lnTo>
                  <a:pt x="108" y="139"/>
                </a:lnTo>
                <a:lnTo>
                  <a:pt x="110" y="139"/>
                </a:lnTo>
                <a:lnTo>
                  <a:pt x="111" y="143"/>
                </a:lnTo>
                <a:lnTo>
                  <a:pt x="112" y="147"/>
                </a:lnTo>
                <a:lnTo>
                  <a:pt x="113" y="157"/>
                </a:lnTo>
                <a:lnTo>
                  <a:pt x="115" y="160"/>
                </a:lnTo>
                <a:lnTo>
                  <a:pt x="116" y="165"/>
                </a:lnTo>
                <a:lnTo>
                  <a:pt x="117" y="175"/>
                </a:lnTo>
                <a:lnTo>
                  <a:pt x="118" y="184"/>
                </a:lnTo>
                <a:lnTo>
                  <a:pt x="120" y="194"/>
                </a:lnTo>
                <a:lnTo>
                  <a:pt x="121" y="199"/>
                </a:lnTo>
                <a:lnTo>
                  <a:pt x="122" y="205"/>
                </a:lnTo>
                <a:lnTo>
                  <a:pt x="123" y="209"/>
                </a:lnTo>
                <a:lnTo>
                  <a:pt x="125" y="207"/>
                </a:lnTo>
                <a:lnTo>
                  <a:pt x="126" y="204"/>
                </a:lnTo>
                <a:lnTo>
                  <a:pt x="127" y="200"/>
                </a:lnTo>
                <a:lnTo>
                  <a:pt x="128" y="199"/>
                </a:lnTo>
                <a:lnTo>
                  <a:pt x="130" y="197"/>
                </a:lnTo>
                <a:lnTo>
                  <a:pt x="131" y="195"/>
                </a:lnTo>
                <a:lnTo>
                  <a:pt x="132" y="198"/>
                </a:lnTo>
                <a:lnTo>
                  <a:pt x="133" y="195"/>
                </a:lnTo>
                <a:lnTo>
                  <a:pt x="135" y="193"/>
                </a:lnTo>
                <a:lnTo>
                  <a:pt x="136" y="193"/>
                </a:lnTo>
                <a:lnTo>
                  <a:pt x="137" y="192"/>
                </a:lnTo>
                <a:lnTo>
                  <a:pt x="138" y="195"/>
                </a:lnTo>
                <a:lnTo>
                  <a:pt x="140" y="199"/>
                </a:lnTo>
                <a:lnTo>
                  <a:pt x="141" y="203"/>
                </a:lnTo>
                <a:lnTo>
                  <a:pt x="142" y="205"/>
                </a:lnTo>
                <a:lnTo>
                  <a:pt x="143" y="204"/>
                </a:lnTo>
                <a:lnTo>
                  <a:pt x="145" y="203"/>
                </a:lnTo>
                <a:lnTo>
                  <a:pt x="146" y="200"/>
                </a:lnTo>
                <a:lnTo>
                  <a:pt x="147" y="204"/>
                </a:lnTo>
                <a:lnTo>
                  <a:pt x="148" y="205"/>
                </a:lnTo>
                <a:lnTo>
                  <a:pt x="150" y="212"/>
                </a:lnTo>
                <a:lnTo>
                  <a:pt x="151" y="214"/>
                </a:lnTo>
                <a:lnTo>
                  <a:pt x="152" y="217"/>
                </a:lnTo>
                <a:lnTo>
                  <a:pt x="153" y="219"/>
                </a:lnTo>
                <a:lnTo>
                  <a:pt x="155" y="215"/>
                </a:lnTo>
                <a:lnTo>
                  <a:pt x="156" y="217"/>
                </a:lnTo>
                <a:lnTo>
                  <a:pt x="157" y="212"/>
                </a:lnTo>
                <a:lnTo>
                  <a:pt x="158" y="209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Freeform 215"/>
          <p:cNvSpPr>
            <a:spLocks/>
          </p:cNvSpPr>
          <p:nvPr/>
        </p:nvSpPr>
        <p:spPr bwMode="auto">
          <a:xfrm>
            <a:off x="5680067" y="3836530"/>
            <a:ext cx="384797" cy="94386"/>
          </a:xfrm>
          <a:custGeom>
            <a:avLst/>
            <a:gdLst/>
            <a:ahLst/>
            <a:cxnLst>
              <a:cxn ang="0">
                <a:pos x="3" y="20"/>
              </a:cxn>
              <a:cxn ang="0">
                <a:pos x="7" y="15"/>
              </a:cxn>
              <a:cxn ang="0">
                <a:pos x="10" y="18"/>
              </a:cxn>
              <a:cxn ang="0">
                <a:pos x="14" y="15"/>
              </a:cxn>
              <a:cxn ang="0">
                <a:pos x="18" y="18"/>
              </a:cxn>
              <a:cxn ang="0">
                <a:pos x="22" y="25"/>
              </a:cxn>
              <a:cxn ang="0">
                <a:pos x="25" y="29"/>
              </a:cxn>
              <a:cxn ang="0">
                <a:pos x="29" y="33"/>
              </a:cxn>
              <a:cxn ang="0">
                <a:pos x="33" y="31"/>
              </a:cxn>
              <a:cxn ang="0">
                <a:pos x="37" y="30"/>
              </a:cxn>
              <a:cxn ang="0">
                <a:pos x="40" y="33"/>
              </a:cxn>
              <a:cxn ang="0">
                <a:pos x="44" y="31"/>
              </a:cxn>
              <a:cxn ang="0">
                <a:pos x="48" y="30"/>
              </a:cxn>
              <a:cxn ang="0">
                <a:pos x="52" y="30"/>
              </a:cxn>
              <a:cxn ang="0">
                <a:pos x="55" y="28"/>
              </a:cxn>
              <a:cxn ang="0">
                <a:pos x="59" y="26"/>
              </a:cxn>
              <a:cxn ang="0">
                <a:pos x="63" y="26"/>
              </a:cxn>
              <a:cxn ang="0">
                <a:pos x="67" y="18"/>
              </a:cxn>
              <a:cxn ang="0">
                <a:pos x="70" y="6"/>
              </a:cxn>
              <a:cxn ang="0">
                <a:pos x="74" y="4"/>
              </a:cxn>
              <a:cxn ang="0">
                <a:pos x="78" y="14"/>
              </a:cxn>
              <a:cxn ang="0">
                <a:pos x="82" y="15"/>
              </a:cxn>
              <a:cxn ang="0">
                <a:pos x="85" y="1"/>
              </a:cxn>
              <a:cxn ang="0">
                <a:pos x="89" y="19"/>
              </a:cxn>
              <a:cxn ang="0">
                <a:pos x="93" y="29"/>
              </a:cxn>
              <a:cxn ang="0">
                <a:pos x="97" y="28"/>
              </a:cxn>
              <a:cxn ang="0">
                <a:pos x="100" y="34"/>
              </a:cxn>
              <a:cxn ang="0">
                <a:pos x="104" y="28"/>
              </a:cxn>
              <a:cxn ang="0">
                <a:pos x="108" y="35"/>
              </a:cxn>
              <a:cxn ang="0">
                <a:pos x="112" y="39"/>
              </a:cxn>
              <a:cxn ang="0">
                <a:pos x="115" y="31"/>
              </a:cxn>
              <a:cxn ang="0">
                <a:pos x="119" y="29"/>
              </a:cxn>
              <a:cxn ang="0">
                <a:pos x="123" y="25"/>
              </a:cxn>
              <a:cxn ang="0">
                <a:pos x="127" y="31"/>
              </a:cxn>
              <a:cxn ang="0">
                <a:pos x="130" y="34"/>
              </a:cxn>
              <a:cxn ang="0">
                <a:pos x="134" y="26"/>
              </a:cxn>
              <a:cxn ang="0">
                <a:pos x="138" y="25"/>
              </a:cxn>
              <a:cxn ang="0">
                <a:pos x="142" y="25"/>
              </a:cxn>
              <a:cxn ang="0">
                <a:pos x="145" y="13"/>
              </a:cxn>
              <a:cxn ang="0">
                <a:pos x="149" y="11"/>
              </a:cxn>
              <a:cxn ang="0">
                <a:pos x="153" y="3"/>
              </a:cxn>
              <a:cxn ang="0">
                <a:pos x="157" y="4"/>
              </a:cxn>
            </a:cxnLst>
            <a:rect l="0" t="0" r="r" b="b"/>
            <a:pathLst>
              <a:path w="159" h="39">
                <a:moveTo>
                  <a:pt x="0" y="25"/>
                </a:moveTo>
                <a:lnTo>
                  <a:pt x="2" y="24"/>
                </a:lnTo>
                <a:lnTo>
                  <a:pt x="3" y="20"/>
                </a:lnTo>
                <a:lnTo>
                  <a:pt x="4" y="21"/>
                </a:lnTo>
                <a:lnTo>
                  <a:pt x="5" y="18"/>
                </a:lnTo>
                <a:lnTo>
                  <a:pt x="7" y="15"/>
                </a:lnTo>
                <a:lnTo>
                  <a:pt x="8" y="16"/>
                </a:lnTo>
                <a:lnTo>
                  <a:pt x="9" y="15"/>
                </a:lnTo>
                <a:lnTo>
                  <a:pt x="10" y="18"/>
                </a:lnTo>
                <a:lnTo>
                  <a:pt x="12" y="15"/>
                </a:lnTo>
                <a:lnTo>
                  <a:pt x="13" y="15"/>
                </a:lnTo>
                <a:lnTo>
                  <a:pt x="14" y="15"/>
                </a:lnTo>
                <a:lnTo>
                  <a:pt x="15" y="15"/>
                </a:lnTo>
                <a:lnTo>
                  <a:pt x="17" y="18"/>
                </a:lnTo>
                <a:lnTo>
                  <a:pt x="18" y="18"/>
                </a:lnTo>
                <a:lnTo>
                  <a:pt x="19" y="26"/>
                </a:lnTo>
                <a:lnTo>
                  <a:pt x="20" y="25"/>
                </a:lnTo>
                <a:lnTo>
                  <a:pt x="22" y="25"/>
                </a:lnTo>
                <a:lnTo>
                  <a:pt x="23" y="26"/>
                </a:lnTo>
                <a:lnTo>
                  <a:pt x="24" y="28"/>
                </a:lnTo>
                <a:lnTo>
                  <a:pt x="25" y="29"/>
                </a:lnTo>
                <a:lnTo>
                  <a:pt x="27" y="30"/>
                </a:lnTo>
                <a:lnTo>
                  <a:pt x="28" y="29"/>
                </a:lnTo>
                <a:lnTo>
                  <a:pt x="29" y="33"/>
                </a:lnTo>
                <a:lnTo>
                  <a:pt x="30" y="30"/>
                </a:lnTo>
                <a:lnTo>
                  <a:pt x="32" y="30"/>
                </a:lnTo>
                <a:lnTo>
                  <a:pt x="33" y="31"/>
                </a:lnTo>
                <a:lnTo>
                  <a:pt x="34" y="29"/>
                </a:lnTo>
                <a:lnTo>
                  <a:pt x="35" y="29"/>
                </a:lnTo>
                <a:lnTo>
                  <a:pt x="37" y="30"/>
                </a:lnTo>
                <a:lnTo>
                  <a:pt x="38" y="30"/>
                </a:lnTo>
                <a:lnTo>
                  <a:pt x="39" y="30"/>
                </a:lnTo>
                <a:lnTo>
                  <a:pt x="40" y="33"/>
                </a:lnTo>
                <a:lnTo>
                  <a:pt x="42" y="33"/>
                </a:lnTo>
                <a:lnTo>
                  <a:pt x="43" y="34"/>
                </a:lnTo>
                <a:lnTo>
                  <a:pt x="44" y="31"/>
                </a:lnTo>
                <a:lnTo>
                  <a:pt x="45" y="30"/>
                </a:lnTo>
                <a:lnTo>
                  <a:pt x="47" y="31"/>
                </a:lnTo>
                <a:lnTo>
                  <a:pt x="48" y="30"/>
                </a:lnTo>
                <a:lnTo>
                  <a:pt x="49" y="30"/>
                </a:lnTo>
                <a:lnTo>
                  <a:pt x="50" y="28"/>
                </a:lnTo>
                <a:lnTo>
                  <a:pt x="52" y="30"/>
                </a:lnTo>
                <a:lnTo>
                  <a:pt x="53" y="30"/>
                </a:lnTo>
                <a:lnTo>
                  <a:pt x="54" y="28"/>
                </a:lnTo>
                <a:lnTo>
                  <a:pt x="55" y="28"/>
                </a:lnTo>
                <a:lnTo>
                  <a:pt x="57" y="26"/>
                </a:lnTo>
                <a:lnTo>
                  <a:pt x="58" y="25"/>
                </a:lnTo>
                <a:lnTo>
                  <a:pt x="59" y="26"/>
                </a:lnTo>
                <a:lnTo>
                  <a:pt x="60" y="23"/>
                </a:lnTo>
                <a:lnTo>
                  <a:pt x="62" y="24"/>
                </a:lnTo>
                <a:lnTo>
                  <a:pt x="63" y="26"/>
                </a:lnTo>
                <a:lnTo>
                  <a:pt x="64" y="24"/>
                </a:lnTo>
                <a:lnTo>
                  <a:pt x="65" y="20"/>
                </a:lnTo>
                <a:lnTo>
                  <a:pt x="67" y="18"/>
                </a:lnTo>
                <a:lnTo>
                  <a:pt x="68" y="13"/>
                </a:lnTo>
                <a:lnTo>
                  <a:pt x="69" y="8"/>
                </a:lnTo>
                <a:lnTo>
                  <a:pt x="70" y="6"/>
                </a:lnTo>
                <a:lnTo>
                  <a:pt x="72" y="5"/>
                </a:lnTo>
                <a:lnTo>
                  <a:pt x="73" y="3"/>
                </a:lnTo>
                <a:lnTo>
                  <a:pt x="74" y="4"/>
                </a:lnTo>
                <a:lnTo>
                  <a:pt x="75" y="8"/>
                </a:lnTo>
                <a:lnTo>
                  <a:pt x="77" y="10"/>
                </a:lnTo>
                <a:lnTo>
                  <a:pt x="78" y="14"/>
                </a:lnTo>
                <a:lnTo>
                  <a:pt x="79" y="24"/>
                </a:lnTo>
                <a:lnTo>
                  <a:pt x="80" y="23"/>
                </a:lnTo>
                <a:lnTo>
                  <a:pt x="82" y="15"/>
                </a:lnTo>
                <a:lnTo>
                  <a:pt x="83" y="15"/>
                </a:lnTo>
                <a:lnTo>
                  <a:pt x="84" y="3"/>
                </a:lnTo>
                <a:lnTo>
                  <a:pt x="85" y="1"/>
                </a:lnTo>
                <a:lnTo>
                  <a:pt x="87" y="15"/>
                </a:lnTo>
                <a:lnTo>
                  <a:pt x="88" y="14"/>
                </a:lnTo>
                <a:lnTo>
                  <a:pt x="89" y="19"/>
                </a:lnTo>
                <a:lnTo>
                  <a:pt x="90" y="21"/>
                </a:lnTo>
                <a:lnTo>
                  <a:pt x="92" y="25"/>
                </a:lnTo>
                <a:lnTo>
                  <a:pt x="93" y="29"/>
                </a:lnTo>
                <a:lnTo>
                  <a:pt x="94" y="26"/>
                </a:lnTo>
                <a:lnTo>
                  <a:pt x="95" y="29"/>
                </a:lnTo>
                <a:lnTo>
                  <a:pt x="97" y="28"/>
                </a:lnTo>
                <a:lnTo>
                  <a:pt x="98" y="34"/>
                </a:lnTo>
                <a:lnTo>
                  <a:pt x="99" y="34"/>
                </a:lnTo>
                <a:lnTo>
                  <a:pt x="100" y="34"/>
                </a:lnTo>
                <a:lnTo>
                  <a:pt x="102" y="30"/>
                </a:lnTo>
                <a:lnTo>
                  <a:pt x="103" y="30"/>
                </a:lnTo>
                <a:lnTo>
                  <a:pt x="104" y="28"/>
                </a:lnTo>
                <a:lnTo>
                  <a:pt x="105" y="31"/>
                </a:lnTo>
                <a:lnTo>
                  <a:pt x="107" y="34"/>
                </a:lnTo>
                <a:lnTo>
                  <a:pt x="108" y="35"/>
                </a:lnTo>
                <a:lnTo>
                  <a:pt x="109" y="34"/>
                </a:lnTo>
                <a:lnTo>
                  <a:pt x="110" y="36"/>
                </a:lnTo>
                <a:lnTo>
                  <a:pt x="112" y="39"/>
                </a:lnTo>
                <a:lnTo>
                  <a:pt x="113" y="39"/>
                </a:lnTo>
                <a:lnTo>
                  <a:pt x="114" y="34"/>
                </a:lnTo>
                <a:lnTo>
                  <a:pt x="115" y="31"/>
                </a:lnTo>
                <a:lnTo>
                  <a:pt x="117" y="30"/>
                </a:lnTo>
                <a:lnTo>
                  <a:pt x="118" y="30"/>
                </a:lnTo>
                <a:lnTo>
                  <a:pt x="119" y="29"/>
                </a:lnTo>
                <a:lnTo>
                  <a:pt x="120" y="26"/>
                </a:lnTo>
                <a:lnTo>
                  <a:pt x="122" y="26"/>
                </a:lnTo>
                <a:lnTo>
                  <a:pt x="123" y="25"/>
                </a:lnTo>
                <a:lnTo>
                  <a:pt x="124" y="26"/>
                </a:lnTo>
                <a:lnTo>
                  <a:pt x="125" y="30"/>
                </a:lnTo>
                <a:lnTo>
                  <a:pt x="127" y="31"/>
                </a:lnTo>
                <a:lnTo>
                  <a:pt x="128" y="34"/>
                </a:lnTo>
                <a:lnTo>
                  <a:pt x="129" y="35"/>
                </a:lnTo>
                <a:lnTo>
                  <a:pt x="130" y="34"/>
                </a:lnTo>
                <a:lnTo>
                  <a:pt x="132" y="34"/>
                </a:lnTo>
                <a:lnTo>
                  <a:pt x="133" y="28"/>
                </a:lnTo>
                <a:lnTo>
                  <a:pt x="134" y="26"/>
                </a:lnTo>
                <a:lnTo>
                  <a:pt x="135" y="26"/>
                </a:lnTo>
                <a:lnTo>
                  <a:pt x="137" y="21"/>
                </a:lnTo>
                <a:lnTo>
                  <a:pt x="138" y="25"/>
                </a:lnTo>
                <a:lnTo>
                  <a:pt x="139" y="24"/>
                </a:lnTo>
                <a:lnTo>
                  <a:pt x="140" y="26"/>
                </a:lnTo>
                <a:lnTo>
                  <a:pt x="142" y="25"/>
                </a:lnTo>
                <a:lnTo>
                  <a:pt x="143" y="21"/>
                </a:lnTo>
                <a:lnTo>
                  <a:pt x="144" y="18"/>
                </a:lnTo>
                <a:lnTo>
                  <a:pt x="145" y="13"/>
                </a:lnTo>
                <a:lnTo>
                  <a:pt x="147" y="10"/>
                </a:lnTo>
                <a:lnTo>
                  <a:pt x="148" y="11"/>
                </a:lnTo>
                <a:lnTo>
                  <a:pt x="149" y="11"/>
                </a:lnTo>
                <a:lnTo>
                  <a:pt x="150" y="10"/>
                </a:lnTo>
                <a:lnTo>
                  <a:pt x="152" y="6"/>
                </a:lnTo>
                <a:lnTo>
                  <a:pt x="153" y="3"/>
                </a:lnTo>
                <a:lnTo>
                  <a:pt x="154" y="0"/>
                </a:lnTo>
                <a:lnTo>
                  <a:pt x="155" y="0"/>
                </a:lnTo>
                <a:lnTo>
                  <a:pt x="157" y="4"/>
                </a:lnTo>
                <a:lnTo>
                  <a:pt x="158" y="5"/>
                </a:lnTo>
                <a:lnTo>
                  <a:pt x="159" y="8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Freeform 216"/>
          <p:cNvSpPr>
            <a:spLocks/>
          </p:cNvSpPr>
          <p:nvPr/>
        </p:nvSpPr>
        <p:spPr bwMode="auto">
          <a:xfrm>
            <a:off x="6064863" y="3650185"/>
            <a:ext cx="275893" cy="268632"/>
          </a:xfrm>
          <a:custGeom>
            <a:avLst/>
            <a:gdLst/>
            <a:ahLst/>
            <a:cxnLst>
              <a:cxn ang="0">
                <a:pos x="1" y="82"/>
              </a:cxn>
              <a:cxn ang="0">
                <a:pos x="4" y="86"/>
              </a:cxn>
              <a:cxn ang="0">
                <a:pos x="6" y="81"/>
              </a:cxn>
              <a:cxn ang="0">
                <a:pos x="9" y="76"/>
              </a:cxn>
              <a:cxn ang="0">
                <a:pos x="11" y="72"/>
              </a:cxn>
              <a:cxn ang="0">
                <a:pos x="14" y="72"/>
              </a:cxn>
              <a:cxn ang="0">
                <a:pos x="16" y="72"/>
              </a:cxn>
              <a:cxn ang="0">
                <a:pos x="19" y="71"/>
              </a:cxn>
              <a:cxn ang="0">
                <a:pos x="21" y="71"/>
              </a:cxn>
              <a:cxn ang="0">
                <a:pos x="24" y="76"/>
              </a:cxn>
              <a:cxn ang="0">
                <a:pos x="26" y="77"/>
              </a:cxn>
              <a:cxn ang="0">
                <a:pos x="29" y="85"/>
              </a:cxn>
              <a:cxn ang="0">
                <a:pos x="31" y="87"/>
              </a:cxn>
              <a:cxn ang="0">
                <a:pos x="34" y="75"/>
              </a:cxn>
              <a:cxn ang="0">
                <a:pos x="36" y="63"/>
              </a:cxn>
              <a:cxn ang="0">
                <a:pos x="39" y="51"/>
              </a:cxn>
              <a:cxn ang="0">
                <a:pos x="41" y="37"/>
              </a:cxn>
              <a:cxn ang="0">
                <a:pos x="44" y="31"/>
              </a:cxn>
              <a:cxn ang="0">
                <a:pos x="46" y="43"/>
              </a:cxn>
              <a:cxn ang="0">
                <a:pos x="49" y="66"/>
              </a:cxn>
              <a:cxn ang="0">
                <a:pos x="51" y="90"/>
              </a:cxn>
              <a:cxn ang="0">
                <a:pos x="54" y="111"/>
              </a:cxn>
              <a:cxn ang="0">
                <a:pos x="56" y="101"/>
              </a:cxn>
              <a:cxn ang="0">
                <a:pos x="59" y="96"/>
              </a:cxn>
              <a:cxn ang="0">
                <a:pos x="61" y="93"/>
              </a:cxn>
              <a:cxn ang="0">
                <a:pos x="64" y="92"/>
              </a:cxn>
              <a:cxn ang="0">
                <a:pos x="66" y="90"/>
              </a:cxn>
              <a:cxn ang="0">
                <a:pos x="69" y="81"/>
              </a:cxn>
              <a:cxn ang="0">
                <a:pos x="71" y="73"/>
              </a:cxn>
              <a:cxn ang="0">
                <a:pos x="74" y="51"/>
              </a:cxn>
              <a:cxn ang="0">
                <a:pos x="76" y="31"/>
              </a:cxn>
              <a:cxn ang="0">
                <a:pos x="79" y="17"/>
              </a:cxn>
              <a:cxn ang="0">
                <a:pos x="81" y="13"/>
              </a:cxn>
              <a:cxn ang="0">
                <a:pos x="84" y="6"/>
              </a:cxn>
              <a:cxn ang="0">
                <a:pos x="86" y="5"/>
              </a:cxn>
              <a:cxn ang="0">
                <a:pos x="89" y="1"/>
              </a:cxn>
              <a:cxn ang="0">
                <a:pos x="91" y="2"/>
              </a:cxn>
              <a:cxn ang="0">
                <a:pos x="94" y="5"/>
              </a:cxn>
              <a:cxn ang="0">
                <a:pos x="96" y="8"/>
              </a:cxn>
              <a:cxn ang="0">
                <a:pos x="99" y="22"/>
              </a:cxn>
              <a:cxn ang="0">
                <a:pos x="101" y="35"/>
              </a:cxn>
              <a:cxn ang="0">
                <a:pos x="104" y="42"/>
              </a:cxn>
              <a:cxn ang="0">
                <a:pos x="106" y="32"/>
              </a:cxn>
              <a:cxn ang="0">
                <a:pos x="109" y="18"/>
              </a:cxn>
              <a:cxn ang="0">
                <a:pos x="111" y="8"/>
              </a:cxn>
              <a:cxn ang="0">
                <a:pos x="114" y="0"/>
              </a:cxn>
            </a:cxnLst>
            <a:rect l="0" t="0" r="r" b="b"/>
            <a:pathLst>
              <a:path w="114" h="111">
                <a:moveTo>
                  <a:pt x="0" y="85"/>
                </a:moveTo>
                <a:lnTo>
                  <a:pt x="1" y="82"/>
                </a:lnTo>
                <a:lnTo>
                  <a:pt x="3" y="83"/>
                </a:lnTo>
                <a:lnTo>
                  <a:pt x="4" y="86"/>
                </a:lnTo>
                <a:lnTo>
                  <a:pt x="5" y="83"/>
                </a:lnTo>
                <a:lnTo>
                  <a:pt x="6" y="81"/>
                </a:lnTo>
                <a:lnTo>
                  <a:pt x="8" y="77"/>
                </a:lnTo>
                <a:lnTo>
                  <a:pt x="9" y="76"/>
                </a:lnTo>
                <a:lnTo>
                  <a:pt x="10" y="73"/>
                </a:lnTo>
                <a:lnTo>
                  <a:pt x="11" y="72"/>
                </a:lnTo>
                <a:lnTo>
                  <a:pt x="13" y="75"/>
                </a:lnTo>
                <a:lnTo>
                  <a:pt x="14" y="72"/>
                </a:lnTo>
                <a:lnTo>
                  <a:pt x="15" y="71"/>
                </a:lnTo>
                <a:lnTo>
                  <a:pt x="16" y="72"/>
                </a:lnTo>
                <a:lnTo>
                  <a:pt x="18" y="70"/>
                </a:lnTo>
                <a:lnTo>
                  <a:pt x="19" y="71"/>
                </a:lnTo>
                <a:lnTo>
                  <a:pt x="20" y="70"/>
                </a:lnTo>
                <a:lnTo>
                  <a:pt x="21" y="71"/>
                </a:lnTo>
                <a:lnTo>
                  <a:pt x="23" y="75"/>
                </a:lnTo>
                <a:lnTo>
                  <a:pt x="24" y="76"/>
                </a:lnTo>
                <a:lnTo>
                  <a:pt x="25" y="76"/>
                </a:lnTo>
                <a:lnTo>
                  <a:pt x="26" y="77"/>
                </a:lnTo>
                <a:lnTo>
                  <a:pt x="28" y="81"/>
                </a:lnTo>
                <a:lnTo>
                  <a:pt x="29" y="85"/>
                </a:lnTo>
                <a:lnTo>
                  <a:pt x="30" y="88"/>
                </a:lnTo>
                <a:lnTo>
                  <a:pt x="31" y="87"/>
                </a:lnTo>
                <a:lnTo>
                  <a:pt x="33" y="82"/>
                </a:lnTo>
                <a:lnTo>
                  <a:pt x="34" y="75"/>
                </a:lnTo>
                <a:lnTo>
                  <a:pt x="35" y="68"/>
                </a:lnTo>
                <a:lnTo>
                  <a:pt x="36" y="63"/>
                </a:lnTo>
                <a:lnTo>
                  <a:pt x="38" y="58"/>
                </a:lnTo>
                <a:lnTo>
                  <a:pt x="39" y="51"/>
                </a:lnTo>
                <a:lnTo>
                  <a:pt x="40" y="43"/>
                </a:lnTo>
                <a:lnTo>
                  <a:pt x="41" y="37"/>
                </a:lnTo>
                <a:lnTo>
                  <a:pt x="43" y="31"/>
                </a:lnTo>
                <a:lnTo>
                  <a:pt x="44" y="31"/>
                </a:lnTo>
                <a:lnTo>
                  <a:pt x="45" y="35"/>
                </a:lnTo>
                <a:lnTo>
                  <a:pt x="46" y="43"/>
                </a:lnTo>
                <a:lnTo>
                  <a:pt x="48" y="52"/>
                </a:lnTo>
                <a:lnTo>
                  <a:pt x="49" y="66"/>
                </a:lnTo>
                <a:lnTo>
                  <a:pt x="50" y="81"/>
                </a:lnTo>
                <a:lnTo>
                  <a:pt x="51" y="90"/>
                </a:lnTo>
                <a:lnTo>
                  <a:pt x="53" y="101"/>
                </a:lnTo>
                <a:lnTo>
                  <a:pt x="54" y="111"/>
                </a:lnTo>
                <a:lnTo>
                  <a:pt x="55" y="107"/>
                </a:lnTo>
                <a:lnTo>
                  <a:pt x="56" y="101"/>
                </a:lnTo>
                <a:lnTo>
                  <a:pt x="58" y="98"/>
                </a:lnTo>
                <a:lnTo>
                  <a:pt x="59" y="96"/>
                </a:lnTo>
                <a:lnTo>
                  <a:pt x="60" y="96"/>
                </a:lnTo>
                <a:lnTo>
                  <a:pt x="61" y="93"/>
                </a:lnTo>
                <a:lnTo>
                  <a:pt x="63" y="93"/>
                </a:lnTo>
                <a:lnTo>
                  <a:pt x="64" y="92"/>
                </a:lnTo>
                <a:lnTo>
                  <a:pt x="65" y="92"/>
                </a:lnTo>
                <a:lnTo>
                  <a:pt x="66" y="90"/>
                </a:lnTo>
                <a:lnTo>
                  <a:pt x="68" y="83"/>
                </a:lnTo>
                <a:lnTo>
                  <a:pt x="69" y="81"/>
                </a:lnTo>
                <a:lnTo>
                  <a:pt x="70" y="80"/>
                </a:lnTo>
                <a:lnTo>
                  <a:pt x="71" y="73"/>
                </a:lnTo>
                <a:lnTo>
                  <a:pt x="73" y="63"/>
                </a:lnTo>
                <a:lnTo>
                  <a:pt x="74" y="51"/>
                </a:lnTo>
                <a:lnTo>
                  <a:pt x="75" y="42"/>
                </a:lnTo>
                <a:lnTo>
                  <a:pt x="76" y="31"/>
                </a:lnTo>
                <a:lnTo>
                  <a:pt x="78" y="22"/>
                </a:lnTo>
                <a:lnTo>
                  <a:pt x="79" y="17"/>
                </a:lnTo>
                <a:lnTo>
                  <a:pt x="80" y="13"/>
                </a:lnTo>
                <a:lnTo>
                  <a:pt x="81" y="13"/>
                </a:lnTo>
                <a:lnTo>
                  <a:pt x="83" y="10"/>
                </a:lnTo>
                <a:lnTo>
                  <a:pt x="84" y="6"/>
                </a:lnTo>
                <a:lnTo>
                  <a:pt x="85" y="6"/>
                </a:lnTo>
                <a:lnTo>
                  <a:pt x="86" y="5"/>
                </a:lnTo>
                <a:lnTo>
                  <a:pt x="88" y="1"/>
                </a:lnTo>
                <a:lnTo>
                  <a:pt x="89" y="1"/>
                </a:lnTo>
                <a:lnTo>
                  <a:pt x="90" y="0"/>
                </a:lnTo>
                <a:lnTo>
                  <a:pt x="91" y="2"/>
                </a:lnTo>
                <a:lnTo>
                  <a:pt x="93" y="5"/>
                </a:lnTo>
                <a:lnTo>
                  <a:pt x="94" y="5"/>
                </a:lnTo>
                <a:lnTo>
                  <a:pt x="95" y="5"/>
                </a:lnTo>
                <a:lnTo>
                  <a:pt x="96" y="8"/>
                </a:lnTo>
                <a:lnTo>
                  <a:pt x="98" y="16"/>
                </a:lnTo>
                <a:lnTo>
                  <a:pt x="99" y="22"/>
                </a:lnTo>
                <a:lnTo>
                  <a:pt x="100" y="27"/>
                </a:lnTo>
                <a:lnTo>
                  <a:pt x="101" y="35"/>
                </a:lnTo>
                <a:lnTo>
                  <a:pt x="103" y="42"/>
                </a:lnTo>
                <a:lnTo>
                  <a:pt x="104" y="42"/>
                </a:lnTo>
                <a:lnTo>
                  <a:pt x="105" y="41"/>
                </a:lnTo>
                <a:lnTo>
                  <a:pt x="106" y="32"/>
                </a:lnTo>
                <a:lnTo>
                  <a:pt x="108" y="23"/>
                </a:lnTo>
                <a:lnTo>
                  <a:pt x="109" y="18"/>
                </a:lnTo>
                <a:lnTo>
                  <a:pt x="110" y="10"/>
                </a:lnTo>
                <a:lnTo>
                  <a:pt x="111" y="8"/>
                </a:lnTo>
                <a:lnTo>
                  <a:pt x="113" y="0"/>
                </a:lnTo>
                <a:lnTo>
                  <a:pt x="114" y="0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218"/>
          <p:cNvSpPr>
            <a:spLocks noChangeArrowheads="1"/>
          </p:cNvSpPr>
          <p:nvPr/>
        </p:nvSpPr>
        <p:spPr bwMode="auto">
          <a:xfrm>
            <a:off x="3947272" y="4073701"/>
            <a:ext cx="812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Frequency (Hz)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Rectangle 219"/>
          <p:cNvSpPr>
            <a:spLocks noChangeArrowheads="1"/>
          </p:cNvSpPr>
          <p:nvPr/>
        </p:nvSpPr>
        <p:spPr bwMode="auto">
          <a:xfrm rot="16200000">
            <a:off x="1387688" y="3338493"/>
            <a:ext cx="27411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|Y(f)|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Rectangle 218"/>
          <p:cNvSpPr>
            <a:spLocks noChangeArrowheads="1"/>
          </p:cNvSpPr>
          <p:nvPr/>
        </p:nvSpPr>
        <p:spPr bwMode="auto">
          <a:xfrm>
            <a:off x="2979382" y="3142109"/>
            <a:ext cx="627453" cy="3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Peak at 197Hz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4" name="Straight Arrow Connector 163"/>
          <p:cNvCxnSpPr/>
          <p:nvPr/>
        </p:nvCxnSpPr>
        <p:spPr>
          <a:xfrm rot="10800000">
            <a:off x="2796228" y="3039295"/>
            <a:ext cx="142824" cy="16797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415"/>
          <p:cNvSpPr>
            <a:spLocks noChangeArrowheads="1"/>
          </p:cNvSpPr>
          <p:nvPr/>
        </p:nvSpPr>
        <p:spPr bwMode="auto">
          <a:xfrm>
            <a:off x="2190750" y="5715000"/>
            <a:ext cx="219075" cy="14287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5" name="Line 348"/>
          <p:cNvSpPr>
            <a:spLocks noChangeShapeType="1"/>
          </p:cNvSpPr>
          <p:nvPr/>
        </p:nvSpPr>
        <p:spPr bwMode="auto">
          <a:xfrm flipV="1">
            <a:off x="1552574" y="5790734"/>
            <a:ext cx="1588" cy="6666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" name="Rectangle 350"/>
          <p:cNvSpPr>
            <a:spLocks noChangeArrowheads="1"/>
          </p:cNvSpPr>
          <p:nvPr/>
        </p:nvSpPr>
        <p:spPr bwMode="auto">
          <a:xfrm>
            <a:off x="1457324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100</a:t>
            </a:r>
            <a:endParaRPr lang="en-US"/>
          </a:p>
        </p:txBody>
      </p:sp>
      <p:sp>
        <p:nvSpPr>
          <p:cNvPr id="159" name="Rectangle 353"/>
          <p:cNvSpPr>
            <a:spLocks noChangeArrowheads="1"/>
          </p:cNvSpPr>
          <p:nvPr/>
        </p:nvSpPr>
        <p:spPr bwMode="auto">
          <a:xfrm>
            <a:off x="2352674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200</a:t>
            </a:r>
            <a:endParaRPr lang="en-US"/>
          </a:p>
        </p:txBody>
      </p:sp>
      <p:sp>
        <p:nvSpPr>
          <p:cNvPr id="160" name="Line 354"/>
          <p:cNvSpPr>
            <a:spLocks noChangeShapeType="1"/>
          </p:cNvSpPr>
          <p:nvPr/>
        </p:nvSpPr>
        <p:spPr bwMode="auto">
          <a:xfrm flipV="1">
            <a:off x="3352799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" name="Rectangle 356"/>
          <p:cNvSpPr>
            <a:spLocks noChangeArrowheads="1"/>
          </p:cNvSpPr>
          <p:nvPr/>
        </p:nvSpPr>
        <p:spPr bwMode="auto">
          <a:xfrm>
            <a:off x="3257549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300</a:t>
            </a:r>
            <a:endParaRPr lang="en-US"/>
          </a:p>
        </p:txBody>
      </p:sp>
      <p:sp>
        <p:nvSpPr>
          <p:cNvPr id="162" name="Rectangle 359"/>
          <p:cNvSpPr>
            <a:spLocks noChangeArrowheads="1"/>
          </p:cNvSpPr>
          <p:nvPr/>
        </p:nvSpPr>
        <p:spPr bwMode="auto">
          <a:xfrm>
            <a:off x="4162424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400</a:t>
            </a:r>
            <a:endParaRPr lang="en-US"/>
          </a:p>
        </p:txBody>
      </p:sp>
      <p:sp>
        <p:nvSpPr>
          <p:cNvPr id="165" name="Rectangle 362"/>
          <p:cNvSpPr>
            <a:spLocks noChangeArrowheads="1"/>
          </p:cNvSpPr>
          <p:nvPr/>
        </p:nvSpPr>
        <p:spPr bwMode="auto">
          <a:xfrm>
            <a:off x="5067300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500</a:t>
            </a:r>
            <a:endParaRPr lang="en-US"/>
          </a:p>
        </p:txBody>
      </p:sp>
      <p:sp>
        <p:nvSpPr>
          <p:cNvPr id="166" name="Rectangle 365"/>
          <p:cNvSpPr>
            <a:spLocks noChangeArrowheads="1"/>
          </p:cNvSpPr>
          <p:nvPr/>
        </p:nvSpPr>
        <p:spPr bwMode="auto">
          <a:xfrm>
            <a:off x="5972175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600</a:t>
            </a:r>
            <a:endParaRPr lang="en-US"/>
          </a:p>
        </p:txBody>
      </p:sp>
      <p:sp>
        <p:nvSpPr>
          <p:cNvPr id="167" name="Rectangle 368"/>
          <p:cNvSpPr>
            <a:spLocks noChangeArrowheads="1"/>
          </p:cNvSpPr>
          <p:nvPr/>
        </p:nvSpPr>
        <p:spPr bwMode="auto">
          <a:xfrm>
            <a:off x="6877050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700</a:t>
            </a:r>
            <a:endParaRPr lang="en-US"/>
          </a:p>
        </p:txBody>
      </p:sp>
      <p:sp>
        <p:nvSpPr>
          <p:cNvPr id="168" name="Line 369"/>
          <p:cNvSpPr>
            <a:spLocks noChangeShapeType="1"/>
          </p:cNvSpPr>
          <p:nvPr/>
        </p:nvSpPr>
        <p:spPr bwMode="auto">
          <a:xfrm flipV="1">
            <a:off x="7877175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" name="Rectangle 371"/>
          <p:cNvSpPr>
            <a:spLocks noChangeArrowheads="1"/>
          </p:cNvSpPr>
          <p:nvPr/>
        </p:nvSpPr>
        <p:spPr bwMode="auto">
          <a:xfrm>
            <a:off x="7781925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800</a:t>
            </a:r>
            <a:endParaRPr lang="en-US"/>
          </a:p>
        </p:txBody>
      </p:sp>
      <p:sp>
        <p:nvSpPr>
          <p:cNvPr id="170" name="Line 373"/>
          <p:cNvSpPr>
            <a:spLocks noChangeShapeType="1"/>
          </p:cNvSpPr>
          <p:nvPr/>
        </p:nvSpPr>
        <p:spPr bwMode="auto">
          <a:xfrm flipH="1">
            <a:off x="7810500" y="5857401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" name="Rectangle 420"/>
          <p:cNvSpPr>
            <a:spLocks noChangeArrowheads="1"/>
          </p:cNvSpPr>
          <p:nvPr/>
        </p:nvSpPr>
        <p:spPr bwMode="auto">
          <a:xfrm>
            <a:off x="4276724" y="6047880"/>
            <a:ext cx="1057982" cy="18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Helvetica" pitchFamily="34" charset="0"/>
              </a:rPr>
              <a:t>Frequency (Hz)</a:t>
            </a:r>
            <a:endParaRPr lang="en-US" sz="2800"/>
          </a:p>
        </p:txBody>
      </p:sp>
      <p:sp>
        <p:nvSpPr>
          <p:cNvPr id="172" name="Rectangle 470"/>
          <p:cNvSpPr>
            <a:spLocks noChangeArrowheads="1"/>
          </p:cNvSpPr>
          <p:nvPr/>
        </p:nvSpPr>
        <p:spPr bwMode="auto">
          <a:xfrm>
            <a:off x="7305675" y="5847878"/>
            <a:ext cx="219075" cy="9524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3" name="Rectangle 471"/>
          <p:cNvSpPr>
            <a:spLocks noChangeArrowheads="1"/>
          </p:cNvSpPr>
          <p:nvPr/>
        </p:nvSpPr>
        <p:spPr bwMode="auto">
          <a:xfrm>
            <a:off x="7305675" y="5847878"/>
            <a:ext cx="219075" cy="9524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" name="Line 366"/>
          <p:cNvSpPr>
            <a:spLocks noChangeShapeType="1"/>
          </p:cNvSpPr>
          <p:nvPr/>
        </p:nvSpPr>
        <p:spPr bwMode="auto">
          <a:xfrm flipV="1">
            <a:off x="6972300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" name="Line 363"/>
          <p:cNvSpPr>
            <a:spLocks noChangeShapeType="1"/>
          </p:cNvSpPr>
          <p:nvPr/>
        </p:nvSpPr>
        <p:spPr bwMode="auto">
          <a:xfrm flipV="1">
            <a:off x="6067425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" name="Line 360"/>
          <p:cNvSpPr>
            <a:spLocks noChangeShapeType="1"/>
          </p:cNvSpPr>
          <p:nvPr/>
        </p:nvSpPr>
        <p:spPr bwMode="auto">
          <a:xfrm flipV="1">
            <a:off x="5162550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" name="Line 357"/>
          <p:cNvSpPr>
            <a:spLocks noChangeShapeType="1"/>
          </p:cNvSpPr>
          <p:nvPr/>
        </p:nvSpPr>
        <p:spPr bwMode="auto">
          <a:xfrm flipV="1">
            <a:off x="4257674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" name="Line 351"/>
          <p:cNvSpPr>
            <a:spLocks noChangeShapeType="1"/>
          </p:cNvSpPr>
          <p:nvPr/>
        </p:nvSpPr>
        <p:spPr bwMode="auto">
          <a:xfrm flipV="1">
            <a:off x="2447924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" name="Line 351"/>
          <p:cNvSpPr>
            <a:spLocks noChangeShapeType="1"/>
          </p:cNvSpPr>
          <p:nvPr/>
        </p:nvSpPr>
        <p:spPr bwMode="auto">
          <a:xfrm flipV="1">
            <a:off x="1566866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" name="Line 406"/>
          <p:cNvSpPr>
            <a:spLocks noChangeShapeType="1"/>
          </p:cNvSpPr>
          <p:nvPr/>
        </p:nvSpPr>
        <p:spPr bwMode="auto">
          <a:xfrm>
            <a:off x="1552574" y="5857401"/>
            <a:ext cx="6324601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4116" y="3103803"/>
            <a:ext cx="631813" cy="66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ectangle 128"/>
          <p:cNvSpPr>
            <a:spLocks noChangeArrowheads="1"/>
          </p:cNvSpPr>
          <p:nvPr/>
        </p:nvSpPr>
        <p:spPr bwMode="auto">
          <a:xfrm>
            <a:off x="1836941" y="2899953"/>
            <a:ext cx="4501394" cy="1035805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Line 130"/>
          <p:cNvSpPr>
            <a:spLocks noChangeShapeType="1"/>
          </p:cNvSpPr>
          <p:nvPr/>
        </p:nvSpPr>
        <p:spPr bwMode="auto">
          <a:xfrm>
            <a:off x="1836941" y="3935758"/>
            <a:ext cx="4501394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Line 132"/>
          <p:cNvSpPr>
            <a:spLocks noChangeShapeType="1"/>
          </p:cNvSpPr>
          <p:nvPr/>
        </p:nvSpPr>
        <p:spPr bwMode="auto">
          <a:xfrm flipV="1">
            <a:off x="1836941" y="2899953"/>
            <a:ext cx="2420" cy="103580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Line 133"/>
          <p:cNvSpPr>
            <a:spLocks noChangeShapeType="1"/>
          </p:cNvSpPr>
          <p:nvPr/>
        </p:nvSpPr>
        <p:spPr bwMode="auto">
          <a:xfrm>
            <a:off x="1836941" y="3935758"/>
            <a:ext cx="4501394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Line 134"/>
          <p:cNvSpPr>
            <a:spLocks noChangeShapeType="1"/>
          </p:cNvSpPr>
          <p:nvPr/>
        </p:nvSpPr>
        <p:spPr bwMode="auto">
          <a:xfrm flipV="1">
            <a:off x="1836941" y="2899953"/>
            <a:ext cx="2420" cy="103580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Line 135"/>
          <p:cNvSpPr>
            <a:spLocks noChangeShapeType="1"/>
          </p:cNvSpPr>
          <p:nvPr/>
        </p:nvSpPr>
        <p:spPr bwMode="auto">
          <a:xfrm flipV="1">
            <a:off x="1836941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Line 136"/>
          <p:cNvSpPr>
            <a:spLocks noChangeShapeType="1"/>
          </p:cNvSpPr>
          <p:nvPr/>
        </p:nvSpPr>
        <p:spPr bwMode="auto">
          <a:xfrm>
            <a:off x="1836941" y="2899953"/>
            <a:ext cx="2420" cy="4114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137"/>
          <p:cNvSpPr>
            <a:spLocks noChangeArrowheads="1"/>
          </p:cNvSpPr>
          <p:nvPr/>
        </p:nvSpPr>
        <p:spPr bwMode="auto">
          <a:xfrm>
            <a:off x="1827261" y="3945438"/>
            <a:ext cx="57707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Line 138"/>
          <p:cNvSpPr>
            <a:spLocks noChangeShapeType="1"/>
          </p:cNvSpPr>
          <p:nvPr/>
        </p:nvSpPr>
        <p:spPr bwMode="auto">
          <a:xfrm flipV="1">
            <a:off x="2284662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140"/>
          <p:cNvSpPr>
            <a:spLocks noChangeArrowheads="1"/>
          </p:cNvSpPr>
          <p:nvPr/>
        </p:nvSpPr>
        <p:spPr bwMode="auto">
          <a:xfrm>
            <a:off x="2253199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Line 141"/>
          <p:cNvSpPr>
            <a:spLocks noChangeShapeType="1"/>
          </p:cNvSpPr>
          <p:nvPr/>
        </p:nvSpPr>
        <p:spPr bwMode="auto">
          <a:xfrm flipV="1">
            <a:off x="2734802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143"/>
          <p:cNvSpPr>
            <a:spLocks noChangeArrowheads="1"/>
          </p:cNvSpPr>
          <p:nvPr/>
        </p:nvSpPr>
        <p:spPr bwMode="auto">
          <a:xfrm>
            <a:off x="2703336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Line 144"/>
          <p:cNvSpPr>
            <a:spLocks noChangeShapeType="1"/>
          </p:cNvSpPr>
          <p:nvPr/>
        </p:nvSpPr>
        <p:spPr bwMode="auto">
          <a:xfrm flipV="1">
            <a:off x="3184941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146"/>
          <p:cNvSpPr>
            <a:spLocks noChangeArrowheads="1"/>
          </p:cNvSpPr>
          <p:nvPr/>
        </p:nvSpPr>
        <p:spPr bwMode="auto">
          <a:xfrm>
            <a:off x="3155899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Line 147"/>
          <p:cNvSpPr>
            <a:spLocks noChangeShapeType="1"/>
          </p:cNvSpPr>
          <p:nvPr/>
        </p:nvSpPr>
        <p:spPr bwMode="auto">
          <a:xfrm flipV="1">
            <a:off x="3635081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149"/>
          <p:cNvSpPr>
            <a:spLocks noChangeArrowheads="1"/>
          </p:cNvSpPr>
          <p:nvPr/>
        </p:nvSpPr>
        <p:spPr bwMode="auto">
          <a:xfrm>
            <a:off x="3606039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Line 150"/>
          <p:cNvSpPr>
            <a:spLocks noChangeShapeType="1"/>
          </p:cNvSpPr>
          <p:nvPr/>
        </p:nvSpPr>
        <p:spPr bwMode="auto">
          <a:xfrm flipV="1">
            <a:off x="4087638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52"/>
          <p:cNvSpPr>
            <a:spLocks noChangeArrowheads="1"/>
          </p:cNvSpPr>
          <p:nvPr/>
        </p:nvSpPr>
        <p:spPr bwMode="auto">
          <a:xfrm>
            <a:off x="4056177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Line 153"/>
          <p:cNvSpPr>
            <a:spLocks noChangeShapeType="1"/>
          </p:cNvSpPr>
          <p:nvPr/>
        </p:nvSpPr>
        <p:spPr bwMode="auto">
          <a:xfrm flipV="1">
            <a:off x="4535359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155"/>
          <p:cNvSpPr>
            <a:spLocks noChangeArrowheads="1"/>
          </p:cNvSpPr>
          <p:nvPr/>
        </p:nvSpPr>
        <p:spPr bwMode="auto">
          <a:xfrm>
            <a:off x="4503896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Line 156"/>
          <p:cNvSpPr>
            <a:spLocks noChangeShapeType="1"/>
          </p:cNvSpPr>
          <p:nvPr/>
        </p:nvSpPr>
        <p:spPr bwMode="auto">
          <a:xfrm flipV="1">
            <a:off x="4985499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158"/>
          <p:cNvSpPr>
            <a:spLocks noChangeArrowheads="1"/>
          </p:cNvSpPr>
          <p:nvPr/>
        </p:nvSpPr>
        <p:spPr bwMode="auto">
          <a:xfrm>
            <a:off x="4954033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Line 159"/>
          <p:cNvSpPr>
            <a:spLocks noChangeShapeType="1"/>
          </p:cNvSpPr>
          <p:nvPr/>
        </p:nvSpPr>
        <p:spPr bwMode="auto">
          <a:xfrm flipV="1">
            <a:off x="5435638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61"/>
          <p:cNvSpPr>
            <a:spLocks noChangeArrowheads="1"/>
          </p:cNvSpPr>
          <p:nvPr/>
        </p:nvSpPr>
        <p:spPr bwMode="auto">
          <a:xfrm>
            <a:off x="5406595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Line 162"/>
          <p:cNvSpPr>
            <a:spLocks noChangeShapeType="1"/>
          </p:cNvSpPr>
          <p:nvPr/>
        </p:nvSpPr>
        <p:spPr bwMode="auto">
          <a:xfrm flipV="1">
            <a:off x="5885778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164"/>
          <p:cNvSpPr>
            <a:spLocks noChangeArrowheads="1"/>
          </p:cNvSpPr>
          <p:nvPr/>
        </p:nvSpPr>
        <p:spPr bwMode="auto">
          <a:xfrm>
            <a:off x="5856736" y="394543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900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Line 165"/>
          <p:cNvSpPr>
            <a:spLocks noChangeShapeType="1"/>
          </p:cNvSpPr>
          <p:nvPr/>
        </p:nvSpPr>
        <p:spPr bwMode="auto">
          <a:xfrm flipV="1">
            <a:off x="6338335" y="3892195"/>
            <a:ext cx="2420" cy="435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167"/>
          <p:cNvSpPr>
            <a:spLocks noChangeArrowheads="1"/>
          </p:cNvSpPr>
          <p:nvPr/>
        </p:nvSpPr>
        <p:spPr bwMode="auto">
          <a:xfrm>
            <a:off x="6294775" y="3945438"/>
            <a:ext cx="230831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1000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Line 168"/>
          <p:cNvSpPr>
            <a:spLocks noChangeShapeType="1"/>
          </p:cNvSpPr>
          <p:nvPr/>
        </p:nvSpPr>
        <p:spPr bwMode="auto">
          <a:xfrm>
            <a:off x="1836941" y="3935758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Line 169"/>
          <p:cNvSpPr>
            <a:spLocks noChangeShapeType="1"/>
          </p:cNvSpPr>
          <p:nvPr/>
        </p:nvSpPr>
        <p:spPr bwMode="auto">
          <a:xfrm flipH="1">
            <a:off x="6292354" y="3935758"/>
            <a:ext cx="45983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170"/>
          <p:cNvSpPr>
            <a:spLocks noChangeArrowheads="1"/>
          </p:cNvSpPr>
          <p:nvPr/>
        </p:nvSpPr>
        <p:spPr bwMode="auto">
          <a:xfrm>
            <a:off x="1646561" y="3911556"/>
            <a:ext cx="6411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Line 171"/>
          <p:cNvSpPr>
            <a:spLocks noChangeShapeType="1"/>
          </p:cNvSpPr>
          <p:nvPr/>
        </p:nvSpPr>
        <p:spPr bwMode="auto">
          <a:xfrm>
            <a:off x="1836941" y="3819593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Line 174"/>
          <p:cNvSpPr>
            <a:spLocks noChangeShapeType="1"/>
          </p:cNvSpPr>
          <p:nvPr/>
        </p:nvSpPr>
        <p:spPr bwMode="auto">
          <a:xfrm>
            <a:off x="1836941" y="3703428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176"/>
          <p:cNvSpPr>
            <a:spLocks noChangeArrowheads="1"/>
          </p:cNvSpPr>
          <p:nvPr/>
        </p:nvSpPr>
        <p:spPr bwMode="auto">
          <a:xfrm>
            <a:off x="1641721" y="3679226"/>
            <a:ext cx="6411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Line 177"/>
          <p:cNvSpPr>
            <a:spLocks noChangeShapeType="1"/>
          </p:cNvSpPr>
          <p:nvPr/>
        </p:nvSpPr>
        <p:spPr bwMode="auto">
          <a:xfrm>
            <a:off x="1836941" y="3589683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Line 180"/>
          <p:cNvSpPr>
            <a:spLocks noChangeShapeType="1"/>
          </p:cNvSpPr>
          <p:nvPr/>
        </p:nvSpPr>
        <p:spPr bwMode="auto">
          <a:xfrm>
            <a:off x="1836941" y="3473518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182"/>
          <p:cNvSpPr>
            <a:spLocks noChangeArrowheads="1"/>
          </p:cNvSpPr>
          <p:nvPr/>
        </p:nvSpPr>
        <p:spPr bwMode="auto">
          <a:xfrm>
            <a:off x="1641721" y="3449316"/>
            <a:ext cx="6411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Line 183"/>
          <p:cNvSpPr>
            <a:spLocks noChangeShapeType="1"/>
          </p:cNvSpPr>
          <p:nvPr/>
        </p:nvSpPr>
        <p:spPr bwMode="auto">
          <a:xfrm>
            <a:off x="1836941" y="3359773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Line 186"/>
          <p:cNvSpPr>
            <a:spLocks noChangeShapeType="1"/>
          </p:cNvSpPr>
          <p:nvPr/>
        </p:nvSpPr>
        <p:spPr bwMode="auto">
          <a:xfrm>
            <a:off x="1836941" y="3243608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188"/>
          <p:cNvSpPr>
            <a:spLocks noChangeArrowheads="1"/>
          </p:cNvSpPr>
          <p:nvPr/>
        </p:nvSpPr>
        <p:spPr bwMode="auto">
          <a:xfrm>
            <a:off x="1641721" y="3219406"/>
            <a:ext cx="6411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Line 189"/>
          <p:cNvSpPr>
            <a:spLocks noChangeShapeType="1"/>
          </p:cNvSpPr>
          <p:nvPr/>
        </p:nvSpPr>
        <p:spPr bwMode="auto">
          <a:xfrm>
            <a:off x="1836941" y="3129863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Line 192"/>
          <p:cNvSpPr>
            <a:spLocks noChangeShapeType="1"/>
          </p:cNvSpPr>
          <p:nvPr/>
        </p:nvSpPr>
        <p:spPr bwMode="auto">
          <a:xfrm>
            <a:off x="1836941" y="3013698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194"/>
          <p:cNvSpPr>
            <a:spLocks noChangeArrowheads="1"/>
          </p:cNvSpPr>
          <p:nvPr/>
        </p:nvSpPr>
        <p:spPr bwMode="auto">
          <a:xfrm>
            <a:off x="1641721" y="2989496"/>
            <a:ext cx="6411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Line 195"/>
          <p:cNvSpPr>
            <a:spLocks noChangeShapeType="1"/>
          </p:cNvSpPr>
          <p:nvPr/>
        </p:nvSpPr>
        <p:spPr bwMode="auto">
          <a:xfrm>
            <a:off x="1836941" y="2899953"/>
            <a:ext cx="41142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198"/>
          <p:cNvSpPr>
            <a:spLocks noChangeArrowheads="1"/>
          </p:cNvSpPr>
          <p:nvPr/>
        </p:nvSpPr>
        <p:spPr bwMode="auto">
          <a:xfrm>
            <a:off x="1623971" y="2870911"/>
            <a:ext cx="201978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 10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99"/>
          <p:cNvSpPr>
            <a:spLocks noChangeArrowheads="1"/>
          </p:cNvSpPr>
          <p:nvPr/>
        </p:nvSpPr>
        <p:spPr bwMode="auto">
          <a:xfrm>
            <a:off x="1771598" y="2856390"/>
            <a:ext cx="84961" cy="12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-3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Line 201"/>
          <p:cNvSpPr>
            <a:spLocks noChangeShapeType="1"/>
          </p:cNvSpPr>
          <p:nvPr/>
        </p:nvSpPr>
        <p:spPr bwMode="auto">
          <a:xfrm>
            <a:off x="1836941" y="3935758"/>
            <a:ext cx="4501394" cy="242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Line 203"/>
          <p:cNvSpPr>
            <a:spLocks noChangeShapeType="1"/>
          </p:cNvSpPr>
          <p:nvPr/>
        </p:nvSpPr>
        <p:spPr bwMode="auto">
          <a:xfrm flipV="1">
            <a:off x="1836941" y="2899953"/>
            <a:ext cx="2420" cy="103580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Freeform 205"/>
          <p:cNvSpPr>
            <a:spLocks/>
          </p:cNvSpPr>
          <p:nvPr/>
        </p:nvSpPr>
        <p:spPr bwMode="auto">
          <a:xfrm>
            <a:off x="2219319" y="3848635"/>
            <a:ext cx="384797" cy="84705"/>
          </a:xfrm>
          <a:custGeom>
            <a:avLst/>
            <a:gdLst/>
            <a:ahLst/>
            <a:cxnLst>
              <a:cxn ang="0">
                <a:pos x="3" y="35"/>
              </a:cxn>
              <a:cxn ang="0">
                <a:pos x="7" y="29"/>
              </a:cxn>
              <a:cxn ang="0">
                <a:pos x="10" y="31"/>
              </a:cxn>
              <a:cxn ang="0">
                <a:pos x="14" y="33"/>
              </a:cxn>
              <a:cxn ang="0">
                <a:pos x="18" y="33"/>
              </a:cxn>
              <a:cxn ang="0">
                <a:pos x="22" y="33"/>
              </a:cxn>
              <a:cxn ang="0">
                <a:pos x="25" y="33"/>
              </a:cxn>
              <a:cxn ang="0">
                <a:pos x="29" y="33"/>
              </a:cxn>
              <a:cxn ang="0">
                <a:pos x="33" y="31"/>
              </a:cxn>
              <a:cxn ang="0">
                <a:pos x="37" y="29"/>
              </a:cxn>
              <a:cxn ang="0">
                <a:pos x="40" y="30"/>
              </a:cxn>
              <a:cxn ang="0">
                <a:pos x="44" y="33"/>
              </a:cxn>
              <a:cxn ang="0">
                <a:pos x="48" y="31"/>
              </a:cxn>
              <a:cxn ang="0">
                <a:pos x="52" y="28"/>
              </a:cxn>
              <a:cxn ang="0">
                <a:pos x="55" y="26"/>
              </a:cxn>
              <a:cxn ang="0">
                <a:pos x="59" y="29"/>
              </a:cxn>
              <a:cxn ang="0">
                <a:pos x="63" y="28"/>
              </a:cxn>
              <a:cxn ang="0">
                <a:pos x="67" y="31"/>
              </a:cxn>
              <a:cxn ang="0">
                <a:pos x="70" y="33"/>
              </a:cxn>
              <a:cxn ang="0">
                <a:pos x="74" y="25"/>
              </a:cxn>
              <a:cxn ang="0">
                <a:pos x="78" y="25"/>
              </a:cxn>
              <a:cxn ang="0">
                <a:pos x="82" y="31"/>
              </a:cxn>
              <a:cxn ang="0">
                <a:pos x="85" y="34"/>
              </a:cxn>
              <a:cxn ang="0">
                <a:pos x="89" y="30"/>
              </a:cxn>
              <a:cxn ang="0">
                <a:pos x="93" y="31"/>
              </a:cxn>
              <a:cxn ang="0">
                <a:pos x="97" y="30"/>
              </a:cxn>
              <a:cxn ang="0">
                <a:pos x="100" y="34"/>
              </a:cxn>
              <a:cxn ang="0">
                <a:pos x="104" y="33"/>
              </a:cxn>
              <a:cxn ang="0">
                <a:pos x="108" y="33"/>
              </a:cxn>
              <a:cxn ang="0">
                <a:pos x="112" y="30"/>
              </a:cxn>
              <a:cxn ang="0">
                <a:pos x="115" y="26"/>
              </a:cxn>
              <a:cxn ang="0">
                <a:pos x="119" y="28"/>
              </a:cxn>
              <a:cxn ang="0">
                <a:pos x="123" y="34"/>
              </a:cxn>
              <a:cxn ang="0">
                <a:pos x="127" y="20"/>
              </a:cxn>
              <a:cxn ang="0">
                <a:pos x="130" y="9"/>
              </a:cxn>
              <a:cxn ang="0">
                <a:pos x="134" y="6"/>
              </a:cxn>
              <a:cxn ang="0">
                <a:pos x="138" y="18"/>
              </a:cxn>
              <a:cxn ang="0">
                <a:pos x="142" y="29"/>
              </a:cxn>
              <a:cxn ang="0">
                <a:pos x="145" y="30"/>
              </a:cxn>
              <a:cxn ang="0">
                <a:pos x="149" y="24"/>
              </a:cxn>
              <a:cxn ang="0">
                <a:pos x="153" y="24"/>
              </a:cxn>
              <a:cxn ang="0">
                <a:pos x="157" y="20"/>
              </a:cxn>
            </a:cxnLst>
            <a:rect l="0" t="0" r="r" b="b"/>
            <a:pathLst>
              <a:path w="159" h="35">
                <a:moveTo>
                  <a:pt x="0" y="34"/>
                </a:moveTo>
                <a:lnTo>
                  <a:pt x="2" y="34"/>
                </a:lnTo>
                <a:lnTo>
                  <a:pt x="3" y="35"/>
                </a:lnTo>
                <a:lnTo>
                  <a:pt x="4" y="33"/>
                </a:lnTo>
                <a:lnTo>
                  <a:pt x="5" y="31"/>
                </a:lnTo>
                <a:lnTo>
                  <a:pt x="7" y="29"/>
                </a:lnTo>
                <a:lnTo>
                  <a:pt x="8" y="31"/>
                </a:lnTo>
                <a:lnTo>
                  <a:pt x="9" y="30"/>
                </a:lnTo>
                <a:lnTo>
                  <a:pt x="10" y="31"/>
                </a:lnTo>
                <a:lnTo>
                  <a:pt x="12" y="34"/>
                </a:lnTo>
                <a:lnTo>
                  <a:pt x="13" y="34"/>
                </a:lnTo>
                <a:lnTo>
                  <a:pt x="14" y="33"/>
                </a:lnTo>
                <a:lnTo>
                  <a:pt x="15" y="30"/>
                </a:lnTo>
                <a:lnTo>
                  <a:pt x="17" y="31"/>
                </a:lnTo>
                <a:lnTo>
                  <a:pt x="18" y="33"/>
                </a:lnTo>
                <a:lnTo>
                  <a:pt x="19" y="30"/>
                </a:lnTo>
                <a:lnTo>
                  <a:pt x="20" y="33"/>
                </a:lnTo>
                <a:lnTo>
                  <a:pt x="22" y="33"/>
                </a:lnTo>
                <a:lnTo>
                  <a:pt x="23" y="33"/>
                </a:lnTo>
                <a:lnTo>
                  <a:pt x="24" y="30"/>
                </a:lnTo>
                <a:lnTo>
                  <a:pt x="25" y="33"/>
                </a:lnTo>
                <a:lnTo>
                  <a:pt x="27" y="35"/>
                </a:lnTo>
                <a:lnTo>
                  <a:pt x="28" y="34"/>
                </a:lnTo>
                <a:lnTo>
                  <a:pt x="29" y="33"/>
                </a:lnTo>
                <a:lnTo>
                  <a:pt x="30" y="31"/>
                </a:lnTo>
                <a:lnTo>
                  <a:pt x="32" y="34"/>
                </a:lnTo>
                <a:lnTo>
                  <a:pt x="33" y="31"/>
                </a:lnTo>
                <a:lnTo>
                  <a:pt x="34" y="31"/>
                </a:lnTo>
                <a:lnTo>
                  <a:pt x="35" y="29"/>
                </a:lnTo>
                <a:lnTo>
                  <a:pt x="37" y="29"/>
                </a:lnTo>
                <a:lnTo>
                  <a:pt x="38" y="35"/>
                </a:lnTo>
                <a:lnTo>
                  <a:pt x="39" y="30"/>
                </a:lnTo>
                <a:lnTo>
                  <a:pt x="40" y="30"/>
                </a:lnTo>
                <a:lnTo>
                  <a:pt x="42" y="30"/>
                </a:lnTo>
                <a:lnTo>
                  <a:pt x="43" y="31"/>
                </a:lnTo>
                <a:lnTo>
                  <a:pt x="44" y="33"/>
                </a:lnTo>
                <a:lnTo>
                  <a:pt x="45" y="34"/>
                </a:lnTo>
                <a:lnTo>
                  <a:pt x="47" y="33"/>
                </a:lnTo>
                <a:lnTo>
                  <a:pt x="48" y="31"/>
                </a:lnTo>
                <a:lnTo>
                  <a:pt x="49" y="29"/>
                </a:lnTo>
                <a:lnTo>
                  <a:pt x="50" y="26"/>
                </a:lnTo>
                <a:lnTo>
                  <a:pt x="52" y="28"/>
                </a:lnTo>
                <a:lnTo>
                  <a:pt x="53" y="25"/>
                </a:lnTo>
                <a:lnTo>
                  <a:pt x="54" y="28"/>
                </a:lnTo>
                <a:lnTo>
                  <a:pt x="55" y="26"/>
                </a:lnTo>
                <a:lnTo>
                  <a:pt x="57" y="29"/>
                </a:lnTo>
                <a:lnTo>
                  <a:pt x="58" y="31"/>
                </a:lnTo>
                <a:lnTo>
                  <a:pt x="59" y="29"/>
                </a:lnTo>
                <a:lnTo>
                  <a:pt x="60" y="26"/>
                </a:lnTo>
                <a:lnTo>
                  <a:pt x="62" y="16"/>
                </a:lnTo>
                <a:lnTo>
                  <a:pt x="63" y="28"/>
                </a:lnTo>
                <a:lnTo>
                  <a:pt x="64" y="0"/>
                </a:lnTo>
                <a:lnTo>
                  <a:pt x="65" y="6"/>
                </a:lnTo>
                <a:lnTo>
                  <a:pt x="67" y="31"/>
                </a:lnTo>
                <a:lnTo>
                  <a:pt x="68" y="30"/>
                </a:lnTo>
                <a:lnTo>
                  <a:pt x="69" y="31"/>
                </a:lnTo>
                <a:lnTo>
                  <a:pt x="70" y="33"/>
                </a:lnTo>
                <a:lnTo>
                  <a:pt x="72" y="30"/>
                </a:lnTo>
                <a:lnTo>
                  <a:pt x="73" y="29"/>
                </a:lnTo>
                <a:lnTo>
                  <a:pt x="74" y="25"/>
                </a:lnTo>
                <a:lnTo>
                  <a:pt x="75" y="25"/>
                </a:lnTo>
                <a:lnTo>
                  <a:pt x="77" y="24"/>
                </a:lnTo>
                <a:lnTo>
                  <a:pt x="78" y="25"/>
                </a:lnTo>
                <a:lnTo>
                  <a:pt x="79" y="28"/>
                </a:lnTo>
                <a:lnTo>
                  <a:pt x="80" y="31"/>
                </a:lnTo>
                <a:lnTo>
                  <a:pt x="82" y="31"/>
                </a:lnTo>
                <a:lnTo>
                  <a:pt x="83" y="33"/>
                </a:lnTo>
                <a:lnTo>
                  <a:pt x="84" y="35"/>
                </a:lnTo>
                <a:lnTo>
                  <a:pt x="85" y="34"/>
                </a:lnTo>
                <a:lnTo>
                  <a:pt x="87" y="33"/>
                </a:lnTo>
                <a:lnTo>
                  <a:pt x="88" y="30"/>
                </a:lnTo>
                <a:lnTo>
                  <a:pt x="89" y="30"/>
                </a:lnTo>
                <a:lnTo>
                  <a:pt x="90" y="29"/>
                </a:lnTo>
                <a:lnTo>
                  <a:pt x="92" y="29"/>
                </a:lnTo>
                <a:lnTo>
                  <a:pt x="93" y="31"/>
                </a:lnTo>
                <a:lnTo>
                  <a:pt x="94" y="30"/>
                </a:lnTo>
                <a:lnTo>
                  <a:pt x="95" y="29"/>
                </a:lnTo>
                <a:lnTo>
                  <a:pt x="97" y="30"/>
                </a:lnTo>
                <a:lnTo>
                  <a:pt x="98" y="31"/>
                </a:lnTo>
                <a:lnTo>
                  <a:pt x="99" y="33"/>
                </a:lnTo>
                <a:lnTo>
                  <a:pt x="100" y="34"/>
                </a:lnTo>
                <a:lnTo>
                  <a:pt x="102" y="34"/>
                </a:lnTo>
                <a:lnTo>
                  <a:pt x="103" y="33"/>
                </a:lnTo>
                <a:lnTo>
                  <a:pt x="104" y="33"/>
                </a:lnTo>
                <a:lnTo>
                  <a:pt x="105" y="34"/>
                </a:lnTo>
                <a:lnTo>
                  <a:pt x="107" y="35"/>
                </a:lnTo>
                <a:lnTo>
                  <a:pt x="108" y="33"/>
                </a:lnTo>
                <a:lnTo>
                  <a:pt x="109" y="33"/>
                </a:lnTo>
                <a:lnTo>
                  <a:pt x="110" y="30"/>
                </a:lnTo>
                <a:lnTo>
                  <a:pt x="112" y="30"/>
                </a:lnTo>
                <a:lnTo>
                  <a:pt x="113" y="30"/>
                </a:lnTo>
                <a:lnTo>
                  <a:pt x="114" y="30"/>
                </a:lnTo>
                <a:lnTo>
                  <a:pt x="115" y="26"/>
                </a:lnTo>
                <a:lnTo>
                  <a:pt x="117" y="25"/>
                </a:lnTo>
                <a:lnTo>
                  <a:pt x="118" y="26"/>
                </a:lnTo>
                <a:lnTo>
                  <a:pt x="119" y="28"/>
                </a:lnTo>
                <a:lnTo>
                  <a:pt x="120" y="29"/>
                </a:lnTo>
                <a:lnTo>
                  <a:pt x="122" y="31"/>
                </a:lnTo>
                <a:lnTo>
                  <a:pt x="123" y="34"/>
                </a:lnTo>
                <a:lnTo>
                  <a:pt x="124" y="31"/>
                </a:lnTo>
                <a:lnTo>
                  <a:pt x="125" y="25"/>
                </a:lnTo>
                <a:lnTo>
                  <a:pt x="127" y="20"/>
                </a:lnTo>
                <a:lnTo>
                  <a:pt x="128" y="15"/>
                </a:lnTo>
                <a:lnTo>
                  <a:pt x="129" y="11"/>
                </a:lnTo>
                <a:lnTo>
                  <a:pt x="130" y="9"/>
                </a:lnTo>
                <a:lnTo>
                  <a:pt x="132" y="8"/>
                </a:lnTo>
                <a:lnTo>
                  <a:pt x="133" y="8"/>
                </a:lnTo>
                <a:lnTo>
                  <a:pt x="134" y="6"/>
                </a:lnTo>
                <a:lnTo>
                  <a:pt x="135" y="9"/>
                </a:lnTo>
                <a:lnTo>
                  <a:pt x="137" y="11"/>
                </a:lnTo>
                <a:lnTo>
                  <a:pt x="138" y="18"/>
                </a:lnTo>
                <a:lnTo>
                  <a:pt x="139" y="21"/>
                </a:lnTo>
                <a:lnTo>
                  <a:pt x="140" y="23"/>
                </a:lnTo>
                <a:lnTo>
                  <a:pt x="142" y="29"/>
                </a:lnTo>
                <a:lnTo>
                  <a:pt x="143" y="30"/>
                </a:lnTo>
                <a:lnTo>
                  <a:pt x="144" y="29"/>
                </a:lnTo>
                <a:lnTo>
                  <a:pt x="145" y="30"/>
                </a:lnTo>
                <a:lnTo>
                  <a:pt x="147" y="28"/>
                </a:lnTo>
                <a:lnTo>
                  <a:pt x="148" y="26"/>
                </a:lnTo>
                <a:lnTo>
                  <a:pt x="149" y="24"/>
                </a:lnTo>
                <a:lnTo>
                  <a:pt x="150" y="25"/>
                </a:lnTo>
                <a:lnTo>
                  <a:pt x="152" y="24"/>
                </a:lnTo>
                <a:lnTo>
                  <a:pt x="153" y="24"/>
                </a:lnTo>
                <a:lnTo>
                  <a:pt x="154" y="23"/>
                </a:lnTo>
                <a:lnTo>
                  <a:pt x="155" y="21"/>
                </a:lnTo>
                <a:lnTo>
                  <a:pt x="157" y="20"/>
                </a:lnTo>
                <a:lnTo>
                  <a:pt x="158" y="24"/>
                </a:lnTo>
                <a:lnTo>
                  <a:pt x="159" y="26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Freeform 207"/>
          <p:cNvSpPr>
            <a:spLocks/>
          </p:cNvSpPr>
          <p:nvPr/>
        </p:nvSpPr>
        <p:spPr bwMode="auto">
          <a:xfrm>
            <a:off x="2604114" y="2987074"/>
            <a:ext cx="384797" cy="941421"/>
          </a:xfrm>
          <a:custGeom>
            <a:avLst/>
            <a:gdLst/>
            <a:ahLst/>
            <a:cxnLst>
              <a:cxn ang="0">
                <a:pos x="3" y="387"/>
              </a:cxn>
              <a:cxn ang="0">
                <a:pos x="6" y="384"/>
              </a:cxn>
              <a:cxn ang="0">
                <a:pos x="10" y="384"/>
              </a:cxn>
              <a:cxn ang="0">
                <a:pos x="14" y="387"/>
              </a:cxn>
              <a:cxn ang="0">
                <a:pos x="18" y="372"/>
              </a:cxn>
              <a:cxn ang="0">
                <a:pos x="21" y="376"/>
              </a:cxn>
              <a:cxn ang="0">
                <a:pos x="25" y="375"/>
              </a:cxn>
              <a:cxn ang="0">
                <a:pos x="29" y="365"/>
              </a:cxn>
              <a:cxn ang="0">
                <a:pos x="33" y="322"/>
              </a:cxn>
              <a:cxn ang="0">
                <a:pos x="36" y="240"/>
              </a:cxn>
              <a:cxn ang="0">
                <a:pos x="40" y="151"/>
              </a:cxn>
              <a:cxn ang="0">
                <a:pos x="44" y="62"/>
              </a:cxn>
              <a:cxn ang="0">
                <a:pos x="48" y="5"/>
              </a:cxn>
              <a:cxn ang="0">
                <a:pos x="51" y="7"/>
              </a:cxn>
              <a:cxn ang="0">
                <a:pos x="55" y="51"/>
              </a:cxn>
              <a:cxn ang="0">
                <a:pos x="59" y="141"/>
              </a:cxn>
              <a:cxn ang="0">
                <a:pos x="63" y="222"/>
              </a:cxn>
              <a:cxn ang="0">
                <a:pos x="66" y="271"/>
              </a:cxn>
              <a:cxn ang="0">
                <a:pos x="70" y="282"/>
              </a:cxn>
              <a:cxn ang="0">
                <a:pos x="74" y="287"/>
              </a:cxn>
              <a:cxn ang="0">
                <a:pos x="78" y="291"/>
              </a:cxn>
              <a:cxn ang="0">
                <a:pos x="81" y="309"/>
              </a:cxn>
              <a:cxn ang="0">
                <a:pos x="85" y="336"/>
              </a:cxn>
              <a:cxn ang="0">
                <a:pos x="89" y="354"/>
              </a:cxn>
              <a:cxn ang="0">
                <a:pos x="93" y="336"/>
              </a:cxn>
              <a:cxn ang="0">
                <a:pos x="96" y="321"/>
              </a:cxn>
              <a:cxn ang="0">
                <a:pos x="100" y="325"/>
              </a:cxn>
              <a:cxn ang="0">
                <a:pos x="104" y="335"/>
              </a:cxn>
              <a:cxn ang="0">
                <a:pos x="108" y="346"/>
              </a:cxn>
              <a:cxn ang="0">
                <a:pos x="111" y="361"/>
              </a:cxn>
              <a:cxn ang="0">
                <a:pos x="115" y="352"/>
              </a:cxn>
              <a:cxn ang="0">
                <a:pos x="119" y="351"/>
              </a:cxn>
              <a:cxn ang="0">
                <a:pos x="123" y="361"/>
              </a:cxn>
              <a:cxn ang="0">
                <a:pos x="126" y="370"/>
              </a:cxn>
              <a:cxn ang="0">
                <a:pos x="130" y="371"/>
              </a:cxn>
              <a:cxn ang="0">
                <a:pos x="134" y="371"/>
              </a:cxn>
              <a:cxn ang="0">
                <a:pos x="138" y="374"/>
              </a:cxn>
              <a:cxn ang="0">
                <a:pos x="141" y="370"/>
              </a:cxn>
              <a:cxn ang="0">
                <a:pos x="145" y="370"/>
              </a:cxn>
              <a:cxn ang="0">
                <a:pos x="149" y="379"/>
              </a:cxn>
              <a:cxn ang="0">
                <a:pos x="153" y="379"/>
              </a:cxn>
              <a:cxn ang="0">
                <a:pos x="156" y="376"/>
              </a:cxn>
            </a:cxnLst>
            <a:rect l="0" t="0" r="r" b="b"/>
            <a:pathLst>
              <a:path w="159" h="389">
                <a:moveTo>
                  <a:pt x="0" y="382"/>
                </a:moveTo>
                <a:lnTo>
                  <a:pt x="1" y="385"/>
                </a:lnTo>
                <a:lnTo>
                  <a:pt x="3" y="387"/>
                </a:lnTo>
                <a:lnTo>
                  <a:pt x="4" y="389"/>
                </a:lnTo>
                <a:lnTo>
                  <a:pt x="5" y="385"/>
                </a:lnTo>
                <a:lnTo>
                  <a:pt x="6" y="384"/>
                </a:lnTo>
                <a:lnTo>
                  <a:pt x="8" y="384"/>
                </a:lnTo>
                <a:lnTo>
                  <a:pt x="9" y="384"/>
                </a:lnTo>
                <a:lnTo>
                  <a:pt x="10" y="384"/>
                </a:lnTo>
                <a:lnTo>
                  <a:pt x="11" y="385"/>
                </a:lnTo>
                <a:lnTo>
                  <a:pt x="13" y="387"/>
                </a:lnTo>
                <a:lnTo>
                  <a:pt x="14" y="387"/>
                </a:lnTo>
                <a:lnTo>
                  <a:pt x="15" y="387"/>
                </a:lnTo>
                <a:lnTo>
                  <a:pt x="16" y="379"/>
                </a:lnTo>
                <a:lnTo>
                  <a:pt x="18" y="372"/>
                </a:lnTo>
                <a:lnTo>
                  <a:pt x="19" y="377"/>
                </a:lnTo>
                <a:lnTo>
                  <a:pt x="20" y="375"/>
                </a:lnTo>
                <a:lnTo>
                  <a:pt x="21" y="376"/>
                </a:lnTo>
                <a:lnTo>
                  <a:pt x="23" y="375"/>
                </a:lnTo>
                <a:lnTo>
                  <a:pt x="24" y="375"/>
                </a:lnTo>
                <a:lnTo>
                  <a:pt x="25" y="375"/>
                </a:lnTo>
                <a:lnTo>
                  <a:pt x="26" y="374"/>
                </a:lnTo>
                <a:lnTo>
                  <a:pt x="28" y="370"/>
                </a:lnTo>
                <a:lnTo>
                  <a:pt x="29" y="365"/>
                </a:lnTo>
                <a:lnTo>
                  <a:pt x="30" y="357"/>
                </a:lnTo>
                <a:lnTo>
                  <a:pt x="31" y="342"/>
                </a:lnTo>
                <a:lnTo>
                  <a:pt x="33" y="322"/>
                </a:lnTo>
                <a:lnTo>
                  <a:pt x="34" y="300"/>
                </a:lnTo>
                <a:lnTo>
                  <a:pt x="35" y="269"/>
                </a:lnTo>
                <a:lnTo>
                  <a:pt x="36" y="240"/>
                </a:lnTo>
                <a:lnTo>
                  <a:pt x="38" y="207"/>
                </a:lnTo>
                <a:lnTo>
                  <a:pt x="39" y="179"/>
                </a:lnTo>
                <a:lnTo>
                  <a:pt x="40" y="151"/>
                </a:lnTo>
                <a:lnTo>
                  <a:pt x="41" y="121"/>
                </a:lnTo>
                <a:lnTo>
                  <a:pt x="43" y="92"/>
                </a:lnTo>
                <a:lnTo>
                  <a:pt x="44" y="62"/>
                </a:lnTo>
                <a:lnTo>
                  <a:pt x="45" y="37"/>
                </a:lnTo>
                <a:lnTo>
                  <a:pt x="46" y="16"/>
                </a:lnTo>
                <a:lnTo>
                  <a:pt x="48" y="5"/>
                </a:lnTo>
                <a:lnTo>
                  <a:pt x="49" y="0"/>
                </a:lnTo>
                <a:lnTo>
                  <a:pt x="50" y="2"/>
                </a:lnTo>
                <a:lnTo>
                  <a:pt x="51" y="7"/>
                </a:lnTo>
                <a:lnTo>
                  <a:pt x="53" y="19"/>
                </a:lnTo>
                <a:lnTo>
                  <a:pt x="54" y="34"/>
                </a:lnTo>
                <a:lnTo>
                  <a:pt x="55" y="51"/>
                </a:lnTo>
                <a:lnTo>
                  <a:pt x="56" y="82"/>
                </a:lnTo>
                <a:lnTo>
                  <a:pt x="58" y="112"/>
                </a:lnTo>
                <a:lnTo>
                  <a:pt x="59" y="141"/>
                </a:lnTo>
                <a:lnTo>
                  <a:pt x="60" y="171"/>
                </a:lnTo>
                <a:lnTo>
                  <a:pt x="61" y="199"/>
                </a:lnTo>
                <a:lnTo>
                  <a:pt x="63" y="222"/>
                </a:lnTo>
                <a:lnTo>
                  <a:pt x="64" y="242"/>
                </a:lnTo>
                <a:lnTo>
                  <a:pt x="65" y="261"/>
                </a:lnTo>
                <a:lnTo>
                  <a:pt x="66" y="271"/>
                </a:lnTo>
                <a:lnTo>
                  <a:pt x="68" y="279"/>
                </a:lnTo>
                <a:lnTo>
                  <a:pt x="69" y="281"/>
                </a:lnTo>
                <a:lnTo>
                  <a:pt x="70" y="282"/>
                </a:lnTo>
                <a:lnTo>
                  <a:pt x="71" y="285"/>
                </a:lnTo>
                <a:lnTo>
                  <a:pt x="73" y="286"/>
                </a:lnTo>
                <a:lnTo>
                  <a:pt x="74" y="287"/>
                </a:lnTo>
                <a:lnTo>
                  <a:pt x="75" y="287"/>
                </a:lnTo>
                <a:lnTo>
                  <a:pt x="76" y="289"/>
                </a:lnTo>
                <a:lnTo>
                  <a:pt x="78" y="291"/>
                </a:lnTo>
                <a:lnTo>
                  <a:pt x="79" y="295"/>
                </a:lnTo>
                <a:lnTo>
                  <a:pt x="80" y="301"/>
                </a:lnTo>
                <a:lnTo>
                  <a:pt x="81" y="309"/>
                </a:lnTo>
                <a:lnTo>
                  <a:pt x="83" y="315"/>
                </a:lnTo>
                <a:lnTo>
                  <a:pt x="84" y="325"/>
                </a:lnTo>
                <a:lnTo>
                  <a:pt x="85" y="336"/>
                </a:lnTo>
                <a:lnTo>
                  <a:pt x="86" y="344"/>
                </a:lnTo>
                <a:lnTo>
                  <a:pt x="88" y="351"/>
                </a:lnTo>
                <a:lnTo>
                  <a:pt x="89" y="354"/>
                </a:lnTo>
                <a:lnTo>
                  <a:pt x="90" y="351"/>
                </a:lnTo>
                <a:lnTo>
                  <a:pt x="91" y="345"/>
                </a:lnTo>
                <a:lnTo>
                  <a:pt x="93" y="336"/>
                </a:lnTo>
                <a:lnTo>
                  <a:pt x="94" y="330"/>
                </a:lnTo>
                <a:lnTo>
                  <a:pt x="95" y="325"/>
                </a:lnTo>
                <a:lnTo>
                  <a:pt x="96" y="321"/>
                </a:lnTo>
                <a:lnTo>
                  <a:pt x="98" y="320"/>
                </a:lnTo>
                <a:lnTo>
                  <a:pt x="99" y="324"/>
                </a:lnTo>
                <a:lnTo>
                  <a:pt x="100" y="325"/>
                </a:lnTo>
                <a:lnTo>
                  <a:pt x="101" y="329"/>
                </a:lnTo>
                <a:lnTo>
                  <a:pt x="103" y="332"/>
                </a:lnTo>
                <a:lnTo>
                  <a:pt x="104" y="335"/>
                </a:lnTo>
                <a:lnTo>
                  <a:pt x="105" y="336"/>
                </a:lnTo>
                <a:lnTo>
                  <a:pt x="106" y="340"/>
                </a:lnTo>
                <a:lnTo>
                  <a:pt x="108" y="346"/>
                </a:lnTo>
                <a:lnTo>
                  <a:pt x="109" y="352"/>
                </a:lnTo>
                <a:lnTo>
                  <a:pt x="110" y="359"/>
                </a:lnTo>
                <a:lnTo>
                  <a:pt x="111" y="361"/>
                </a:lnTo>
                <a:lnTo>
                  <a:pt x="113" y="360"/>
                </a:lnTo>
                <a:lnTo>
                  <a:pt x="114" y="356"/>
                </a:lnTo>
                <a:lnTo>
                  <a:pt x="115" y="352"/>
                </a:lnTo>
                <a:lnTo>
                  <a:pt x="116" y="352"/>
                </a:lnTo>
                <a:lnTo>
                  <a:pt x="118" y="350"/>
                </a:lnTo>
                <a:lnTo>
                  <a:pt x="119" y="351"/>
                </a:lnTo>
                <a:lnTo>
                  <a:pt x="120" y="356"/>
                </a:lnTo>
                <a:lnTo>
                  <a:pt x="121" y="360"/>
                </a:lnTo>
                <a:lnTo>
                  <a:pt x="123" y="361"/>
                </a:lnTo>
                <a:lnTo>
                  <a:pt x="124" y="362"/>
                </a:lnTo>
                <a:lnTo>
                  <a:pt x="125" y="369"/>
                </a:lnTo>
                <a:lnTo>
                  <a:pt x="126" y="370"/>
                </a:lnTo>
                <a:lnTo>
                  <a:pt x="128" y="372"/>
                </a:lnTo>
                <a:lnTo>
                  <a:pt x="129" y="377"/>
                </a:lnTo>
                <a:lnTo>
                  <a:pt x="130" y="371"/>
                </a:lnTo>
                <a:lnTo>
                  <a:pt x="131" y="366"/>
                </a:lnTo>
                <a:lnTo>
                  <a:pt x="133" y="367"/>
                </a:lnTo>
                <a:lnTo>
                  <a:pt x="134" y="371"/>
                </a:lnTo>
                <a:lnTo>
                  <a:pt x="135" y="374"/>
                </a:lnTo>
                <a:lnTo>
                  <a:pt x="136" y="374"/>
                </a:lnTo>
                <a:lnTo>
                  <a:pt x="138" y="374"/>
                </a:lnTo>
                <a:lnTo>
                  <a:pt x="139" y="372"/>
                </a:lnTo>
                <a:lnTo>
                  <a:pt x="140" y="372"/>
                </a:lnTo>
                <a:lnTo>
                  <a:pt x="141" y="370"/>
                </a:lnTo>
                <a:lnTo>
                  <a:pt x="143" y="367"/>
                </a:lnTo>
                <a:lnTo>
                  <a:pt x="144" y="367"/>
                </a:lnTo>
                <a:lnTo>
                  <a:pt x="145" y="370"/>
                </a:lnTo>
                <a:lnTo>
                  <a:pt x="146" y="371"/>
                </a:lnTo>
                <a:lnTo>
                  <a:pt x="148" y="375"/>
                </a:lnTo>
                <a:lnTo>
                  <a:pt x="149" y="379"/>
                </a:lnTo>
                <a:lnTo>
                  <a:pt x="150" y="380"/>
                </a:lnTo>
                <a:lnTo>
                  <a:pt x="151" y="380"/>
                </a:lnTo>
                <a:lnTo>
                  <a:pt x="153" y="379"/>
                </a:lnTo>
                <a:lnTo>
                  <a:pt x="154" y="379"/>
                </a:lnTo>
                <a:lnTo>
                  <a:pt x="155" y="379"/>
                </a:lnTo>
                <a:lnTo>
                  <a:pt x="156" y="376"/>
                </a:lnTo>
                <a:lnTo>
                  <a:pt x="158" y="379"/>
                </a:lnTo>
                <a:lnTo>
                  <a:pt x="159" y="379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Freeform 208"/>
          <p:cNvSpPr>
            <a:spLocks/>
          </p:cNvSpPr>
          <p:nvPr/>
        </p:nvSpPr>
        <p:spPr bwMode="auto">
          <a:xfrm>
            <a:off x="2988911" y="3807490"/>
            <a:ext cx="384797" cy="125846"/>
          </a:xfrm>
          <a:custGeom>
            <a:avLst/>
            <a:gdLst/>
            <a:ahLst/>
            <a:cxnLst>
              <a:cxn ang="0">
                <a:pos x="2" y="38"/>
              </a:cxn>
              <a:cxn ang="0">
                <a:pos x="6" y="37"/>
              </a:cxn>
              <a:cxn ang="0">
                <a:pos x="10" y="48"/>
              </a:cxn>
              <a:cxn ang="0">
                <a:pos x="14" y="43"/>
              </a:cxn>
              <a:cxn ang="0">
                <a:pos x="17" y="38"/>
              </a:cxn>
              <a:cxn ang="0">
                <a:pos x="21" y="45"/>
              </a:cxn>
              <a:cxn ang="0">
                <a:pos x="25" y="43"/>
              </a:cxn>
              <a:cxn ang="0">
                <a:pos x="29" y="36"/>
              </a:cxn>
              <a:cxn ang="0">
                <a:pos x="32" y="41"/>
              </a:cxn>
              <a:cxn ang="0">
                <a:pos x="36" y="50"/>
              </a:cxn>
              <a:cxn ang="0">
                <a:pos x="40" y="45"/>
              </a:cxn>
              <a:cxn ang="0">
                <a:pos x="44" y="42"/>
              </a:cxn>
              <a:cxn ang="0">
                <a:pos x="47" y="43"/>
              </a:cxn>
              <a:cxn ang="0">
                <a:pos x="51" y="46"/>
              </a:cxn>
              <a:cxn ang="0">
                <a:pos x="55" y="43"/>
              </a:cxn>
              <a:cxn ang="0">
                <a:pos x="59" y="40"/>
              </a:cxn>
              <a:cxn ang="0">
                <a:pos x="62" y="40"/>
              </a:cxn>
              <a:cxn ang="0">
                <a:pos x="66" y="43"/>
              </a:cxn>
              <a:cxn ang="0">
                <a:pos x="70" y="45"/>
              </a:cxn>
              <a:cxn ang="0">
                <a:pos x="74" y="43"/>
              </a:cxn>
              <a:cxn ang="0">
                <a:pos x="77" y="45"/>
              </a:cxn>
              <a:cxn ang="0">
                <a:pos x="81" y="0"/>
              </a:cxn>
              <a:cxn ang="0">
                <a:pos x="85" y="32"/>
              </a:cxn>
              <a:cxn ang="0">
                <a:pos x="89" y="41"/>
              </a:cxn>
              <a:cxn ang="0">
                <a:pos x="92" y="48"/>
              </a:cxn>
              <a:cxn ang="0">
                <a:pos x="96" y="38"/>
              </a:cxn>
              <a:cxn ang="0">
                <a:pos x="100" y="41"/>
              </a:cxn>
              <a:cxn ang="0">
                <a:pos x="104" y="42"/>
              </a:cxn>
              <a:cxn ang="0">
                <a:pos x="107" y="38"/>
              </a:cxn>
              <a:cxn ang="0">
                <a:pos x="111" y="38"/>
              </a:cxn>
              <a:cxn ang="0">
                <a:pos x="115" y="42"/>
              </a:cxn>
              <a:cxn ang="0">
                <a:pos x="119" y="40"/>
              </a:cxn>
              <a:cxn ang="0">
                <a:pos x="122" y="43"/>
              </a:cxn>
              <a:cxn ang="0">
                <a:pos x="126" y="46"/>
              </a:cxn>
              <a:cxn ang="0">
                <a:pos x="130" y="43"/>
              </a:cxn>
              <a:cxn ang="0">
                <a:pos x="134" y="46"/>
              </a:cxn>
              <a:cxn ang="0">
                <a:pos x="137" y="48"/>
              </a:cxn>
              <a:cxn ang="0">
                <a:pos x="141" y="40"/>
              </a:cxn>
              <a:cxn ang="0">
                <a:pos x="145" y="33"/>
              </a:cxn>
              <a:cxn ang="0">
                <a:pos x="149" y="35"/>
              </a:cxn>
              <a:cxn ang="0">
                <a:pos x="152" y="40"/>
              </a:cxn>
              <a:cxn ang="0">
                <a:pos x="156" y="43"/>
              </a:cxn>
            </a:cxnLst>
            <a:rect l="0" t="0" r="r" b="b"/>
            <a:pathLst>
              <a:path w="159" h="52">
                <a:moveTo>
                  <a:pt x="0" y="40"/>
                </a:moveTo>
                <a:lnTo>
                  <a:pt x="1" y="40"/>
                </a:lnTo>
                <a:lnTo>
                  <a:pt x="2" y="38"/>
                </a:lnTo>
                <a:lnTo>
                  <a:pt x="4" y="37"/>
                </a:lnTo>
                <a:lnTo>
                  <a:pt x="5" y="37"/>
                </a:lnTo>
                <a:lnTo>
                  <a:pt x="6" y="37"/>
                </a:lnTo>
                <a:lnTo>
                  <a:pt x="7" y="40"/>
                </a:lnTo>
                <a:lnTo>
                  <a:pt x="9" y="43"/>
                </a:lnTo>
                <a:lnTo>
                  <a:pt x="10" y="48"/>
                </a:lnTo>
                <a:lnTo>
                  <a:pt x="11" y="52"/>
                </a:lnTo>
                <a:lnTo>
                  <a:pt x="12" y="48"/>
                </a:lnTo>
                <a:lnTo>
                  <a:pt x="14" y="43"/>
                </a:lnTo>
                <a:lnTo>
                  <a:pt x="15" y="40"/>
                </a:lnTo>
                <a:lnTo>
                  <a:pt x="16" y="40"/>
                </a:lnTo>
                <a:lnTo>
                  <a:pt x="17" y="38"/>
                </a:lnTo>
                <a:lnTo>
                  <a:pt x="19" y="38"/>
                </a:lnTo>
                <a:lnTo>
                  <a:pt x="20" y="42"/>
                </a:lnTo>
                <a:lnTo>
                  <a:pt x="21" y="45"/>
                </a:lnTo>
                <a:lnTo>
                  <a:pt x="22" y="47"/>
                </a:lnTo>
                <a:lnTo>
                  <a:pt x="24" y="47"/>
                </a:lnTo>
                <a:lnTo>
                  <a:pt x="25" y="43"/>
                </a:lnTo>
                <a:lnTo>
                  <a:pt x="26" y="38"/>
                </a:lnTo>
                <a:lnTo>
                  <a:pt x="27" y="37"/>
                </a:lnTo>
                <a:lnTo>
                  <a:pt x="29" y="36"/>
                </a:lnTo>
                <a:lnTo>
                  <a:pt x="30" y="37"/>
                </a:lnTo>
                <a:lnTo>
                  <a:pt x="31" y="38"/>
                </a:lnTo>
                <a:lnTo>
                  <a:pt x="32" y="41"/>
                </a:lnTo>
                <a:lnTo>
                  <a:pt x="34" y="43"/>
                </a:lnTo>
                <a:lnTo>
                  <a:pt x="35" y="47"/>
                </a:lnTo>
                <a:lnTo>
                  <a:pt x="36" y="50"/>
                </a:lnTo>
                <a:lnTo>
                  <a:pt x="37" y="48"/>
                </a:lnTo>
                <a:lnTo>
                  <a:pt x="39" y="46"/>
                </a:lnTo>
                <a:lnTo>
                  <a:pt x="40" y="45"/>
                </a:lnTo>
                <a:lnTo>
                  <a:pt x="41" y="42"/>
                </a:lnTo>
                <a:lnTo>
                  <a:pt x="42" y="42"/>
                </a:lnTo>
                <a:lnTo>
                  <a:pt x="44" y="42"/>
                </a:lnTo>
                <a:lnTo>
                  <a:pt x="45" y="42"/>
                </a:lnTo>
                <a:lnTo>
                  <a:pt x="46" y="42"/>
                </a:lnTo>
                <a:lnTo>
                  <a:pt x="47" y="43"/>
                </a:lnTo>
                <a:lnTo>
                  <a:pt x="49" y="43"/>
                </a:lnTo>
                <a:lnTo>
                  <a:pt x="50" y="46"/>
                </a:lnTo>
                <a:lnTo>
                  <a:pt x="51" y="46"/>
                </a:lnTo>
                <a:lnTo>
                  <a:pt x="52" y="45"/>
                </a:lnTo>
                <a:lnTo>
                  <a:pt x="54" y="43"/>
                </a:lnTo>
                <a:lnTo>
                  <a:pt x="55" y="43"/>
                </a:lnTo>
                <a:lnTo>
                  <a:pt x="56" y="43"/>
                </a:lnTo>
                <a:lnTo>
                  <a:pt x="57" y="41"/>
                </a:lnTo>
                <a:lnTo>
                  <a:pt x="59" y="40"/>
                </a:lnTo>
                <a:lnTo>
                  <a:pt x="60" y="38"/>
                </a:lnTo>
                <a:lnTo>
                  <a:pt x="61" y="38"/>
                </a:lnTo>
                <a:lnTo>
                  <a:pt x="62" y="40"/>
                </a:lnTo>
                <a:lnTo>
                  <a:pt x="64" y="42"/>
                </a:lnTo>
                <a:lnTo>
                  <a:pt x="65" y="42"/>
                </a:lnTo>
                <a:lnTo>
                  <a:pt x="66" y="43"/>
                </a:lnTo>
                <a:lnTo>
                  <a:pt x="67" y="43"/>
                </a:lnTo>
                <a:lnTo>
                  <a:pt x="69" y="45"/>
                </a:lnTo>
                <a:lnTo>
                  <a:pt x="70" y="45"/>
                </a:lnTo>
                <a:lnTo>
                  <a:pt x="71" y="45"/>
                </a:lnTo>
                <a:lnTo>
                  <a:pt x="72" y="41"/>
                </a:lnTo>
                <a:lnTo>
                  <a:pt x="74" y="43"/>
                </a:lnTo>
                <a:lnTo>
                  <a:pt x="75" y="42"/>
                </a:lnTo>
                <a:lnTo>
                  <a:pt x="76" y="52"/>
                </a:lnTo>
                <a:lnTo>
                  <a:pt x="77" y="45"/>
                </a:lnTo>
                <a:lnTo>
                  <a:pt x="79" y="41"/>
                </a:lnTo>
                <a:lnTo>
                  <a:pt x="80" y="22"/>
                </a:lnTo>
                <a:lnTo>
                  <a:pt x="81" y="0"/>
                </a:lnTo>
                <a:lnTo>
                  <a:pt x="82" y="31"/>
                </a:lnTo>
                <a:lnTo>
                  <a:pt x="84" y="42"/>
                </a:lnTo>
                <a:lnTo>
                  <a:pt x="85" y="32"/>
                </a:lnTo>
                <a:lnTo>
                  <a:pt x="86" y="36"/>
                </a:lnTo>
                <a:lnTo>
                  <a:pt x="87" y="31"/>
                </a:lnTo>
                <a:lnTo>
                  <a:pt x="89" y="41"/>
                </a:lnTo>
                <a:lnTo>
                  <a:pt x="90" y="43"/>
                </a:lnTo>
                <a:lnTo>
                  <a:pt x="91" y="47"/>
                </a:lnTo>
                <a:lnTo>
                  <a:pt x="92" y="48"/>
                </a:lnTo>
                <a:lnTo>
                  <a:pt x="94" y="42"/>
                </a:lnTo>
                <a:lnTo>
                  <a:pt x="95" y="42"/>
                </a:lnTo>
                <a:lnTo>
                  <a:pt x="96" y="38"/>
                </a:lnTo>
                <a:lnTo>
                  <a:pt x="97" y="38"/>
                </a:lnTo>
                <a:lnTo>
                  <a:pt x="99" y="38"/>
                </a:lnTo>
                <a:lnTo>
                  <a:pt x="100" y="41"/>
                </a:lnTo>
                <a:lnTo>
                  <a:pt x="101" y="42"/>
                </a:lnTo>
                <a:lnTo>
                  <a:pt x="102" y="41"/>
                </a:lnTo>
                <a:lnTo>
                  <a:pt x="104" y="42"/>
                </a:lnTo>
                <a:lnTo>
                  <a:pt x="105" y="41"/>
                </a:lnTo>
                <a:lnTo>
                  <a:pt x="106" y="41"/>
                </a:lnTo>
                <a:lnTo>
                  <a:pt x="107" y="38"/>
                </a:lnTo>
                <a:lnTo>
                  <a:pt x="109" y="37"/>
                </a:lnTo>
                <a:lnTo>
                  <a:pt x="110" y="37"/>
                </a:lnTo>
                <a:lnTo>
                  <a:pt x="111" y="38"/>
                </a:lnTo>
                <a:lnTo>
                  <a:pt x="112" y="41"/>
                </a:lnTo>
                <a:lnTo>
                  <a:pt x="114" y="40"/>
                </a:lnTo>
                <a:lnTo>
                  <a:pt x="115" y="42"/>
                </a:lnTo>
                <a:lnTo>
                  <a:pt x="116" y="40"/>
                </a:lnTo>
                <a:lnTo>
                  <a:pt x="117" y="41"/>
                </a:lnTo>
                <a:lnTo>
                  <a:pt x="119" y="40"/>
                </a:lnTo>
                <a:lnTo>
                  <a:pt x="120" y="42"/>
                </a:lnTo>
                <a:lnTo>
                  <a:pt x="121" y="45"/>
                </a:lnTo>
                <a:lnTo>
                  <a:pt x="122" y="43"/>
                </a:lnTo>
                <a:lnTo>
                  <a:pt x="124" y="45"/>
                </a:lnTo>
                <a:lnTo>
                  <a:pt x="125" y="45"/>
                </a:lnTo>
                <a:lnTo>
                  <a:pt x="126" y="46"/>
                </a:lnTo>
                <a:lnTo>
                  <a:pt x="127" y="46"/>
                </a:lnTo>
                <a:lnTo>
                  <a:pt x="129" y="43"/>
                </a:lnTo>
                <a:lnTo>
                  <a:pt x="130" y="43"/>
                </a:lnTo>
                <a:lnTo>
                  <a:pt x="131" y="42"/>
                </a:lnTo>
                <a:lnTo>
                  <a:pt x="132" y="43"/>
                </a:lnTo>
                <a:lnTo>
                  <a:pt x="134" y="46"/>
                </a:lnTo>
                <a:lnTo>
                  <a:pt x="135" y="47"/>
                </a:lnTo>
                <a:lnTo>
                  <a:pt x="136" y="47"/>
                </a:lnTo>
                <a:lnTo>
                  <a:pt x="137" y="48"/>
                </a:lnTo>
                <a:lnTo>
                  <a:pt x="139" y="45"/>
                </a:lnTo>
                <a:lnTo>
                  <a:pt x="140" y="42"/>
                </a:lnTo>
                <a:lnTo>
                  <a:pt x="141" y="40"/>
                </a:lnTo>
                <a:lnTo>
                  <a:pt x="142" y="37"/>
                </a:lnTo>
                <a:lnTo>
                  <a:pt x="144" y="35"/>
                </a:lnTo>
                <a:lnTo>
                  <a:pt x="145" y="33"/>
                </a:lnTo>
                <a:lnTo>
                  <a:pt x="146" y="33"/>
                </a:lnTo>
                <a:lnTo>
                  <a:pt x="147" y="32"/>
                </a:lnTo>
                <a:lnTo>
                  <a:pt x="149" y="35"/>
                </a:lnTo>
                <a:lnTo>
                  <a:pt x="150" y="36"/>
                </a:lnTo>
                <a:lnTo>
                  <a:pt x="151" y="40"/>
                </a:lnTo>
                <a:lnTo>
                  <a:pt x="152" y="40"/>
                </a:lnTo>
                <a:lnTo>
                  <a:pt x="154" y="42"/>
                </a:lnTo>
                <a:lnTo>
                  <a:pt x="155" y="42"/>
                </a:lnTo>
                <a:lnTo>
                  <a:pt x="156" y="43"/>
                </a:lnTo>
                <a:lnTo>
                  <a:pt x="157" y="42"/>
                </a:lnTo>
                <a:lnTo>
                  <a:pt x="159" y="42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218"/>
          <p:cNvSpPr>
            <a:spLocks noChangeArrowheads="1"/>
          </p:cNvSpPr>
          <p:nvPr/>
        </p:nvSpPr>
        <p:spPr bwMode="auto">
          <a:xfrm>
            <a:off x="3947272" y="4073701"/>
            <a:ext cx="812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Frequency (Hz)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Rectangle 219"/>
          <p:cNvSpPr>
            <a:spLocks noChangeArrowheads="1"/>
          </p:cNvSpPr>
          <p:nvPr/>
        </p:nvSpPr>
        <p:spPr bwMode="auto">
          <a:xfrm rot="16200000">
            <a:off x="1387688" y="3338493"/>
            <a:ext cx="27411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|Y(f)|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Rectangle 218"/>
          <p:cNvSpPr>
            <a:spLocks noChangeArrowheads="1"/>
          </p:cNvSpPr>
          <p:nvPr/>
        </p:nvSpPr>
        <p:spPr bwMode="auto">
          <a:xfrm>
            <a:off x="3352800" y="2971800"/>
            <a:ext cx="10592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More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peaks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4" name="Straight Arrow Connector 163"/>
          <p:cNvCxnSpPr/>
          <p:nvPr/>
        </p:nvCxnSpPr>
        <p:spPr>
          <a:xfrm rot="10800000">
            <a:off x="2895600" y="3048000"/>
            <a:ext cx="327972" cy="8490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411"/>
          <p:cNvSpPr>
            <a:spLocks noChangeArrowheads="1"/>
          </p:cNvSpPr>
          <p:nvPr/>
        </p:nvSpPr>
        <p:spPr bwMode="auto">
          <a:xfrm>
            <a:off x="1762125" y="5753100"/>
            <a:ext cx="219075" cy="1047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5" name="Rectangle 413"/>
          <p:cNvSpPr>
            <a:spLocks noChangeArrowheads="1"/>
          </p:cNvSpPr>
          <p:nvPr/>
        </p:nvSpPr>
        <p:spPr bwMode="auto">
          <a:xfrm>
            <a:off x="1981200" y="5619750"/>
            <a:ext cx="209550" cy="2381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6" name="Rectangle 415"/>
          <p:cNvSpPr>
            <a:spLocks noChangeArrowheads="1"/>
          </p:cNvSpPr>
          <p:nvPr/>
        </p:nvSpPr>
        <p:spPr bwMode="auto">
          <a:xfrm>
            <a:off x="2190750" y="5438775"/>
            <a:ext cx="219075" cy="4191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7" name="Rectangle 417"/>
          <p:cNvSpPr>
            <a:spLocks noChangeArrowheads="1"/>
          </p:cNvSpPr>
          <p:nvPr/>
        </p:nvSpPr>
        <p:spPr bwMode="auto">
          <a:xfrm>
            <a:off x="2409825" y="5648325"/>
            <a:ext cx="219075" cy="2095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8" name="Rectangle 409"/>
          <p:cNvSpPr>
            <a:spLocks noChangeArrowheads="1"/>
          </p:cNvSpPr>
          <p:nvPr/>
        </p:nvSpPr>
        <p:spPr bwMode="auto">
          <a:xfrm>
            <a:off x="1552575" y="5791200"/>
            <a:ext cx="209550" cy="666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0" name="Line 348"/>
          <p:cNvSpPr>
            <a:spLocks noChangeShapeType="1"/>
          </p:cNvSpPr>
          <p:nvPr/>
        </p:nvSpPr>
        <p:spPr bwMode="auto">
          <a:xfrm flipV="1">
            <a:off x="1552574" y="5790734"/>
            <a:ext cx="1588" cy="6666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" name="Rectangle 350"/>
          <p:cNvSpPr>
            <a:spLocks noChangeArrowheads="1"/>
          </p:cNvSpPr>
          <p:nvPr/>
        </p:nvSpPr>
        <p:spPr bwMode="auto">
          <a:xfrm>
            <a:off x="1457324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100</a:t>
            </a:r>
            <a:endParaRPr lang="en-US"/>
          </a:p>
        </p:txBody>
      </p:sp>
      <p:sp>
        <p:nvSpPr>
          <p:cNvPr id="183" name="Rectangle 353"/>
          <p:cNvSpPr>
            <a:spLocks noChangeArrowheads="1"/>
          </p:cNvSpPr>
          <p:nvPr/>
        </p:nvSpPr>
        <p:spPr bwMode="auto">
          <a:xfrm>
            <a:off x="2352674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200</a:t>
            </a:r>
            <a:endParaRPr lang="en-US"/>
          </a:p>
        </p:txBody>
      </p:sp>
      <p:sp>
        <p:nvSpPr>
          <p:cNvPr id="184" name="Line 354"/>
          <p:cNvSpPr>
            <a:spLocks noChangeShapeType="1"/>
          </p:cNvSpPr>
          <p:nvPr/>
        </p:nvSpPr>
        <p:spPr bwMode="auto">
          <a:xfrm flipV="1">
            <a:off x="3352799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" name="Rectangle 356"/>
          <p:cNvSpPr>
            <a:spLocks noChangeArrowheads="1"/>
          </p:cNvSpPr>
          <p:nvPr/>
        </p:nvSpPr>
        <p:spPr bwMode="auto">
          <a:xfrm>
            <a:off x="3257549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300</a:t>
            </a:r>
            <a:endParaRPr lang="en-US"/>
          </a:p>
        </p:txBody>
      </p:sp>
      <p:sp>
        <p:nvSpPr>
          <p:cNvPr id="186" name="Rectangle 359"/>
          <p:cNvSpPr>
            <a:spLocks noChangeArrowheads="1"/>
          </p:cNvSpPr>
          <p:nvPr/>
        </p:nvSpPr>
        <p:spPr bwMode="auto">
          <a:xfrm>
            <a:off x="4162424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400</a:t>
            </a:r>
            <a:endParaRPr lang="en-US"/>
          </a:p>
        </p:txBody>
      </p:sp>
      <p:sp>
        <p:nvSpPr>
          <p:cNvPr id="187" name="Rectangle 362"/>
          <p:cNvSpPr>
            <a:spLocks noChangeArrowheads="1"/>
          </p:cNvSpPr>
          <p:nvPr/>
        </p:nvSpPr>
        <p:spPr bwMode="auto">
          <a:xfrm>
            <a:off x="5067300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500</a:t>
            </a:r>
            <a:endParaRPr lang="en-US"/>
          </a:p>
        </p:txBody>
      </p:sp>
      <p:sp>
        <p:nvSpPr>
          <p:cNvPr id="188" name="Rectangle 365"/>
          <p:cNvSpPr>
            <a:spLocks noChangeArrowheads="1"/>
          </p:cNvSpPr>
          <p:nvPr/>
        </p:nvSpPr>
        <p:spPr bwMode="auto">
          <a:xfrm>
            <a:off x="5972175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600</a:t>
            </a:r>
            <a:endParaRPr lang="en-US"/>
          </a:p>
        </p:txBody>
      </p:sp>
      <p:sp>
        <p:nvSpPr>
          <p:cNvPr id="189" name="Rectangle 368"/>
          <p:cNvSpPr>
            <a:spLocks noChangeArrowheads="1"/>
          </p:cNvSpPr>
          <p:nvPr/>
        </p:nvSpPr>
        <p:spPr bwMode="auto">
          <a:xfrm>
            <a:off x="6877050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700</a:t>
            </a:r>
            <a:endParaRPr lang="en-US"/>
          </a:p>
        </p:txBody>
      </p:sp>
      <p:sp>
        <p:nvSpPr>
          <p:cNvPr id="190" name="Line 369"/>
          <p:cNvSpPr>
            <a:spLocks noChangeShapeType="1"/>
          </p:cNvSpPr>
          <p:nvPr/>
        </p:nvSpPr>
        <p:spPr bwMode="auto">
          <a:xfrm flipV="1">
            <a:off x="7877175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" name="Rectangle 371"/>
          <p:cNvSpPr>
            <a:spLocks noChangeArrowheads="1"/>
          </p:cNvSpPr>
          <p:nvPr/>
        </p:nvSpPr>
        <p:spPr bwMode="auto">
          <a:xfrm>
            <a:off x="7781925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800</a:t>
            </a:r>
            <a:endParaRPr lang="en-US"/>
          </a:p>
        </p:txBody>
      </p:sp>
      <p:sp>
        <p:nvSpPr>
          <p:cNvPr id="193" name="Line 373"/>
          <p:cNvSpPr>
            <a:spLocks noChangeShapeType="1"/>
          </p:cNvSpPr>
          <p:nvPr/>
        </p:nvSpPr>
        <p:spPr bwMode="auto">
          <a:xfrm flipH="1">
            <a:off x="7810500" y="5857401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" name="Rectangle 420"/>
          <p:cNvSpPr>
            <a:spLocks noChangeArrowheads="1"/>
          </p:cNvSpPr>
          <p:nvPr/>
        </p:nvSpPr>
        <p:spPr bwMode="auto">
          <a:xfrm>
            <a:off x="4276724" y="6047880"/>
            <a:ext cx="1057982" cy="18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Helvetica" pitchFamily="34" charset="0"/>
              </a:rPr>
              <a:t>Frequency (Hz)</a:t>
            </a:r>
            <a:endParaRPr lang="en-US" sz="2800"/>
          </a:p>
        </p:txBody>
      </p:sp>
      <p:sp>
        <p:nvSpPr>
          <p:cNvPr id="217" name="Rectangle 470"/>
          <p:cNvSpPr>
            <a:spLocks noChangeArrowheads="1"/>
          </p:cNvSpPr>
          <p:nvPr/>
        </p:nvSpPr>
        <p:spPr bwMode="auto">
          <a:xfrm>
            <a:off x="7305675" y="5847878"/>
            <a:ext cx="219075" cy="9524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8" name="Rectangle 471"/>
          <p:cNvSpPr>
            <a:spLocks noChangeArrowheads="1"/>
          </p:cNvSpPr>
          <p:nvPr/>
        </p:nvSpPr>
        <p:spPr bwMode="auto">
          <a:xfrm>
            <a:off x="7305675" y="5847878"/>
            <a:ext cx="219075" cy="9524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0" name="Line 366"/>
          <p:cNvSpPr>
            <a:spLocks noChangeShapeType="1"/>
          </p:cNvSpPr>
          <p:nvPr/>
        </p:nvSpPr>
        <p:spPr bwMode="auto">
          <a:xfrm flipV="1">
            <a:off x="6972300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" name="Line 363"/>
          <p:cNvSpPr>
            <a:spLocks noChangeShapeType="1"/>
          </p:cNvSpPr>
          <p:nvPr/>
        </p:nvSpPr>
        <p:spPr bwMode="auto">
          <a:xfrm flipV="1">
            <a:off x="6067425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" name="Line 360"/>
          <p:cNvSpPr>
            <a:spLocks noChangeShapeType="1"/>
          </p:cNvSpPr>
          <p:nvPr/>
        </p:nvSpPr>
        <p:spPr bwMode="auto">
          <a:xfrm flipV="1">
            <a:off x="5162550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" name="Line 357"/>
          <p:cNvSpPr>
            <a:spLocks noChangeShapeType="1"/>
          </p:cNvSpPr>
          <p:nvPr/>
        </p:nvSpPr>
        <p:spPr bwMode="auto">
          <a:xfrm flipV="1">
            <a:off x="4257674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" name="Line 351"/>
          <p:cNvSpPr>
            <a:spLocks noChangeShapeType="1"/>
          </p:cNvSpPr>
          <p:nvPr/>
        </p:nvSpPr>
        <p:spPr bwMode="auto">
          <a:xfrm flipV="1">
            <a:off x="2447924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" name="Line 351"/>
          <p:cNvSpPr>
            <a:spLocks noChangeShapeType="1"/>
          </p:cNvSpPr>
          <p:nvPr/>
        </p:nvSpPr>
        <p:spPr bwMode="auto">
          <a:xfrm flipV="1">
            <a:off x="1566866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" name="Rectangle 199"/>
          <p:cNvSpPr>
            <a:spLocks noChangeArrowheads="1"/>
          </p:cNvSpPr>
          <p:nvPr/>
        </p:nvSpPr>
        <p:spPr bwMode="auto">
          <a:xfrm>
            <a:off x="1981199" y="4952629"/>
            <a:ext cx="546625" cy="30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1">
                <a:solidFill>
                  <a:srgbClr val="000000"/>
                </a:solidFill>
                <a:latin typeface="Helvetica" pitchFamily="34" charset="0"/>
              </a:rPr>
              <a:t>Bombus</a:t>
            </a:r>
          </a:p>
          <a:p>
            <a:r>
              <a:rPr lang="en-US" sz="1000" i="1">
                <a:solidFill>
                  <a:srgbClr val="000000"/>
                </a:solidFill>
                <a:latin typeface="Helvetica" pitchFamily="34" charset="0"/>
              </a:rPr>
              <a:t>impatiens</a:t>
            </a:r>
            <a:endParaRPr lang="en-US" i="1"/>
          </a:p>
        </p:txBody>
      </p:sp>
      <p:sp>
        <p:nvSpPr>
          <p:cNvPr id="239" name="Line 406"/>
          <p:cNvSpPr>
            <a:spLocks noChangeShapeType="1"/>
          </p:cNvSpPr>
          <p:nvPr/>
        </p:nvSpPr>
        <p:spPr bwMode="auto">
          <a:xfrm>
            <a:off x="1552574" y="5857401"/>
            <a:ext cx="6324601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" name="Freeform 207"/>
          <p:cNvSpPr>
            <a:spLocks/>
          </p:cNvSpPr>
          <p:nvPr/>
        </p:nvSpPr>
        <p:spPr bwMode="auto">
          <a:xfrm>
            <a:off x="2632075" y="2971800"/>
            <a:ext cx="384797" cy="941421"/>
          </a:xfrm>
          <a:custGeom>
            <a:avLst/>
            <a:gdLst/>
            <a:ahLst/>
            <a:cxnLst>
              <a:cxn ang="0">
                <a:pos x="3" y="387"/>
              </a:cxn>
              <a:cxn ang="0">
                <a:pos x="6" y="384"/>
              </a:cxn>
              <a:cxn ang="0">
                <a:pos x="10" y="384"/>
              </a:cxn>
              <a:cxn ang="0">
                <a:pos x="14" y="387"/>
              </a:cxn>
              <a:cxn ang="0">
                <a:pos x="18" y="372"/>
              </a:cxn>
              <a:cxn ang="0">
                <a:pos x="21" y="376"/>
              </a:cxn>
              <a:cxn ang="0">
                <a:pos x="25" y="375"/>
              </a:cxn>
              <a:cxn ang="0">
                <a:pos x="29" y="365"/>
              </a:cxn>
              <a:cxn ang="0">
                <a:pos x="33" y="322"/>
              </a:cxn>
              <a:cxn ang="0">
                <a:pos x="36" y="240"/>
              </a:cxn>
              <a:cxn ang="0">
                <a:pos x="40" y="151"/>
              </a:cxn>
              <a:cxn ang="0">
                <a:pos x="44" y="62"/>
              </a:cxn>
              <a:cxn ang="0">
                <a:pos x="48" y="5"/>
              </a:cxn>
              <a:cxn ang="0">
                <a:pos x="51" y="7"/>
              </a:cxn>
              <a:cxn ang="0">
                <a:pos x="55" y="51"/>
              </a:cxn>
              <a:cxn ang="0">
                <a:pos x="59" y="141"/>
              </a:cxn>
              <a:cxn ang="0">
                <a:pos x="63" y="222"/>
              </a:cxn>
              <a:cxn ang="0">
                <a:pos x="66" y="271"/>
              </a:cxn>
              <a:cxn ang="0">
                <a:pos x="70" y="282"/>
              </a:cxn>
              <a:cxn ang="0">
                <a:pos x="74" y="287"/>
              </a:cxn>
              <a:cxn ang="0">
                <a:pos x="78" y="291"/>
              </a:cxn>
              <a:cxn ang="0">
                <a:pos x="81" y="309"/>
              </a:cxn>
              <a:cxn ang="0">
                <a:pos x="85" y="336"/>
              </a:cxn>
              <a:cxn ang="0">
                <a:pos x="89" y="354"/>
              </a:cxn>
              <a:cxn ang="0">
                <a:pos x="93" y="336"/>
              </a:cxn>
              <a:cxn ang="0">
                <a:pos x="96" y="321"/>
              </a:cxn>
              <a:cxn ang="0">
                <a:pos x="100" y="325"/>
              </a:cxn>
              <a:cxn ang="0">
                <a:pos x="104" y="335"/>
              </a:cxn>
              <a:cxn ang="0">
                <a:pos x="108" y="346"/>
              </a:cxn>
              <a:cxn ang="0">
                <a:pos x="111" y="361"/>
              </a:cxn>
              <a:cxn ang="0">
                <a:pos x="115" y="352"/>
              </a:cxn>
              <a:cxn ang="0">
                <a:pos x="119" y="351"/>
              </a:cxn>
              <a:cxn ang="0">
                <a:pos x="123" y="361"/>
              </a:cxn>
              <a:cxn ang="0">
                <a:pos x="126" y="370"/>
              </a:cxn>
              <a:cxn ang="0">
                <a:pos x="130" y="371"/>
              </a:cxn>
              <a:cxn ang="0">
                <a:pos x="134" y="371"/>
              </a:cxn>
              <a:cxn ang="0">
                <a:pos x="138" y="374"/>
              </a:cxn>
              <a:cxn ang="0">
                <a:pos x="141" y="370"/>
              </a:cxn>
              <a:cxn ang="0">
                <a:pos x="145" y="370"/>
              </a:cxn>
              <a:cxn ang="0">
                <a:pos x="149" y="379"/>
              </a:cxn>
              <a:cxn ang="0">
                <a:pos x="153" y="379"/>
              </a:cxn>
              <a:cxn ang="0">
                <a:pos x="156" y="376"/>
              </a:cxn>
            </a:cxnLst>
            <a:rect l="0" t="0" r="r" b="b"/>
            <a:pathLst>
              <a:path w="159" h="389">
                <a:moveTo>
                  <a:pt x="0" y="382"/>
                </a:moveTo>
                <a:lnTo>
                  <a:pt x="1" y="385"/>
                </a:lnTo>
                <a:lnTo>
                  <a:pt x="3" y="387"/>
                </a:lnTo>
                <a:lnTo>
                  <a:pt x="4" y="389"/>
                </a:lnTo>
                <a:lnTo>
                  <a:pt x="5" y="385"/>
                </a:lnTo>
                <a:lnTo>
                  <a:pt x="6" y="384"/>
                </a:lnTo>
                <a:lnTo>
                  <a:pt x="8" y="384"/>
                </a:lnTo>
                <a:lnTo>
                  <a:pt x="9" y="384"/>
                </a:lnTo>
                <a:lnTo>
                  <a:pt x="10" y="384"/>
                </a:lnTo>
                <a:lnTo>
                  <a:pt x="11" y="385"/>
                </a:lnTo>
                <a:lnTo>
                  <a:pt x="13" y="387"/>
                </a:lnTo>
                <a:lnTo>
                  <a:pt x="14" y="387"/>
                </a:lnTo>
                <a:lnTo>
                  <a:pt x="15" y="387"/>
                </a:lnTo>
                <a:lnTo>
                  <a:pt x="16" y="379"/>
                </a:lnTo>
                <a:lnTo>
                  <a:pt x="18" y="372"/>
                </a:lnTo>
                <a:lnTo>
                  <a:pt x="19" y="377"/>
                </a:lnTo>
                <a:lnTo>
                  <a:pt x="20" y="375"/>
                </a:lnTo>
                <a:lnTo>
                  <a:pt x="21" y="376"/>
                </a:lnTo>
                <a:lnTo>
                  <a:pt x="23" y="375"/>
                </a:lnTo>
                <a:lnTo>
                  <a:pt x="24" y="375"/>
                </a:lnTo>
                <a:lnTo>
                  <a:pt x="25" y="375"/>
                </a:lnTo>
                <a:lnTo>
                  <a:pt x="26" y="374"/>
                </a:lnTo>
                <a:lnTo>
                  <a:pt x="28" y="370"/>
                </a:lnTo>
                <a:lnTo>
                  <a:pt x="29" y="365"/>
                </a:lnTo>
                <a:lnTo>
                  <a:pt x="30" y="357"/>
                </a:lnTo>
                <a:lnTo>
                  <a:pt x="31" y="342"/>
                </a:lnTo>
                <a:lnTo>
                  <a:pt x="33" y="322"/>
                </a:lnTo>
                <a:lnTo>
                  <a:pt x="34" y="300"/>
                </a:lnTo>
                <a:lnTo>
                  <a:pt x="35" y="269"/>
                </a:lnTo>
                <a:lnTo>
                  <a:pt x="36" y="240"/>
                </a:lnTo>
                <a:lnTo>
                  <a:pt x="38" y="207"/>
                </a:lnTo>
                <a:lnTo>
                  <a:pt x="39" y="179"/>
                </a:lnTo>
                <a:lnTo>
                  <a:pt x="40" y="151"/>
                </a:lnTo>
                <a:lnTo>
                  <a:pt x="41" y="121"/>
                </a:lnTo>
                <a:lnTo>
                  <a:pt x="43" y="92"/>
                </a:lnTo>
                <a:lnTo>
                  <a:pt x="44" y="62"/>
                </a:lnTo>
                <a:lnTo>
                  <a:pt x="45" y="37"/>
                </a:lnTo>
                <a:lnTo>
                  <a:pt x="46" y="16"/>
                </a:lnTo>
                <a:lnTo>
                  <a:pt x="48" y="5"/>
                </a:lnTo>
                <a:lnTo>
                  <a:pt x="49" y="0"/>
                </a:lnTo>
                <a:lnTo>
                  <a:pt x="50" y="2"/>
                </a:lnTo>
                <a:lnTo>
                  <a:pt x="51" y="7"/>
                </a:lnTo>
                <a:lnTo>
                  <a:pt x="53" y="19"/>
                </a:lnTo>
                <a:lnTo>
                  <a:pt x="54" y="34"/>
                </a:lnTo>
                <a:lnTo>
                  <a:pt x="55" y="51"/>
                </a:lnTo>
                <a:lnTo>
                  <a:pt x="56" y="82"/>
                </a:lnTo>
                <a:lnTo>
                  <a:pt x="58" y="112"/>
                </a:lnTo>
                <a:lnTo>
                  <a:pt x="59" y="141"/>
                </a:lnTo>
                <a:lnTo>
                  <a:pt x="60" y="171"/>
                </a:lnTo>
                <a:lnTo>
                  <a:pt x="61" y="199"/>
                </a:lnTo>
                <a:lnTo>
                  <a:pt x="63" y="222"/>
                </a:lnTo>
                <a:lnTo>
                  <a:pt x="64" y="242"/>
                </a:lnTo>
                <a:lnTo>
                  <a:pt x="65" y="261"/>
                </a:lnTo>
                <a:lnTo>
                  <a:pt x="66" y="271"/>
                </a:lnTo>
                <a:lnTo>
                  <a:pt x="68" y="279"/>
                </a:lnTo>
                <a:lnTo>
                  <a:pt x="69" y="281"/>
                </a:lnTo>
                <a:lnTo>
                  <a:pt x="70" y="282"/>
                </a:lnTo>
                <a:lnTo>
                  <a:pt x="71" y="285"/>
                </a:lnTo>
                <a:lnTo>
                  <a:pt x="73" y="286"/>
                </a:lnTo>
                <a:lnTo>
                  <a:pt x="74" y="287"/>
                </a:lnTo>
                <a:lnTo>
                  <a:pt x="75" y="287"/>
                </a:lnTo>
                <a:lnTo>
                  <a:pt x="76" y="289"/>
                </a:lnTo>
                <a:lnTo>
                  <a:pt x="78" y="291"/>
                </a:lnTo>
                <a:lnTo>
                  <a:pt x="79" y="295"/>
                </a:lnTo>
                <a:lnTo>
                  <a:pt x="80" y="301"/>
                </a:lnTo>
                <a:lnTo>
                  <a:pt x="81" y="309"/>
                </a:lnTo>
                <a:lnTo>
                  <a:pt x="83" y="315"/>
                </a:lnTo>
                <a:lnTo>
                  <a:pt x="84" y="325"/>
                </a:lnTo>
                <a:lnTo>
                  <a:pt x="85" y="336"/>
                </a:lnTo>
                <a:lnTo>
                  <a:pt x="86" y="344"/>
                </a:lnTo>
                <a:lnTo>
                  <a:pt x="88" y="351"/>
                </a:lnTo>
                <a:lnTo>
                  <a:pt x="89" y="354"/>
                </a:lnTo>
                <a:lnTo>
                  <a:pt x="90" y="351"/>
                </a:lnTo>
                <a:lnTo>
                  <a:pt x="91" y="345"/>
                </a:lnTo>
                <a:lnTo>
                  <a:pt x="93" y="336"/>
                </a:lnTo>
                <a:lnTo>
                  <a:pt x="94" y="330"/>
                </a:lnTo>
                <a:lnTo>
                  <a:pt x="95" y="325"/>
                </a:lnTo>
                <a:lnTo>
                  <a:pt x="96" y="321"/>
                </a:lnTo>
                <a:lnTo>
                  <a:pt x="98" y="320"/>
                </a:lnTo>
                <a:lnTo>
                  <a:pt x="99" y="324"/>
                </a:lnTo>
                <a:lnTo>
                  <a:pt x="100" y="325"/>
                </a:lnTo>
                <a:lnTo>
                  <a:pt x="101" y="329"/>
                </a:lnTo>
                <a:lnTo>
                  <a:pt x="103" y="332"/>
                </a:lnTo>
                <a:lnTo>
                  <a:pt x="104" y="335"/>
                </a:lnTo>
                <a:lnTo>
                  <a:pt x="105" y="336"/>
                </a:lnTo>
                <a:lnTo>
                  <a:pt x="106" y="340"/>
                </a:lnTo>
                <a:lnTo>
                  <a:pt x="108" y="346"/>
                </a:lnTo>
                <a:lnTo>
                  <a:pt x="109" y="352"/>
                </a:lnTo>
                <a:lnTo>
                  <a:pt x="110" y="359"/>
                </a:lnTo>
                <a:lnTo>
                  <a:pt x="111" y="361"/>
                </a:lnTo>
                <a:lnTo>
                  <a:pt x="113" y="360"/>
                </a:lnTo>
                <a:lnTo>
                  <a:pt x="114" y="356"/>
                </a:lnTo>
                <a:lnTo>
                  <a:pt x="115" y="352"/>
                </a:lnTo>
                <a:lnTo>
                  <a:pt x="116" y="352"/>
                </a:lnTo>
                <a:lnTo>
                  <a:pt x="118" y="350"/>
                </a:lnTo>
                <a:lnTo>
                  <a:pt x="119" y="351"/>
                </a:lnTo>
                <a:lnTo>
                  <a:pt x="120" y="356"/>
                </a:lnTo>
                <a:lnTo>
                  <a:pt x="121" y="360"/>
                </a:lnTo>
                <a:lnTo>
                  <a:pt x="123" y="361"/>
                </a:lnTo>
                <a:lnTo>
                  <a:pt x="124" y="362"/>
                </a:lnTo>
                <a:lnTo>
                  <a:pt x="125" y="369"/>
                </a:lnTo>
                <a:lnTo>
                  <a:pt x="126" y="370"/>
                </a:lnTo>
                <a:lnTo>
                  <a:pt x="128" y="372"/>
                </a:lnTo>
                <a:lnTo>
                  <a:pt x="129" y="377"/>
                </a:lnTo>
                <a:lnTo>
                  <a:pt x="130" y="371"/>
                </a:lnTo>
                <a:lnTo>
                  <a:pt x="131" y="366"/>
                </a:lnTo>
                <a:lnTo>
                  <a:pt x="133" y="367"/>
                </a:lnTo>
                <a:lnTo>
                  <a:pt x="134" y="371"/>
                </a:lnTo>
                <a:lnTo>
                  <a:pt x="135" y="374"/>
                </a:lnTo>
                <a:lnTo>
                  <a:pt x="136" y="374"/>
                </a:lnTo>
                <a:lnTo>
                  <a:pt x="138" y="374"/>
                </a:lnTo>
                <a:lnTo>
                  <a:pt x="139" y="372"/>
                </a:lnTo>
                <a:lnTo>
                  <a:pt x="140" y="372"/>
                </a:lnTo>
                <a:lnTo>
                  <a:pt x="141" y="370"/>
                </a:lnTo>
                <a:lnTo>
                  <a:pt x="143" y="367"/>
                </a:lnTo>
                <a:lnTo>
                  <a:pt x="144" y="367"/>
                </a:lnTo>
                <a:lnTo>
                  <a:pt x="145" y="370"/>
                </a:lnTo>
                <a:lnTo>
                  <a:pt x="146" y="371"/>
                </a:lnTo>
                <a:lnTo>
                  <a:pt x="148" y="375"/>
                </a:lnTo>
                <a:lnTo>
                  <a:pt x="149" y="379"/>
                </a:lnTo>
                <a:lnTo>
                  <a:pt x="150" y="380"/>
                </a:lnTo>
                <a:lnTo>
                  <a:pt x="151" y="380"/>
                </a:lnTo>
                <a:lnTo>
                  <a:pt x="153" y="379"/>
                </a:lnTo>
                <a:lnTo>
                  <a:pt x="154" y="379"/>
                </a:lnTo>
                <a:lnTo>
                  <a:pt x="155" y="379"/>
                </a:lnTo>
                <a:lnTo>
                  <a:pt x="156" y="376"/>
                </a:lnTo>
                <a:lnTo>
                  <a:pt x="158" y="379"/>
                </a:lnTo>
                <a:lnTo>
                  <a:pt x="159" y="379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Freeform 207"/>
          <p:cNvSpPr>
            <a:spLocks/>
          </p:cNvSpPr>
          <p:nvPr/>
        </p:nvSpPr>
        <p:spPr bwMode="auto">
          <a:xfrm>
            <a:off x="2514600" y="3019426"/>
            <a:ext cx="384797" cy="914399"/>
          </a:xfrm>
          <a:custGeom>
            <a:avLst/>
            <a:gdLst/>
            <a:ahLst/>
            <a:cxnLst>
              <a:cxn ang="0">
                <a:pos x="3" y="387"/>
              </a:cxn>
              <a:cxn ang="0">
                <a:pos x="6" y="384"/>
              </a:cxn>
              <a:cxn ang="0">
                <a:pos x="10" y="384"/>
              </a:cxn>
              <a:cxn ang="0">
                <a:pos x="14" y="387"/>
              </a:cxn>
              <a:cxn ang="0">
                <a:pos x="18" y="372"/>
              </a:cxn>
              <a:cxn ang="0">
                <a:pos x="21" y="376"/>
              </a:cxn>
              <a:cxn ang="0">
                <a:pos x="25" y="375"/>
              </a:cxn>
              <a:cxn ang="0">
                <a:pos x="29" y="365"/>
              </a:cxn>
              <a:cxn ang="0">
                <a:pos x="33" y="322"/>
              </a:cxn>
              <a:cxn ang="0">
                <a:pos x="36" y="240"/>
              </a:cxn>
              <a:cxn ang="0">
                <a:pos x="40" y="151"/>
              </a:cxn>
              <a:cxn ang="0">
                <a:pos x="44" y="62"/>
              </a:cxn>
              <a:cxn ang="0">
                <a:pos x="48" y="5"/>
              </a:cxn>
              <a:cxn ang="0">
                <a:pos x="51" y="7"/>
              </a:cxn>
              <a:cxn ang="0">
                <a:pos x="55" y="51"/>
              </a:cxn>
              <a:cxn ang="0">
                <a:pos x="59" y="141"/>
              </a:cxn>
              <a:cxn ang="0">
                <a:pos x="63" y="222"/>
              </a:cxn>
              <a:cxn ang="0">
                <a:pos x="66" y="271"/>
              </a:cxn>
              <a:cxn ang="0">
                <a:pos x="70" y="282"/>
              </a:cxn>
              <a:cxn ang="0">
                <a:pos x="74" y="287"/>
              </a:cxn>
              <a:cxn ang="0">
                <a:pos x="78" y="291"/>
              </a:cxn>
              <a:cxn ang="0">
                <a:pos x="81" y="309"/>
              </a:cxn>
              <a:cxn ang="0">
                <a:pos x="85" y="336"/>
              </a:cxn>
              <a:cxn ang="0">
                <a:pos x="89" y="354"/>
              </a:cxn>
              <a:cxn ang="0">
                <a:pos x="93" y="336"/>
              </a:cxn>
              <a:cxn ang="0">
                <a:pos x="96" y="321"/>
              </a:cxn>
              <a:cxn ang="0">
                <a:pos x="100" y="325"/>
              </a:cxn>
              <a:cxn ang="0">
                <a:pos x="104" y="335"/>
              </a:cxn>
              <a:cxn ang="0">
                <a:pos x="108" y="346"/>
              </a:cxn>
              <a:cxn ang="0">
                <a:pos x="111" y="361"/>
              </a:cxn>
              <a:cxn ang="0">
                <a:pos x="115" y="352"/>
              </a:cxn>
              <a:cxn ang="0">
                <a:pos x="119" y="351"/>
              </a:cxn>
              <a:cxn ang="0">
                <a:pos x="123" y="361"/>
              </a:cxn>
              <a:cxn ang="0">
                <a:pos x="126" y="370"/>
              </a:cxn>
              <a:cxn ang="0">
                <a:pos x="130" y="371"/>
              </a:cxn>
              <a:cxn ang="0">
                <a:pos x="134" y="371"/>
              </a:cxn>
              <a:cxn ang="0">
                <a:pos x="138" y="374"/>
              </a:cxn>
              <a:cxn ang="0">
                <a:pos x="141" y="370"/>
              </a:cxn>
              <a:cxn ang="0">
                <a:pos x="145" y="370"/>
              </a:cxn>
              <a:cxn ang="0">
                <a:pos x="149" y="379"/>
              </a:cxn>
              <a:cxn ang="0">
                <a:pos x="153" y="379"/>
              </a:cxn>
              <a:cxn ang="0">
                <a:pos x="156" y="376"/>
              </a:cxn>
            </a:cxnLst>
            <a:rect l="0" t="0" r="r" b="b"/>
            <a:pathLst>
              <a:path w="159" h="389">
                <a:moveTo>
                  <a:pt x="0" y="382"/>
                </a:moveTo>
                <a:lnTo>
                  <a:pt x="1" y="385"/>
                </a:lnTo>
                <a:lnTo>
                  <a:pt x="3" y="387"/>
                </a:lnTo>
                <a:lnTo>
                  <a:pt x="4" y="389"/>
                </a:lnTo>
                <a:lnTo>
                  <a:pt x="5" y="385"/>
                </a:lnTo>
                <a:lnTo>
                  <a:pt x="6" y="384"/>
                </a:lnTo>
                <a:lnTo>
                  <a:pt x="8" y="384"/>
                </a:lnTo>
                <a:lnTo>
                  <a:pt x="9" y="384"/>
                </a:lnTo>
                <a:lnTo>
                  <a:pt x="10" y="384"/>
                </a:lnTo>
                <a:lnTo>
                  <a:pt x="11" y="385"/>
                </a:lnTo>
                <a:lnTo>
                  <a:pt x="13" y="387"/>
                </a:lnTo>
                <a:lnTo>
                  <a:pt x="14" y="387"/>
                </a:lnTo>
                <a:lnTo>
                  <a:pt x="15" y="387"/>
                </a:lnTo>
                <a:lnTo>
                  <a:pt x="16" y="379"/>
                </a:lnTo>
                <a:lnTo>
                  <a:pt x="18" y="372"/>
                </a:lnTo>
                <a:lnTo>
                  <a:pt x="19" y="377"/>
                </a:lnTo>
                <a:lnTo>
                  <a:pt x="20" y="375"/>
                </a:lnTo>
                <a:lnTo>
                  <a:pt x="21" y="376"/>
                </a:lnTo>
                <a:lnTo>
                  <a:pt x="23" y="375"/>
                </a:lnTo>
                <a:lnTo>
                  <a:pt x="24" y="375"/>
                </a:lnTo>
                <a:lnTo>
                  <a:pt x="25" y="375"/>
                </a:lnTo>
                <a:lnTo>
                  <a:pt x="26" y="374"/>
                </a:lnTo>
                <a:lnTo>
                  <a:pt x="28" y="370"/>
                </a:lnTo>
                <a:lnTo>
                  <a:pt x="29" y="365"/>
                </a:lnTo>
                <a:lnTo>
                  <a:pt x="30" y="357"/>
                </a:lnTo>
                <a:lnTo>
                  <a:pt x="31" y="342"/>
                </a:lnTo>
                <a:lnTo>
                  <a:pt x="33" y="322"/>
                </a:lnTo>
                <a:lnTo>
                  <a:pt x="34" y="300"/>
                </a:lnTo>
                <a:lnTo>
                  <a:pt x="35" y="269"/>
                </a:lnTo>
                <a:lnTo>
                  <a:pt x="36" y="240"/>
                </a:lnTo>
                <a:lnTo>
                  <a:pt x="38" y="207"/>
                </a:lnTo>
                <a:lnTo>
                  <a:pt x="39" y="179"/>
                </a:lnTo>
                <a:lnTo>
                  <a:pt x="40" y="151"/>
                </a:lnTo>
                <a:lnTo>
                  <a:pt x="41" y="121"/>
                </a:lnTo>
                <a:lnTo>
                  <a:pt x="43" y="92"/>
                </a:lnTo>
                <a:lnTo>
                  <a:pt x="44" y="62"/>
                </a:lnTo>
                <a:lnTo>
                  <a:pt x="45" y="37"/>
                </a:lnTo>
                <a:lnTo>
                  <a:pt x="46" y="16"/>
                </a:lnTo>
                <a:lnTo>
                  <a:pt x="48" y="5"/>
                </a:lnTo>
                <a:lnTo>
                  <a:pt x="49" y="0"/>
                </a:lnTo>
                <a:lnTo>
                  <a:pt x="50" y="2"/>
                </a:lnTo>
                <a:lnTo>
                  <a:pt x="51" y="7"/>
                </a:lnTo>
                <a:lnTo>
                  <a:pt x="53" y="19"/>
                </a:lnTo>
                <a:lnTo>
                  <a:pt x="54" y="34"/>
                </a:lnTo>
                <a:lnTo>
                  <a:pt x="55" y="51"/>
                </a:lnTo>
                <a:lnTo>
                  <a:pt x="56" y="82"/>
                </a:lnTo>
                <a:lnTo>
                  <a:pt x="58" y="112"/>
                </a:lnTo>
                <a:lnTo>
                  <a:pt x="59" y="141"/>
                </a:lnTo>
                <a:lnTo>
                  <a:pt x="60" y="171"/>
                </a:lnTo>
                <a:lnTo>
                  <a:pt x="61" y="199"/>
                </a:lnTo>
                <a:lnTo>
                  <a:pt x="63" y="222"/>
                </a:lnTo>
                <a:lnTo>
                  <a:pt x="64" y="242"/>
                </a:lnTo>
                <a:lnTo>
                  <a:pt x="65" y="261"/>
                </a:lnTo>
                <a:lnTo>
                  <a:pt x="66" y="271"/>
                </a:lnTo>
                <a:lnTo>
                  <a:pt x="68" y="279"/>
                </a:lnTo>
                <a:lnTo>
                  <a:pt x="69" y="281"/>
                </a:lnTo>
                <a:lnTo>
                  <a:pt x="70" y="282"/>
                </a:lnTo>
                <a:lnTo>
                  <a:pt x="71" y="285"/>
                </a:lnTo>
                <a:lnTo>
                  <a:pt x="73" y="286"/>
                </a:lnTo>
                <a:lnTo>
                  <a:pt x="74" y="287"/>
                </a:lnTo>
                <a:lnTo>
                  <a:pt x="75" y="287"/>
                </a:lnTo>
                <a:lnTo>
                  <a:pt x="76" y="289"/>
                </a:lnTo>
                <a:lnTo>
                  <a:pt x="78" y="291"/>
                </a:lnTo>
                <a:lnTo>
                  <a:pt x="79" y="295"/>
                </a:lnTo>
                <a:lnTo>
                  <a:pt x="80" y="301"/>
                </a:lnTo>
                <a:lnTo>
                  <a:pt x="81" y="309"/>
                </a:lnTo>
                <a:lnTo>
                  <a:pt x="83" y="315"/>
                </a:lnTo>
                <a:lnTo>
                  <a:pt x="84" y="325"/>
                </a:lnTo>
                <a:lnTo>
                  <a:pt x="85" y="336"/>
                </a:lnTo>
                <a:lnTo>
                  <a:pt x="86" y="344"/>
                </a:lnTo>
                <a:lnTo>
                  <a:pt x="88" y="351"/>
                </a:lnTo>
                <a:lnTo>
                  <a:pt x="89" y="354"/>
                </a:lnTo>
                <a:lnTo>
                  <a:pt x="90" y="351"/>
                </a:lnTo>
                <a:lnTo>
                  <a:pt x="91" y="345"/>
                </a:lnTo>
                <a:lnTo>
                  <a:pt x="93" y="336"/>
                </a:lnTo>
                <a:lnTo>
                  <a:pt x="94" y="330"/>
                </a:lnTo>
                <a:lnTo>
                  <a:pt x="95" y="325"/>
                </a:lnTo>
                <a:lnTo>
                  <a:pt x="96" y="321"/>
                </a:lnTo>
                <a:lnTo>
                  <a:pt x="98" y="320"/>
                </a:lnTo>
                <a:lnTo>
                  <a:pt x="99" y="324"/>
                </a:lnTo>
                <a:lnTo>
                  <a:pt x="100" y="325"/>
                </a:lnTo>
                <a:lnTo>
                  <a:pt x="101" y="329"/>
                </a:lnTo>
                <a:lnTo>
                  <a:pt x="103" y="332"/>
                </a:lnTo>
                <a:lnTo>
                  <a:pt x="104" y="335"/>
                </a:lnTo>
                <a:lnTo>
                  <a:pt x="105" y="336"/>
                </a:lnTo>
                <a:lnTo>
                  <a:pt x="106" y="340"/>
                </a:lnTo>
                <a:lnTo>
                  <a:pt x="108" y="346"/>
                </a:lnTo>
                <a:lnTo>
                  <a:pt x="109" y="352"/>
                </a:lnTo>
                <a:lnTo>
                  <a:pt x="110" y="359"/>
                </a:lnTo>
                <a:lnTo>
                  <a:pt x="111" y="361"/>
                </a:lnTo>
                <a:lnTo>
                  <a:pt x="113" y="360"/>
                </a:lnTo>
                <a:lnTo>
                  <a:pt x="114" y="356"/>
                </a:lnTo>
                <a:lnTo>
                  <a:pt x="115" y="352"/>
                </a:lnTo>
                <a:lnTo>
                  <a:pt x="116" y="352"/>
                </a:lnTo>
                <a:lnTo>
                  <a:pt x="118" y="350"/>
                </a:lnTo>
                <a:lnTo>
                  <a:pt x="119" y="351"/>
                </a:lnTo>
                <a:lnTo>
                  <a:pt x="120" y="356"/>
                </a:lnTo>
                <a:lnTo>
                  <a:pt x="121" y="360"/>
                </a:lnTo>
                <a:lnTo>
                  <a:pt x="123" y="361"/>
                </a:lnTo>
                <a:lnTo>
                  <a:pt x="124" y="362"/>
                </a:lnTo>
                <a:lnTo>
                  <a:pt x="125" y="369"/>
                </a:lnTo>
                <a:lnTo>
                  <a:pt x="126" y="370"/>
                </a:lnTo>
                <a:lnTo>
                  <a:pt x="128" y="372"/>
                </a:lnTo>
                <a:lnTo>
                  <a:pt x="129" y="377"/>
                </a:lnTo>
                <a:lnTo>
                  <a:pt x="130" y="371"/>
                </a:lnTo>
                <a:lnTo>
                  <a:pt x="131" y="366"/>
                </a:lnTo>
                <a:lnTo>
                  <a:pt x="133" y="367"/>
                </a:lnTo>
                <a:lnTo>
                  <a:pt x="134" y="371"/>
                </a:lnTo>
                <a:lnTo>
                  <a:pt x="135" y="374"/>
                </a:lnTo>
                <a:lnTo>
                  <a:pt x="136" y="374"/>
                </a:lnTo>
                <a:lnTo>
                  <a:pt x="138" y="374"/>
                </a:lnTo>
                <a:lnTo>
                  <a:pt x="139" y="372"/>
                </a:lnTo>
                <a:lnTo>
                  <a:pt x="140" y="372"/>
                </a:lnTo>
                <a:lnTo>
                  <a:pt x="141" y="370"/>
                </a:lnTo>
                <a:lnTo>
                  <a:pt x="143" y="367"/>
                </a:lnTo>
                <a:lnTo>
                  <a:pt x="144" y="367"/>
                </a:lnTo>
                <a:lnTo>
                  <a:pt x="145" y="370"/>
                </a:lnTo>
                <a:lnTo>
                  <a:pt x="146" y="371"/>
                </a:lnTo>
                <a:lnTo>
                  <a:pt x="148" y="375"/>
                </a:lnTo>
                <a:lnTo>
                  <a:pt x="149" y="379"/>
                </a:lnTo>
                <a:lnTo>
                  <a:pt x="150" y="380"/>
                </a:lnTo>
                <a:lnTo>
                  <a:pt x="151" y="380"/>
                </a:lnTo>
                <a:lnTo>
                  <a:pt x="153" y="379"/>
                </a:lnTo>
                <a:lnTo>
                  <a:pt x="154" y="379"/>
                </a:lnTo>
                <a:lnTo>
                  <a:pt x="155" y="379"/>
                </a:lnTo>
                <a:lnTo>
                  <a:pt x="156" y="376"/>
                </a:lnTo>
                <a:lnTo>
                  <a:pt x="158" y="379"/>
                </a:lnTo>
                <a:lnTo>
                  <a:pt x="159" y="379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Freeform 207"/>
          <p:cNvSpPr>
            <a:spLocks/>
          </p:cNvSpPr>
          <p:nvPr/>
        </p:nvSpPr>
        <p:spPr bwMode="auto">
          <a:xfrm>
            <a:off x="2606675" y="2971800"/>
            <a:ext cx="228600" cy="962025"/>
          </a:xfrm>
          <a:custGeom>
            <a:avLst/>
            <a:gdLst/>
            <a:ahLst/>
            <a:cxnLst>
              <a:cxn ang="0">
                <a:pos x="3" y="387"/>
              </a:cxn>
              <a:cxn ang="0">
                <a:pos x="6" y="384"/>
              </a:cxn>
              <a:cxn ang="0">
                <a:pos x="10" y="384"/>
              </a:cxn>
              <a:cxn ang="0">
                <a:pos x="14" y="387"/>
              </a:cxn>
              <a:cxn ang="0">
                <a:pos x="18" y="372"/>
              </a:cxn>
              <a:cxn ang="0">
                <a:pos x="21" y="376"/>
              </a:cxn>
              <a:cxn ang="0">
                <a:pos x="25" y="375"/>
              </a:cxn>
              <a:cxn ang="0">
                <a:pos x="29" y="365"/>
              </a:cxn>
              <a:cxn ang="0">
                <a:pos x="33" y="322"/>
              </a:cxn>
              <a:cxn ang="0">
                <a:pos x="36" y="240"/>
              </a:cxn>
              <a:cxn ang="0">
                <a:pos x="40" y="151"/>
              </a:cxn>
              <a:cxn ang="0">
                <a:pos x="44" y="62"/>
              </a:cxn>
              <a:cxn ang="0">
                <a:pos x="48" y="5"/>
              </a:cxn>
              <a:cxn ang="0">
                <a:pos x="51" y="7"/>
              </a:cxn>
              <a:cxn ang="0">
                <a:pos x="55" y="51"/>
              </a:cxn>
              <a:cxn ang="0">
                <a:pos x="59" y="141"/>
              </a:cxn>
              <a:cxn ang="0">
                <a:pos x="63" y="222"/>
              </a:cxn>
              <a:cxn ang="0">
                <a:pos x="66" y="271"/>
              </a:cxn>
              <a:cxn ang="0">
                <a:pos x="70" y="282"/>
              </a:cxn>
              <a:cxn ang="0">
                <a:pos x="74" y="287"/>
              </a:cxn>
              <a:cxn ang="0">
                <a:pos x="78" y="291"/>
              </a:cxn>
              <a:cxn ang="0">
                <a:pos x="81" y="309"/>
              </a:cxn>
              <a:cxn ang="0">
                <a:pos x="85" y="336"/>
              </a:cxn>
              <a:cxn ang="0">
                <a:pos x="89" y="354"/>
              </a:cxn>
              <a:cxn ang="0">
                <a:pos x="93" y="336"/>
              </a:cxn>
              <a:cxn ang="0">
                <a:pos x="96" y="321"/>
              </a:cxn>
              <a:cxn ang="0">
                <a:pos x="100" y="325"/>
              </a:cxn>
              <a:cxn ang="0">
                <a:pos x="104" y="335"/>
              </a:cxn>
              <a:cxn ang="0">
                <a:pos x="108" y="346"/>
              </a:cxn>
              <a:cxn ang="0">
                <a:pos x="111" y="361"/>
              </a:cxn>
              <a:cxn ang="0">
                <a:pos x="115" y="352"/>
              </a:cxn>
              <a:cxn ang="0">
                <a:pos x="119" y="351"/>
              </a:cxn>
              <a:cxn ang="0">
                <a:pos x="123" y="361"/>
              </a:cxn>
              <a:cxn ang="0">
                <a:pos x="126" y="370"/>
              </a:cxn>
              <a:cxn ang="0">
                <a:pos x="130" y="371"/>
              </a:cxn>
              <a:cxn ang="0">
                <a:pos x="134" y="371"/>
              </a:cxn>
              <a:cxn ang="0">
                <a:pos x="138" y="374"/>
              </a:cxn>
              <a:cxn ang="0">
                <a:pos x="141" y="370"/>
              </a:cxn>
              <a:cxn ang="0">
                <a:pos x="145" y="370"/>
              </a:cxn>
              <a:cxn ang="0">
                <a:pos x="149" y="379"/>
              </a:cxn>
              <a:cxn ang="0">
                <a:pos x="153" y="379"/>
              </a:cxn>
              <a:cxn ang="0">
                <a:pos x="156" y="376"/>
              </a:cxn>
            </a:cxnLst>
            <a:rect l="0" t="0" r="r" b="b"/>
            <a:pathLst>
              <a:path w="159" h="389">
                <a:moveTo>
                  <a:pt x="0" y="382"/>
                </a:moveTo>
                <a:lnTo>
                  <a:pt x="1" y="385"/>
                </a:lnTo>
                <a:lnTo>
                  <a:pt x="3" y="387"/>
                </a:lnTo>
                <a:lnTo>
                  <a:pt x="4" y="389"/>
                </a:lnTo>
                <a:lnTo>
                  <a:pt x="5" y="385"/>
                </a:lnTo>
                <a:lnTo>
                  <a:pt x="6" y="384"/>
                </a:lnTo>
                <a:lnTo>
                  <a:pt x="8" y="384"/>
                </a:lnTo>
                <a:lnTo>
                  <a:pt x="9" y="384"/>
                </a:lnTo>
                <a:lnTo>
                  <a:pt x="10" y="384"/>
                </a:lnTo>
                <a:lnTo>
                  <a:pt x="11" y="385"/>
                </a:lnTo>
                <a:lnTo>
                  <a:pt x="13" y="387"/>
                </a:lnTo>
                <a:lnTo>
                  <a:pt x="14" y="387"/>
                </a:lnTo>
                <a:lnTo>
                  <a:pt x="15" y="387"/>
                </a:lnTo>
                <a:lnTo>
                  <a:pt x="16" y="379"/>
                </a:lnTo>
                <a:lnTo>
                  <a:pt x="18" y="372"/>
                </a:lnTo>
                <a:lnTo>
                  <a:pt x="19" y="377"/>
                </a:lnTo>
                <a:lnTo>
                  <a:pt x="20" y="375"/>
                </a:lnTo>
                <a:lnTo>
                  <a:pt x="21" y="376"/>
                </a:lnTo>
                <a:lnTo>
                  <a:pt x="23" y="375"/>
                </a:lnTo>
                <a:lnTo>
                  <a:pt x="24" y="375"/>
                </a:lnTo>
                <a:lnTo>
                  <a:pt x="25" y="375"/>
                </a:lnTo>
                <a:lnTo>
                  <a:pt x="26" y="374"/>
                </a:lnTo>
                <a:lnTo>
                  <a:pt x="28" y="370"/>
                </a:lnTo>
                <a:lnTo>
                  <a:pt x="29" y="365"/>
                </a:lnTo>
                <a:lnTo>
                  <a:pt x="30" y="357"/>
                </a:lnTo>
                <a:lnTo>
                  <a:pt x="31" y="342"/>
                </a:lnTo>
                <a:lnTo>
                  <a:pt x="33" y="322"/>
                </a:lnTo>
                <a:lnTo>
                  <a:pt x="34" y="300"/>
                </a:lnTo>
                <a:lnTo>
                  <a:pt x="35" y="269"/>
                </a:lnTo>
                <a:lnTo>
                  <a:pt x="36" y="240"/>
                </a:lnTo>
                <a:lnTo>
                  <a:pt x="38" y="207"/>
                </a:lnTo>
                <a:lnTo>
                  <a:pt x="39" y="179"/>
                </a:lnTo>
                <a:lnTo>
                  <a:pt x="40" y="151"/>
                </a:lnTo>
                <a:lnTo>
                  <a:pt x="41" y="121"/>
                </a:lnTo>
                <a:lnTo>
                  <a:pt x="43" y="92"/>
                </a:lnTo>
                <a:lnTo>
                  <a:pt x="44" y="62"/>
                </a:lnTo>
                <a:lnTo>
                  <a:pt x="45" y="37"/>
                </a:lnTo>
                <a:lnTo>
                  <a:pt x="46" y="16"/>
                </a:lnTo>
                <a:lnTo>
                  <a:pt x="48" y="5"/>
                </a:lnTo>
                <a:lnTo>
                  <a:pt x="49" y="0"/>
                </a:lnTo>
                <a:lnTo>
                  <a:pt x="50" y="2"/>
                </a:lnTo>
                <a:lnTo>
                  <a:pt x="51" y="7"/>
                </a:lnTo>
                <a:lnTo>
                  <a:pt x="53" y="19"/>
                </a:lnTo>
                <a:lnTo>
                  <a:pt x="54" y="34"/>
                </a:lnTo>
                <a:lnTo>
                  <a:pt x="55" y="51"/>
                </a:lnTo>
                <a:lnTo>
                  <a:pt x="56" y="82"/>
                </a:lnTo>
                <a:lnTo>
                  <a:pt x="58" y="112"/>
                </a:lnTo>
                <a:lnTo>
                  <a:pt x="59" y="141"/>
                </a:lnTo>
                <a:lnTo>
                  <a:pt x="60" y="171"/>
                </a:lnTo>
                <a:lnTo>
                  <a:pt x="61" y="199"/>
                </a:lnTo>
                <a:lnTo>
                  <a:pt x="63" y="222"/>
                </a:lnTo>
                <a:lnTo>
                  <a:pt x="64" y="242"/>
                </a:lnTo>
                <a:lnTo>
                  <a:pt x="65" y="261"/>
                </a:lnTo>
                <a:lnTo>
                  <a:pt x="66" y="271"/>
                </a:lnTo>
                <a:lnTo>
                  <a:pt x="68" y="279"/>
                </a:lnTo>
                <a:lnTo>
                  <a:pt x="69" y="281"/>
                </a:lnTo>
                <a:lnTo>
                  <a:pt x="70" y="282"/>
                </a:lnTo>
                <a:lnTo>
                  <a:pt x="71" y="285"/>
                </a:lnTo>
                <a:lnTo>
                  <a:pt x="73" y="286"/>
                </a:lnTo>
                <a:lnTo>
                  <a:pt x="74" y="287"/>
                </a:lnTo>
                <a:lnTo>
                  <a:pt x="75" y="287"/>
                </a:lnTo>
                <a:lnTo>
                  <a:pt x="76" y="289"/>
                </a:lnTo>
                <a:lnTo>
                  <a:pt x="78" y="291"/>
                </a:lnTo>
                <a:lnTo>
                  <a:pt x="79" y="295"/>
                </a:lnTo>
                <a:lnTo>
                  <a:pt x="80" y="301"/>
                </a:lnTo>
                <a:lnTo>
                  <a:pt x="81" y="309"/>
                </a:lnTo>
                <a:lnTo>
                  <a:pt x="83" y="315"/>
                </a:lnTo>
                <a:lnTo>
                  <a:pt x="84" y="325"/>
                </a:lnTo>
                <a:lnTo>
                  <a:pt x="85" y="336"/>
                </a:lnTo>
                <a:lnTo>
                  <a:pt x="86" y="344"/>
                </a:lnTo>
                <a:lnTo>
                  <a:pt x="88" y="351"/>
                </a:lnTo>
                <a:lnTo>
                  <a:pt x="89" y="354"/>
                </a:lnTo>
                <a:lnTo>
                  <a:pt x="90" y="351"/>
                </a:lnTo>
                <a:lnTo>
                  <a:pt x="91" y="345"/>
                </a:lnTo>
                <a:lnTo>
                  <a:pt x="93" y="336"/>
                </a:lnTo>
                <a:lnTo>
                  <a:pt x="94" y="330"/>
                </a:lnTo>
                <a:lnTo>
                  <a:pt x="95" y="325"/>
                </a:lnTo>
                <a:lnTo>
                  <a:pt x="96" y="321"/>
                </a:lnTo>
                <a:lnTo>
                  <a:pt x="98" y="320"/>
                </a:lnTo>
                <a:lnTo>
                  <a:pt x="99" y="324"/>
                </a:lnTo>
                <a:lnTo>
                  <a:pt x="100" y="325"/>
                </a:lnTo>
                <a:lnTo>
                  <a:pt x="101" y="329"/>
                </a:lnTo>
                <a:lnTo>
                  <a:pt x="103" y="332"/>
                </a:lnTo>
                <a:lnTo>
                  <a:pt x="104" y="335"/>
                </a:lnTo>
                <a:lnTo>
                  <a:pt x="105" y="336"/>
                </a:lnTo>
                <a:lnTo>
                  <a:pt x="106" y="340"/>
                </a:lnTo>
                <a:lnTo>
                  <a:pt x="108" y="346"/>
                </a:lnTo>
                <a:lnTo>
                  <a:pt x="109" y="352"/>
                </a:lnTo>
                <a:lnTo>
                  <a:pt x="110" y="359"/>
                </a:lnTo>
                <a:lnTo>
                  <a:pt x="111" y="361"/>
                </a:lnTo>
                <a:lnTo>
                  <a:pt x="113" y="360"/>
                </a:lnTo>
                <a:lnTo>
                  <a:pt x="114" y="356"/>
                </a:lnTo>
                <a:lnTo>
                  <a:pt x="115" y="352"/>
                </a:lnTo>
                <a:lnTo>
                  <a:pt x="116" y="352"/>
                </a:lnTo>
                <a:lnTo>
                  <a:pt x="118" y="350"/>
                </a:lnTo>
                <a:lnTo>
                  <a:pt x="119" y="351"/>
                </a:lnTo>
                <a:lnTo>
                  <a:pt x="120" y="356"/>
                </a:lnTo>
                <a:lnTo>
                  <a:pt x="121" y="360"/>
                </a:lnTo>
                <a:lnTo>
                  <a:pt x="123" y="361"/>
                </a:lnTo>
                <a:lnTo>
                  <a:pt x="124" y="362"/>
                </a:lnTo>
                <a:lnTo>
                  <a:pt x="125" y="369"/>
                </a:lnTo>
                <a:lnTo>
                  <a:pt x="126" y="370"/>
                </a:lnTo>
                <a:lnTo>
                  <a:pt x="128" y="372"/>
                </a:lnTo>
                <a:lnTo>
                  <a:pt x="129" y="377"/>
                </a:lnTo>
                <a:lnTo>
                  <a:pt x="130" y="371"/>
                </a:lnTo>
                <a:lnTo>
                  <a:pt x="131" y="366"/>
                </a:lnTo>
                <a:lnTo>
                  <a:pt x="133" y="367"/>
                </a:lnTo>
                <a:lnTo>
                  <a:pt x="134" y="371"/>
                </a:lnTo>
                <a:lnTo>
                  <a:pt x="135" y="374"/>
                </a:lnTo>
                <a:lnTo>
                  <a:pt x="136" y="374"/>
                </a:lnTo>
                <a:lnTo>
                  <a:pt x="138" y="374"/>
                </a:lnTo>
                <a:lnTo>
                  <a:pt x="139" y="372"/>
                </a:lnTo>
                <a:lnTo>
                  <a:pt x="140" y="372"/>
                </a:lnTo>
                <a:lnTo>
                  <a:pt x="141" y="370"/>
                </a:lnTo>
                <a:lnTo>
                  <a:pt x="143" y="367"/>
                </a:lnTo>
                <a:lnTo>
                  <a:pt x="144" y="367"/>
                </a:lnTo>
                <a:lnTo>
                  <a:pt x="145" y="370"/>
                </a:lnTo>
                <a:lnTo>
                  <a:pt x="146" y="371"/>
                </a:lnTo>
                <a:lnTo>
                  <a:pt x="148" y="375"/>
                </a:lnTo>
                <a:lnTo>
                  <a:pt x="149" y="379"/>
                </a:lnTo>
                <a:lnTo>
                  <a:pt x="150" y="380"/>
                </a:lnTo>
                <a:lnTo>
                  <a:pt x="151" y="380"/>
                </a:lnTo>
                <a:lnTo>
                  <a:pt x="153" y="379"/>
                </a:lnTo>
                <a:lnTo>
                  <a:pt x="154" y="379"/>
                </a:lnTo>
                <a:lnTo>
                  <a:pt x="155" y="379"/>
                </a:lnTo>
                <a:lnTo>
                  <a:pt x="156" y="376"/>
                </a:lnTo>
                <a:lnTo>
                  <a:pt x="158" y="379"/>
                </a:lnTo>
                <a:lnTo>
                  <a:pt x="159" y="379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Freeform 207"/>
          <p:cNvSpPr>
            <a:spLocks/>
          </p:cNvSpPr>
          <p:nvPr/>
        </p:nvSpPr>
        <p:spPr bwMode="auto">
          <a:xfrm>
            <a:off x="2630474" y="3033695"/>
            <a:ext cx="228600" cy="885825"/>
          </a:xfrm>
          <a:custGeom>
            <a:avLst/>
            <a:gdLst/>
            <a:ahLst/>
            <a:cxnLst>
              <a:cxn ang="0">
                <a:pos x="3" y="387"/>
              </a:cxn>
              <a:cxn ang="0">
                <a:pos x="6" y="384"/>
              </a:cxn>
              <a:cxn ang="0">
                <a:pos x="10" y="384"/>
              </a:cxn>
              <a:cxn ang="0">
                <a:pos x="14" y="387"/>
              </a:cxn>
              <a:cxn ang="0">
                <a:pos x="18" y="372"/>
              </a:cxn>
              <a:cxn ang="0">
                <a:pos x="21" y="376"/>
              </a:cxn>
              <a:cxn ang="0">
                <a:pos x="25" y="375"/>
              </a:cxn>
              <a:cxn ang="0">
                <a:pos x="29" y="365"/>
              </a:cxn>
              <a:cxn ang="0">
                <a:pos x="33" y="322"/>
              </a:cxn>
              <a:cxn ang="0">
                <a:pos x="36" y="240"/>
              </a:cxn>
              <a:cxn ang="0">
                <a:pos x="40" y="151"/>
              </a:cxn>
              <a:cxn ang="0">
                <a:pos x="44" y="62"/>
              </a:cxn>
              <a:cxn ang="0">
                <a:pos x="48" y="5"/>
              </a:cxn>
              <a:cxn ang="0">
                <a:pos x="51" y="7"/>
              </a:cxn>
              <a:cxn ang="0">
                <a:pos x="55" y="51"/>
              </a:cxn>
              <a:cxn ang="0">
                <a:pos x="59" y="141"/>
              </a:cxn>
              <a:cxn ang="0">
                <a:pos x="63" y="222"/>
              </a:cxn>
              <a:cxn ang="0">
                <a:pos x="66" y="271"/>
              </a:cxn>
              <a:cxn ang="0">
                <a:pos x="70" y="282"/>
              </a:cxn>
              <a:cxn ang="0">
                <a:pos x="74" y="287"/>
              </a:cxn>
              <a:cxn ang="0">
                <a:pos x="78" y="291"/>
              </a:cxn>
              <a:cxn ang="0">
                <a:pos x="81" y="309"/>
              </a:cxn>
              <a:cxn ang="0">
                <a:pos x="85" y="336"/>
              </a:cxn>
              <a:cxn ang="0">
                <a:pos x="89" y="354"/>
              </a:cxn>
              <a:cxn ang="0">
                <a:pos x="93" y="336"/>
              </a:cxn>
              <a:cxn ang="0">
                <a:pos x="96" y="321"/>
              </a:cxn>
              <a:cxn ang="0">
                <a:pos x="100" y="325"/>
              </a:cxn>
              <a:cxn ang="0">
                <a:pos x="104" y="335"/>
              </a:cxn>
              <a:cxn ang="0">
                <a:pos x="108" y="346"/>
              </a:cxn>
              <a:cxn ang="0">
                <a:pos x="111" y="361"/>
              </a:cxn>
              <a:cxn ang="0">
                <a:pos x="115" y="352"/>
              </a:cxn>
              <a:cxn ang="0">
                <a:pos x="119" y="351"/>
              </a:cxn>
              <a:cxn ang="0">
                <a:pos x="123" y="361"/>
              </a:cxn>
              <a:cxn ang="0">
                <a:pos x="126" y="370"/>
              </a:cxn>
              <a:cxn ang="0">
                <a:pos x="130" y="371"/>
              </a:cxn>
              <a:cxn ang="0">
                <a:pos x="134" y="371"/>
              </a:cxn>
              <a:cxn ang="0">
                <a:pos x="138" y="374"/>
              </a:cxn>
              <a:cxn ang="0">
                <a:pos x="141" y="370"/>
              </a:cxn>
              <a:cxn ang="0">
                <a:pos x="145" y="370"/>
              </a:cxn>
              <a:cxn ang="0">
                <a:pos x="149" y="379"/>
              </a:cxn>
              <a:cxn ang="0">
                <a:pos x="153" y="379"/>
              </a:cxn>
              <a:cxn ang="0">
                <a:pos x="156" y="376"/>
              </a:cxn>
            </a:cxnLst>
            <a:rect l="0" t="0" r="r" b="b"/>
            <a:pathLst>
              <a:path w="159" h="389">
                <a:moveTo>
                  <a:pt x="0" y="382"/>
                </a:moveTo>
                <a:lnTo>
                  <a:pt x="1" y="385"/>
                </a:lnTo>
                <a:lnTo>
                  <a:pt x="3" y="387"/>
                </a:lnTo>
                <a:lnTo>
                  <a:pt x="4" y="389"/>
                </a:lnTo>
                <a:lnTo>
                  <a:pt x="5" y="385"/>
                </a:lnTo>
                <a:lnTo>
                  <a:pt x="6" y="384"/>
                </a:lnTo>
                <a:lnTo>
                  <a:pt x="8" y="384"/>
                </a:lnTo>
                <a:lnTo>
                  <a:pt x="9" y="384"/>
                </a:lnTo>
                <a:lnTo>
                  <a:pt x="10" y="384"/>
                </a:lnTo>
                <a:lnTo>
                  <a:pt x="11" y="385"/>
                </a:lnTo>
                <a:lnTo>
                  <a:pt x="13" y="387"/>
                </a:lnTo>
                <a:lnTo>
                  <a:pt x="14" y="387"/>
                </a:lnTo>
                <a:lnTo>
                  <a:pt x="15" y="387"/>
                </a:lnTo>
                <a:lnTo>
                  <a:pt x="16" y="379"/>
                </a:lnTo>
                <a:lnTo>
                  <a:pt x="18" y="372"/>
                </a:lnTo>
                <a:lnTo>
                  <a:pt x="19" y="377"/>
                </a:lnTo>
                <a:lnTo>
                  <a:pt x="20" y="375"/>
                </a:lnTo>
                <a:lnTo>
                  <a:pt x="21" y="376"/>
                </a:lnTo>
                <a:lnTo>
                  <a:pt x="23" y="375"/>
                </a:lnTo>
                <a:lnTo>
                  <a:pt x="24" y="375"/>
                </a:lnTo>
                <a:lnTo>
                  <a:pt x="25" y="375"/>
                </a:lnTo>
                <a:lnTo>
                  <a:pt x="26" y="374"/>
                </a:lnTo>
                <a:lnTo>
                  <a:pt x="28" y="370"/>
                </a:lnTo>
                <a:lnTo>
                  <a:pt x="29" y="365"/>
                </a:lnTo>
                <a:lnTo>
                  <a:pt x="30" y="357"/>
                </a:lnTo>
                <a:lnTo>
                  <a:pt x="31" y="342"/>
                </a:lnTo>
                <a:lnTo>
                  <a:pt x="33" y="322"/>
                </a:lnTo>
                <a:lnTo>
                  <a:pt x="34" y="300"/>
                </a:lnTo>
                <a:lnTo>
                  <a:pt x="35" y="269"/>
                </a:lnTo>
                <a:lnTo>
                  <a:pt x="36" y="240"/>
                </a:lnTo>
                <a:lnTo>
                  <a:pt x="38" y="207"/>
                </a:lnTo>
                <a:lnTo>
                  <a:pt x="39" y="179"/>
                </a:lnTo>
                <a:lnTo>
                  <a:pt x="40" y="151"/>
                </a:lnTo>
                <a:lnTo>
                  <a:pt x="41" y="121"/>
                </a:lnTo>
                <a:lnTo>
                  <a:pt x="43" y="92"/>
                </a:lnTo>
                <a:lnTo>
                  <a:pt x="44" y="62"/>
                </a:lnTo>
                <a:lnTo>
                  <a:pt x="45" y="37"/>
                </a:lnTo>
                <a:lnTo>
                  <a:pt x="46" y="16"/>
                </a:lnTo>
                <a:lnTo>
                  <a:pt x="48" y="5"/>
                </a:lnTo>
                <a:lnTo>
                  <a:pt x="49" y="0"/>
                </a:lnTo>
                <a:lnTo>
                  <a:pt x="50" y="2"/>
                </a:lnTo>
                <a:lnTo>
                  <a:pt x="51" y="7"/>
                </a:lnTo>
                <a:lnTo>
                  <a:pt x="53" y="19"/>
                </a:lnTo>
                <a:lnTo>
                  <a:pt x="54" y="34"/>
                </a:lnTo>
                <a:lnTo>
                  <a:pt x="55" y="51"/>
                </a:lnTo>
                <a:lnTo>
                  <a:pt x="56" y="82"/>
                </a:lnTo>
                <a:lnTo>
                  <a:pt x="58" y="112"/>
                </a:lnTo>
                <a:lnTo>
                  <a:pt x="59" y="141"/>
                </a:lnTo>
                <a:lnTo>
                  <a:pt x="60" y="171"/>
                </a:lnTo>
                <a:lnTo>
                  <a:pt x="61" y="199"/>
                </a:lnTo>
                <a:lnTo>
                  <a:pt x="63" y="222"/>
                </a:lnTo>
                <a:lnTo>
                  <a:pt x="64" y="242"/>
                </a:lnTo>
                <a:lnTo>
                  <a:pt x="65" y="261"/>
                </a:lnTo>
                <a:lnTo>
                  <a:pt x="66" y="271"/>
                </a:lnTo>
                <a:lnTo>
                  <a:pt x="68" y="279"/>
                </a:lnTo>
                <a:lnTo>
                  <a:pt x="69" y="281"/>
                </a:lnTo>
                <a:lnTo>
                  <a:pt x="70" y="282"/>
                </a:lnTo>
                <a:lnTo>
                  <a:pt x="71" y="285"/>
                </a:lnTo>
                <a:lnTo>
                  <a:pt x="73" y="286"/>
                </a:lnTo>
                <a:lnTo>
                  <a:pt x="74" y="287"/>
                </a:lnTo>
                <a:lnTo>
                  <a:pt x="75" y="287"/>
                </a:lnTo>
                <a:lnTo>
                  <a:pt x="76" y="289"/>
                </a:lnTo>
                <a:lnTo>
                  <a:pt x="78" y="291"/>
                </a:lnTo>
                <a:lnTo>
                  <a:pt x="79" y="295"/>
                </a:lnTo>
                <a:lnTo>
                  <a:pt x="80" y="301"/>
                </a:lnTo>
                <a:lnTo>
                  <a:pt x="81" y="309"/>
                </a:lnTo>
                <a:lnTo>
                  <a:pt x="83" y="315"/>
                </a:lnTo>
                <a:lnTo>
                  <a:pt x="84" y="325"/>
                </a:lnTo>
                <a:lnTo>
                  <a:pt x="85" y="336"/>
                </a:lnTo>
                <a:lnTo>
                  <a:pt x="86" y="344"/>
                </a:lnTo>
                <a:lnTo>
                  <a:pt x="88" y="351"/>
                </a:lnTo>
                <a:lnTo>
                  <a:pt x="89" y="354"/>
                </a:lnTo>
                <a:lnTo>
                  <a:pt x="90" y="351"/>
                </a:lnTo>
                <a:lnTo>
                  <a:pt x="91" y="345"/>
                </a:lnTo>
                <a:lnTo>
                  <a:pt x="93" y="336"/>
                </a:lnTo>
                <a:lnTo>
                  <a:pt x="94" y="330"/>
                </a:lnTo>
                <a:lnTo>
                  <a:pt x="95" y="325"/>
                </a:lnTo>
                <a:lnTo>
                  <a:pt x="96" y="321"/>
                </a:lnTo>
                <a:lnTo>
                  <a:pt x="98" y="320"/>
                </a:lnTo>
                <a:lnTo>
                  <a:pt x="99" y="324"/>
                </a:lnTo>
                <a:lnTo>
                  <a:pt x="100" y="325"/>
                </a:lnTo>
                <a:lnTo>
                  <a:pt x="101" y="329"/>
                </a:lnTo>
                <a:lnTo>
                  <a:pt x="103" y="332"/>
                </a:lnTo>
                <a:lnTo>
                  <a:pt x="104" y="335"/>
                </a:lnTo>
                <a:lnTo>
                  <a:pt x="105" y="336"/>
                </a:lnTo>
                <a:lnTo>
                  <a:pt x="106" y="340"/>
                </a:lnTo>
                <a:lnTo>
                  <a:pt x="108" y="346"/>
                </a:lnTo>
                <a:lnTo>
                  <a:pt x="109" y="352"/>
                </a:lnTo>
                <a:lnTo>
                  <a:pt x="110" y="359"/>
                </a:lnTo>
                <a:lnTo>
                  <a:pt x="111" y="361"/>
                </a:lnTo>
                <a:lnTo>
                  <a:pt x="113" y="360"/>
                </a:lnTo>
                <a:lnTo>
                  <a:pt x="114" y="356"/>
                </a:lnTo>
                <a:lnTo>
                  <a:pt x="115" y="352"/>
                </a:lnTo>
                <a:lnTo>
                  <a:pt x="116" y="352"/>
                </a:lnTo>
                <a:lnTo>
                  <a:pt x="118" y="350"/>
                </a:lnTo>
                <a:lnTo>
                  <a:pt x="119" y="351"/>
                </a:lnTo>
                <a:lnTo>
                  <a:pt x="120" y="356"/>
                </a:lnTo>
                <a:lnTo>
                  <a:pt x="121" y="360"/>
                </a:lnTo>
                <a:lnTo>
                  <a:pt x="123" y="361"/>
                </a:lnTo>
                <a:lnTo>
                  <a:pt x="124" y="362"/>
                </a:lnTo>
                <a:lnTo>
                  <a:pt x="125" y="369"/>
                </a:lnTo>
                <a:lnTo>
                  <a:pt x="126" y="370"/>
                </a:lnTo>
                <a:lnTo>
                  <a:pt x="128" y="372"/>
                </a:lnTo>
                <a:lnTo>
                  <a:pt x="129" y="377"/>
                </a:lnTo>
                <a:lnTo>
                  <a:pt x="130" y="371"/>
                </a:lnTo>
                <a:lnTo>
                  <a:pt x="131" y="366"/>
                </a:lnTo>
                <a:lnTo>
                  <a:pt x="133" y="367"/>
                </a:lnTo>
                <a:lnTo>
                  <a:pt x="134" y="371"/>
                </a:lnTo>
                <a:lnTo>
                  <a:pt x="135" y="374"/>
                </a:lnTo>
                <a:lnTo>
                  <a:pt x="136" y="374"/>
                </a:lnTo>
                <a:lnTo>
                  <a:pt x="138" y="374"/>
                </a:lnTo>
                <a:lnTo>
                  <a:pt x="139" y="372"/>
                </a:lnTo>
                <a:lnTo>
                  <a:pt x="140" y="372"/>
                </a:lnTo>
                <a:lnTo>
                  <a:pt x="141" y="370"/>
                </a:lnTo>
                <a:lnTo>
                  <a:pt x="143" y="367"/>
                </a:lnTo>
                <a:lnTo>
                  <a:pt x="144" y="367"/>
                </a:lnTo>
                <a:lnTo>
                  <a:pt x="145" y="370"/>
                </a:lnTo>
                <a:lnTo>
                  <a:pt x="146" y="371"/>
                </a:lnTo>
                <a:lnTo>
                  <a:pt x="148" y="375"/>
                </a:lnTo>
                <a:lnTo>
                  <a:pt x="149" y="379"/>
                </a:lnTo>
                <a:lnTo>
                  <a:pt x="150" y="380"/>
                </a:lnTo>
                <a:lnTo>
                  <a:pt x="151" y="380"/>
                </a:lnTo>
                <a:lnTo>
                  <a:pt x="153" y="379"/>
                </a:lnTo>
                <a:lnTo>
                  <a:pt x="154" y="379"/>
                </a:lnTo>
                <a:lnTo>
                  <a:pt x="155" y="379"/>
                </a:lnTo>
                <a:lnTo>
                  <a:pt x="156" y="376"/>
                </a:lnTo>
                <a:lnTo>
                  <a:pt x="158" y="379"/>
                </a:lnTo>
                <a:lnTo>
                  <a:pt x="159" y="379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Freeform 207"/>
          <p:cNvSpPr>
            <a:spLocks/>
          </p:cNvSpPr>
          <p:nvPr/>
        </p:nvSpPr>
        <p:spPr bwMode="auto">
          <a:xfrm>
            <a:off x="2362200" y="3124200"/>
            <a:ext cx="384797" cy="789021"/>
          </a:xfrm>
          <a:custGeom>
            <a:avLst/>
            <a:gdLst/>
            <a:ahLst/>
            <a:cxnLst>
              <a:cxn ang="0">
                <a:pos x="3" y="387"/>
              </a:cxn>
              <a:cxn ang="0">
                <a:pos x="6" y="384"/>
              </a:cxn>
              <a:cxn ang="0">
                <a:pos x="10" y="384"/>
              </a:cxn>
              <a:cxn ang="0">
                <a:pos x="14" y="387"/>
              </a:cxn>
              <a:cxn ang="0">
                <a:pos x="18" y="372"/>
              </a:cxn>
              <a:cxn ang="0">
                <a:pos x="21" y="376"/>
              </a:cxn>
              <a:cxn ang="0">
                <a:pos x="25" y="375"/>
              </a:cxn>
              <a:cxn ang="0">
                <a:pos x="29" y="365"/>
              </a:cxn>
              <a:cxn ang="0">
                <a:pos x="33" y="322"/>
              </a:cxn>
              <a:cxn ang="0">
                <a:pos x="36" y="240"/>
              </a:cxn>
              <a:cxn ang="0">
                <a:pos x="40" y="151"/>
              </a:cxn>
              <a:cxn ang="0">
                <a:pos x="44" y="62"/>
              </a:cxn>
              <a:cxn ang="0">
                <a:pos x="48" y="5"/>
              </a:cxn>
              <a:cxn ang="0">
                <a:pos x="51" y="7"/>
              </a:cxn>
              <a:cxn ang="0">
                <a:pos x="55" y="51"/>
              </a:cxn>
              <a:cxn ang="0">
                <a:pos x="59" y="141"/>
              </a:cxn>
              <a:cxn ang="0">
                <a:pos x="63" y="222"/>
              </a:cxn>
              <a:cxn ang="0">
                <a:pos x="66" y="271"/>
              </a:cxn>
              <a:cxn ang="0">
                <a:pos x="70" y="282"/>
              </a:cxn>
              <a:cxn ang="0">
                <a:pos x="74" y="287"/>
              </a:cxn>
              <a:cxn ang="0">
                <a:pos x="78" y="291"/>
              </a:cxn>
              <a:cxn ang="0">
                <a:pos x="81" y="309"/>
              </a:cxn>
              <a:cxn ang="0">
                <a:pos x="85" y="336"/>
              </a:cxn>
              <a:cxn ang="0">
                <a:pos x="89" y="354"/>
              </a:cxn>
              <a:cxn ang="0">
                <a:pos x="93" y="336"/>
              </a:cxn>
              <a:cxn ang="0">
                <a:pos x="96" y="321"/>
              </a:cxn>
              <a:cxn ang="0">
                <a:pos x="100" y="325"/>
              </a:cxn>
              <a:cxn ang="0">
                <a:pos x="104" y="335"/>
              </a:cxn>
              <a:cxn ang="0">
                <a:pos x="108" y="346"/>
              </a:cxn>
              <a:cxn ang="0">
                <a:pos x="111" y="361"/>
              </a:cxn>
              <a:cxn ang="0">
                <a:pos x="115" y="352"/>
              </a:cxn>
              <a:cxn ang="0">
                <a:pos x="119" y="351"/>
              </a:cxn>
              <a:cxn ang="0">
                <a:pos x="123" y="361"/>
              </a:cxn>
              <a:cxn ang="0">
                <a:pos x="126" y="370"/>
              </a:cxn>
              <a:cxn ang="0">
                <a:pos x="130" y="371"/>
              </a:cxn>
              <a:cxn ang="0">
                <a:pos x="134" y="371"/>
              </a:cxn>
              <a:cxn ang="0">
                <a:pos x="138" y="374"/>
              </a:cxn>
              <a:cxn ang="0">
                <a:pos x="141" y="370"/>
              </a:cxn>
              <a:cxn ang="0">
                <a:pos x="145" y="370"/>
              </a:cxn>
              <a:cxn ang="0">
                <a:pos x="149" y="379"/>
              </a:cxn>
              <a:cxn ang="0">
                <a:pos x="153" y="379"/>
              </a:cxn>
              <a:cxn ang="0">
                <a:pos x="156" y="376"/>
              </a:cxn>
            </a:cxnLst>
            <a:rect l="0" t="0" r="r" b="b"/>
            <a:pathLst>
              <a:path w="159" h="389">
                <a:moveTo>
                  <a:pt x="0" y="382"/>
                </a:moveTo>
                <a:lnTo>
                  <a:pt x="1" y="385"/>
                </a:lnTo>
                <a:lnTo>
                  <a:pt x="3" y="387"/>
                </a:lnTo>
                <a:lnTo>
                  <a:pt x="4" y="389"/>
                </a:lnTo>
                <a:lnTo>
                  <a:pt x="5" y="385"/>
                </a:lnTo>
                <a:lnTo>
                  <a:pt x="6" y="384"/>
                </a:lnTo>
                <a:lnTo>
                  <a:pt x="8" y="384"/>
                </a:lnTo>
                <a:lnTo>
                  <a:pt x="9" y="384"/>
                </a:lnTo>
                <a:lnTo>
                  <a:pt x="10" y="384"/>
                </a:lnTo>
                <a:lnTo>
                  <a:pt x="11" y="385"/>
                </a:lnTo>
                <a:lnTo>
                  <a:pt x="13" y="387"/>
                </a:lnTo>
                <a:lnTo>
                  <a:pt x="14" y="387"/>
                </a:lnTo>
                <a:lnTo>
                  <a:pt x="15" y="387"/>
                </a:lnTo>
                <a:lnTo>
                  <a:pt x="16" y="379"/>
                </a:lnTo>
                <a:lnTo>
                  <a:pt x="18" y="372"/>
                </a:lnTo>
                <a:lnTo>
                  <a:pt x="19" y="377"/>
                </a:lnTo>
                <a:lnTo>
                  <a:pt x="20" y="375"/>
                </a:lnTo>
                <a:lnTo>
                  <a:pt x="21" y="376"/>
                </a:lnTo>
                <a:lnTo>
                  <a:pt x="23" y="375"/>
                </a:lnTo>
                <a:lnTo>
                  <a:pt x="24" y="375"/>
                </a:lnTo>
                <a:lnTo>
                  <a:pt x="25" y="375"/>
                </a:lnTo>
                <a:lnTo>
                  <a:pt x="26" y="374"/>
                </a:lnTo>
                <a:lnTo>
                  <a:pt x="28" y="370"/>
                </a:lnTo>
                <a:lnTo>
                  <a:pt x="29" y="365"/>
                </a:lnTo>
                <a:lnTo>
                  <a:pt x="30" y="357"/>
                </a:lnTo>
                <a:lnTo>
                  <a:pt x="31" y="342"/>
                </a:lnTo>
                <a:lnTo>
                  <a:pt x="33" y="322"/>
                </a:lnTo>
                <a:lnTo>
                  <a:pt x="34" y="300"/>
                </a:lnTo>
                <a:lnTo>
                  <a:pt x="35" y="269"/>
                </a:lnTo>
                <a:lnTo>
                  <a:pt x="36" y="240"/>
                </a:lnTo>
                <a:lnTo>
                  <a:pt x="38" y="207"/>
                </a:lnTo>
                <a:lnTo>
                  <a:pt x="39" y="179"/>
                </a:lnTo>
                <a:lnTo>
                  <a:pt x="40" y="151"/>
                </a:lnTo>
                <a:lnTo>
                  <a:pt x="41" y="121"/>
                </a:lnTo>
                <a:lnTo>
                  <a:pt x="43" y="92"/>
                </a:lnTo>
                <a:lnTo>
                  <a:pt x="44" y="62"/>
                </a:lnTo>
                <a:lnTo>
                  <a:pt x="45" y="37"/>
                </a:lnTo>
                <a:lnTo>
                  <a:pt x="46" y="16"/>
                </a:lnTo>
                <a:lnTo>
                  <a:pt x="48" y="5"/>
                </a:lnTo>
                <a:lnTo>
                  <a:pt x="49" y="0"/>
                </a:lnTo>
                <a:lnTo>
                  <a:pt x="50" y="2"/>
                </a:lnTo>
                <a:lnTo>
                  <a:pt x="51" y="7"/>
                </a:lnTo>
                <a:lnTo>
                  <a:pt x="53" y="19"/>
                </a:lnTo>
                <a:lnTo>
                  <a:pt x="54" y="34"/>
                </a:lnTo>
                <a:lnTo>
                  <a:pt x="55" y="51"/>
                </a:lnTo>
                <a:lnTo>
                  <a:pt x="56" y="82"/>
                </a:lnTo>
                <a:lnTo>
                  <a:pt x="58" y="112"/>
                </a:lnTo>
                <a:lnTo>
                  <a:pt x="59" y="141"/>
                </a:lnTo>
                <a:lnTo>
                  <a:pt x="60" y="171"/>
                </a:lnTo>
                <a:lnTo>
                  <a:pt x="61" y="199"/>
                </a:lnTo>
                <a:lnTo>
                  <a:pt x="63" y="222"/>
                </a:lnTo>
                <a:lnTo>
                  <a:pt x="64" y="242"/>
                </a:lnTo>
                <a:lnTo>
                  <a:pt x="65" y="261"/>
                </a:lnTo>
                <a:lnTo>
                  <a:pt x="66" y="271"/>
                </a:lnTo>
                <a:lnTo>
                  <a:pt x="68" y="279"/>
                </a:lnTo>
                <a:lnTo>
                  <a:pt x="69" y="281"/>
                </a:lnTo>
                <a:lnTo>
                  <a:pt x="70" y="282"/>
                </a:lnTo>
                <a:lnTo>
                  <a:pt x="71" y="285"/>
                </a:lnTo>
                <a:lnTo>
                  <a:pt x="73" y="286"/>
                </a:lnTo>
                <a:lnTo>
                  <a:pt x="74" y="287"/>
                </a:lnTo>
                <a:lnTo>
                  <a:pt x="75" y="287"/>
                </a:lnTo>
                <a:lnTo>
                  <a:pt x="76" y="289"/>
                </a:lnTo>
                <a:lnTo>
                  <a:pt x="78" y="291"/>
                </a:lnTo>
                <a:lnTo>
                  <a:pt x="79" y="295"/>
                </a:lnTo>
                <a:lnTo>
                  <a:pt x="80" y="301"/>
                </a:lnTo>
                <a:lnTo>
                  <a:pt x="81" y="309"/>
                </a:lnTo>
                <a:lnTo>
                  <a:pt x="83" y="315"/>
                </a:lnTo>
                <a:lnTo>
                  <a:pt x="84" y="325"/>
                </a:lnTo>
                <a:lnTo>
                  <a:pt x="85" y="336"/>
                </a:lnTo>
                <a:lnTo>
                  <a:pt x="86" y="344"/>
                </a:lnTo>
                <a:lnTo>
                  <a:pt x="88" y="351"/>
                </a:lnTo>
                <a:lnTo>
                  <a:pt x="89" y="354"/>
                </a:lnTo>
                <a:lnTo>
                  <a:pt x="90" y="351"/>
                </a:lnTo>
                <a:lnTo>
                  <a:pt x="91" y="345"/>
                </a:lnTo>
                <a:lnTo>
                  <a:pt x="93" y="336"/>
                </a:lnTo>
                <a:lnTo>
                  <a:pt x="94" y="330"/>
                </a:lnTo>
                <a:lnTo>
                  <a:pt x="95" y="325"/>
                </a:lnTo>
                <a:lnTo>
                  <a:pt x="96" y="321"/>
                </a:lnTo>
                <a:lnTo>
                  <a:pt x="98" y="320"/>
                </a:lnTo>
                <a:lnTo>
                  <a:pt x="99" y="324"/>
                </a:lnTo>
                <a:lnTo>
                  <a:pt x="100" y="325"/>
                </a:lnTo>
                <a:lnTo>
                  <a:pt x="101" y="329"/>
                </a:lnTo>
                <a:lnTo>
                  <a:pt x="103" y="332"/>
                </a:lnTo>
                <a:lnTo>
                  <a:pt x="104" y="335"/>
                </a:lnTo>
                <a:lnTo>
                  <a:pt x="105" y="336"/>
                </a:lnTo>
                <a:lnTo>
                  <a:pt x="106" y="340"/>
                </a:lnTo>
                <a:lnTo>
                  <a:pt x="108" y="346"/>
                </a:lnTo>
                <a:lnTo>
                  <a:pt x="109" y="352"/>
                </a:lnTo>
                <a:lnTo>
                  <a:pt x="110" y="359"/>
                </a:lnTo>
                <a:lnTo>
                  <a:pt x="111" y="361"/>
                </a:lnTo>
                <a:lnTo>
                  <a:pt x="113" y="360"/>
                </a:lnTo>
                <a:lnTo>
                  <a:pt x="114" y="356"/>
                </a:lnTo>
                <a:lnTo>
                  <a:pt x="115" y="352"/>
                </a:lnTo>
                <a:lnTo>
                  <a:pt x="116" y="352"/>
                </a:lnTo>
                <a:lnTo>
                  <a:pt x="118" y="350"/>
                </a:lnTo>
                <a:lnTo>
                  <a:pt x="119" y="351"/>
                </a:lnTo>
                <a:lnTo>
                  <a:pt x="120" y="356"/>
                </a:lnTo>
                <a:lnTo>
                  <a:pt x="121" y="360"/>
                </a:lnTo>
                <a:lnTo>
                  <a:pt x="123" y="361"/>
                </a:lnTo>
                <a:lnTo>
                  <a:pt x="124" y="362"/>
                </a:lnTo>
                <a:lnTo>
                  <a:pt x="125" y="369"/>
                </a:lnTo>
                <a:lnTo>
                  <a:pt x="126" y="370"/>
                </a:lnTo>
                <a:lnTo>
                  <a:pt x="128" y="372"/>
                </a:lnTo>
                <a:lnTo>
                  <a:pt x="129" y="377"/>
                </a:lnTo>
                <a:lnTo>
                  <a:pt x="130" y="371"/>
                </a:lnTo>
                <a:lnTo>
                  <a:pt x="131" y="366"/>
                </a:lnTo>
                <a:lnTo>
                  <a:pt x="133" y="367"/>
                </a:lnTo>
                <a:lnTo>
                  <a:pt x="134" y="371"/>
                </a:lnTo>
                <a:lnTo>
                  <a:pt x="135" y="374"/>
                </a:lnTo>
                <a:lnTo>
                  <a:pt x="136" y="374"/>
                </a:lnTo>
                <a:lnTo>
                  <a:pt x="138" y="374"/>
                </a:lnTo>
                <a:lnTo>
                  <a:pt x="139" y="372"/>
                </a:lnTo>
                <a:lnTo>
                  <a:pt x="140" y="372"/>
                </a:lnTo>
                <a:lnTo>
                  <a:pt x="141" y="370"/>
                </a:lnTo>
                <a:lnTo>
                  <a:pt x="143" y="367"/>
                </a:lnTo>
                <a:lnTo>
                  <a:pt x="144" y="367"/>
                </a:lnTo>
                <a:lnTo>
                  <a:pt x="145" y="370"/>
                </a:lnTo>
                <a:lnTo>
                  <a:pt x="146" y="371"/>
                </a:lnTo>
                <a:lnTo>
                  <a:pt x="148" y="375"/>
                </a:lnTo>
                <a:lnTo>
                  <a:pt x="149" y="379"/>
                </a:lnTo>
                <a:lnTo>
                  <a:pt x="150" y="380"/>
                </a:lnTo>
                <a:lnTo>
                  <a:pt x="151" y="380"/>
                </a:lnTo>
                <a:lnTo>
                  <a:pt x="153" y="379"/>
                </a:lnTo>
                <a:lnTo>
                  <a:pt x="154" y="379"/>
                </a:lnTo>
                <a:lnTo>
                  <a:pt x="155" y="379"/>
                </a:lnTo>
                <a:lnTo>
                  <a:pt x="156" y="376"/>
                </a:lnTo>
                <a:lnTo>
                  <a:pt x="158" y="379"/>
                </a:lnTo>
                <a:lnTo>
                  <a:pt x="159" y="379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Freeform 207"/>
          <p:cNvSpPr>
            <a:spLocks/>
          </p:cNvSpPr>
          <p:nvPr/>
        </p:nvSpPr>
        <p:spPr bwMode="auto">
          <a:xfrm>
            <a:off x="2437686" y="3039454"/>
            <a:ext cx="384797" cy="906523"/>
          </a:xfrm>
          <a:custGeom>
            <a:avLst/>
            <a:gdLst/>
            <a:ahLst/>
            <a:cxnLst>
              <a:cxn ang="0">
                <a:pos x="3" y="387"/>
              </a:cxn>
              <a:cxn ang="0">
                <a:pos x="6" y="384"/>
              </a:cxn>
              <a:cxn ang="0">
                <a:pos x="10" y="384"/>
              </a:cxn>
              <a:cxn ang="0">
                <a:pos x="14" y="387"/>
              </a:cxn>
              <a:cxn ang="0">
                <a:pos x="18" y="372"/>
              </a:cxn>
              <a:cxn ang="0">
                <a:pos x="21" y="376"/>
              </a:cxn>
              <a:cxn ang="0">
                <a:pos x="25" y="375"/>
              </a:cxn>
              <a:cxn ang="0">
                <a:pos x="29" y="365"/>
              </a:cxn>
              <a:cxn ang="0">
                <a:pos x="33" y="322"/>
              </a:cxn>
              <a:cxn ang="0">
                <a:pos x="36" y="240"/>
              </a:cxn>
              <a:cxn ang="0">
                <a:pos x="40" y="151"/>
              </a:cxn>
              <a:cxn ang="0">
                <a:pos x="44" y="62"/>
              </a:cxn>
              <a:cxn ang="0">
                <a:pos x="48" y="5"/>
              </a:cxn>
              <a:cxn ang="0">
                <a:pos x="51" y="7"/>
              </a:cxn>
              <a:cxn ang="0">
                <a:pos x="55" y="51"/>
              </a:cxn>
              <a:cxn ang="0">
                <a:pos x="59" y="141"/>
              </a:cxn>
              <a:cxn ang="0">
                <a:pos x="63" y="222"/>
              </a:cxn>
              <a:cxn ang="0">
                <a:pos x="66" y="271"/>
              </a:cxn>
              <a:cxn ang="0">
                <a:pos x="70" y="282"/>
              </a:cxn>
              <a:cxn ang="0">
                <a:pos x="74" y="287"/>
              </a:cxn>
              <a:cxn ang="0">
                <a:pos x="78" y="291"/>
              </a:cxn>
              <a:cxn ang="0">
                <a:pos x="81" y="309"/>
              </a:cxn>
              <a:cxn ang="0">
                <a:pos x="85" y="336"/>
              </a:cxn>
              <a:cxn ang="0">
                <a:pos x="89" y="354"/>
              </a:cxn>
              <a:cxn ang="0">
                <a:pos x="93" y="336"/>
              </a:cxn>
              <a:cxn ang="0">
                <a:pos x="96" y="321"/>
              </a:cxn>
              <a:cxn ang="0">
                <a:pos x="100" y="325"/>
              </a:cxn>
              <a:cxn ang="0">
                <a:pos x="104" y="335"/>
              </a:cxn>
              <a:cxn ang="0">
                <a:pos x="108" y="346"/>
              </a:cxn>
              <a:cxn ang="0">
                <a:pos x="111" y="361"/>
              </a:cxn>
              <a:cxn ang="0">
                <a:pos x="115" y="352"/>
              </a:cxn>
              <a:cxn ang="0">
                <a:pos x="119" y="351"/>
              </a:cxn>
              <a:cxn ang="0">
                <a:pos x="123" y="361"/>
              </a:cxn>
              <a:cxn ang="0">
                <a:pos x="126" y="370"/>
              </a:cxn>
              <a:cxn ang="0">
                <a:pos x="130" y="371"/>
              </a:cxn>
              <a:cxn ang="0">
                <a:pos x="134" y="371"/>
              </a:cxn>
              <a:cxn ang="0">
                <a:pos x="138" y="374"/>
              </a:cxn>
              <a:cxn ang="0">
                <a:pos x="141" y="370"/>
              </a:cxn>
              <a:cxn ang="0">
                <a:pos x="145" y="370"/>
              </a:cxn>
              <a:cxn ang="0">
                <a:pos x="149" y="379"/>
              </a:cxn>
              <a:cxn ang="0">
                <a:pos x="153" y="379"/>
              </a:cxn>
              <a:cxn ang="0">
                <a:pos x="156" y="376"/>
              </a:cxn>
            </a:cxnLst>
            <a:rect l="0" t="0" r="r" b="b"/>
            <a:pathLst>
              <a:path w="159" h="389">
                <a:moveTo>
                  <a:pt x="0" y="382"/>
                </a:moveTo>
                <a:lnTo>
                  <a:pt x="1" y="385"/>
                </a:lnTo>
                <a:lnTo>
                  <a:pt x="3" y="387"/>
                </a:lnTo>
                <a:lnTo>
                  <a:pt x="4" y="389"/>
                </a:lnTo>
                <a:lnTo>
                  <a:pt x="5" y="385"/>
                </a:lnTo>
                <a:lnTo>
                  <a:pt x="6" y="384"/>
                </a:lnTo>
                <a:lnTo>
                  <a:pt x="8" y="384"/>
                </a:lnTo>
                <a:lnTo>
                  <a:pt x="9" y="384"/>
                </a:lnTo>
                <a:lnTo>
                  <a:pt x="10" y="384"/>
                </a:lnTo>
                <a:lnTo>
                  <a:pt x="11" y="385"/>
                </a:lnTo>
                <a:lnTo>
                  <a:pt x="13" y="387"/>
                </a:lnTo>
                <a:lnTo>
                  <a:pt x="14" y="387"/>
                </a:lnTo>
                <a:lnTo>
                  <a:pt x="15" y="387"/>
                </a:lnTo>
                <a:lnTo>
                  <a:pt x="16" y="379"/>
                </a:lnTo>
                <a:lnTo>
                  <a:pt x="18" y="372"/>
                </a:lnTo>
                <a:lnTo>
                  <a:pt x="19" y="377"/>
                </a:lnTo>
                <a:lnTo>
                  <a:pt x="20" y="375"/>
                </a:lnTo>
                <a:lnTo>
                  <a:pt x="21" y="376"/>
                </a:lnTo>
                <a:lnTo>
                  <a:pt x="23" y="375"/>
                </a:lnTo>
                <a:lnTo>
                  <a:pt x="24" y="375"/>
                </a:lnTo>
                <a:lnTo>
                  <a:pt x="25" y="375"/>
                </a:lnTo>
                <a:lnTo>
                  <a:pt x="26" y="374"/>
                </a:lnTo>
                <a:lnTo>
                  <a:pt x="28" y="370"/>
                </a:lnTo>
                <a:lnTo>
                  <a:pt x="29" y="365"/>
                </a:lnTo>
                <a:lnTo>
                  <a:pt x="30" y="357"/>
                </a:lnTo>
                <a:lnTo>
                  <a:pt x="31" y="342"/>
                </a:lnTo>
                <a:lnTo>
                  <a:pt x="33" y="322"/>
                </a:lnTo>
                <a:lnTo>
                  <a:pt x="34" y="300"/>
                </a:lnTo>
                <a:lnTo>
                  <a:pt x="35" y="269"/>
                </a:lnTo>
                <a:lnTo>
                  <a:pt x="36" y="240"/>
                </a:lnTo>
                <a:lnTo>
                  <a:pt x="38" y="207"/>
                </a:lnTo>
                <a:lnTo>
                  <a:pt x="39" y="179"/>
                </a:lnTo>
                <a:lnTo>
                  <a:pt x="40" y="151"/>
                </a:lnTo>
                <a:lnTo>
                  <a:pt x="41" y="121"/>
                </a:lnTo>
                <a:lnTo>
                  <a:pt x="43" y="92"/>
                </a:lnTo>
                <a:lnTo>
                  <a:pt x="44" y="62"/>
                </a:lnTo>
                <a:lnTo>
                  <a:pt x="45" y="37"/>
                </a:lnTo>
                <a:lnTo>
                  <a:pt x="46" y="16"/>
                </a:lnTo>
                <a:lnTo>
                  <a:pt x="48" y="5"/>
                </a:lnTo>
                <a:lnTo>
                  <a:pt x="49" y="0"/>
                </a:lnTo>
                <a:lnTo>
                  <a:pt x="50" y="2"/>
                </a:lnTo>
                <a:lnTo>
                  <a:pt x="51" y="7"/>
                </a:lnTo>
                <a:lnTo>
                  <a:pt x="53" y="19"/>
                </a:lnTo>
                <a:lnTo>
                  <a:pt x="54" y="34"/>
                </a:lnTo>
                <a:lnTo>
                  <a:pt x="55" y="51"/>
                </a:lnTo>
                <a:lnTo>
                  <a:pt x="56" y="82"/>
                </a:lnTo>
                <a:lnTo>
                  <a:pt x="58" y="112"/>
                </a:lnTo>
                <a:lnTo>
                  <a:pt x="59" y="141"/>
                </a:lnTo>
                <a:lnTo>
                  <a:pt x="60" y="171"/>
                </a:lnTo>
                <a:lnTo>
                  <a:pt x="61" y="199"/>
                </a:lnTo>
                <a:lnTo>
                  <a:pt x="63" y="222"/>
                </a:lnTo>
                <a:lnTo>
                  <a:pt x="64" y="242"/>
                </a:lnTo>
                <a:lnTo>
                  <a:pt x="65" y="261"/>
                </a:lnTo>
                <a:lnTo>
                  <a:pt x="66" y="271"/>
                </a:lnTo>
                <a:lnTo>
                  <a:pt x="68" y="279"/>
                </a:lnTo>
                <a:lnTo>
                  <a:pt x="69" y="281"/>
                </a:lnTo>
                <a:lnTo>
                  <a:pt x="70" y="282"/>
                </a:lnTo>
                <a:lnTo>
                  <a:pt x="71" y="285"/>
                </a:lnTo>
                <a:lnTo>
                  <a:pt x="73" y="286"/>
                </a:lnTo>
                <a:lnTo>
                  <a:pt x="74" y="287"/>
                </a:lnTo>
                <a:lnTo>
                  <a:pt x="75" y="287"/>
                </a:lnTo>
                <a:lnTo>
                  <a:pt x="76" y="289"/>
                </a:lnTo>
                <a:lnTo>
                  <a:pt x="78" y="291"/>
                </a:lnTo>
                <a:lnTo>
                  <a:pt x="79" y="295"/>
                </a:lnTo>
                <a:lnTo>
                  <a:pt x="80" y="301"/>
                </a:lnTo>
                <a:lnTo>
                  <a:pt x="81" y="309"/>
                </a:lnTo>
                <a:lnTo>
                  <a:pt x="83" y="315"/>
                </a:lnTo>
                <a:lnTo>
                  <a:pt x="84" y="325"/>
                </a:lnTo>
                <a:lnTo>
                  <a:pt x="85" y="336"/>
                </a:lnTo>
                <a:lnTo>
                  <a:pt x="86" y="344"/>
                </a:lnTo>
                <a:lnTo>
                  <a:pt x="88" y="351"/>
                </a:lnTo>
                <a:lnTo>
                  <a:pt x="89" y="354"/>
                </a:lnTo>
                <a:lnTo>
                  <a:pt x="90" y="351"/>
                </a:lnTo>
                <a:lnTo>
                  <a:pt x="91" y="345"/>
                </a:lnTo>
                <a:lnTo>
                  <a:pt x="93" y="336"/>
                </a:lnTo>
                <a:lnTo>
                  <a:pt x="94" y="330"/>
                </a:lnTo>
                <a:lnTo>
                  <a:pt x="95" y="325"/>
                </a:lnTo>
                <a:lnTo>
                  <a:pt x="96" y="321"/>
                </a:lnTo>
                <a:lnTo>
                  <a:pt x="98" y="320"/>
                </a:lnTo>
                <a:lnTo>
                  <a:pt x="99" y="324"/>
                </a:lnTo>
                <a:lnTo>
                  <a:pt x="100" y="325"/>
                </a:lnTo>
                <a:lnTo>
                  <a:pt x="101" y="329"/>
                </a:lnTo>
                <a:lnTo>
                  <a:pt x="103" y="332"/>
                </a:lnTo>
                <a:lnTo>
                  <a:pt x="104" y="335"/>
                </a:lnTo>
                <a:lnTo>
                  <a:pt x="105" y="336"/>
                </a:lnTo>
                <a:lnTo>
                  <a:pt x="106" y="340"/>
                </a:lnTo>
                <a:lnTo>
                  <a:pt x="108" y="346"/>
                </a:lnTo>
                <a:lnTo>
                  <a:pt x="109" y="352"/>
                </a:lnTo>
                <a:lnTo>
                  <a:pt x="110" y="359"/>
                </a:lnTo>
                <a:lnTo>
                  <a:pt x="111" y="361"/>
                </a:lnTo>
                <a:lnTo>
                  <a:pt x="113" y="360"/>
                </a:lnTo>
                <a:lnTo>
                  <a:pt x="114" y="356"/>
                </a:lnTo>
                <a:lnTo>
                  <a:pt x="115" y="352"/>
                </a:lnTo>
                <a:lnTo>
                  <a:pt x="116" y="352"/>
                </a:lnTo>
                <a:lnTo>
                  <a:pt x="118" y="350"/>
                </a:lnTo>
                <a:lnTo>
                  <a:pt x="119" y="351"/>
                </a:lnTo>
                <a:lnTo>
                  <a:pt x="120" y="356"/>
                </a:lnTo>
                <a:lnTo>
                  <a:pt x="121" y="360"/>
                </a:lnTo>
                <a:lnTo>
                  <a:pt x="123" y="361"/>
                </a:lnTo>
                <a:lnTo>
                  <a:pt x="124" y="362"/>
                </a:lnTo>
                <a:lnTo>
                  <a:pt x="125" y="369"/>
                </a:lnTo>
                <a:lnTo>
                  <a:pt x="126" y="370"/>
                </a:lnTo>
                <a:lnTo>
                  <a:pt x="128" y="372"/>
                </a:lnTo>
                <a:lnTo>
                  <a:pt x="129" y="377"/>
                </a:lnTo>
                <a:lnTo>
                  <a:pt x="130" y="371"/>
                </a:lnTo>
                <a:lnTo>
                  <a:pt x="131" y="366"/>
                </a:lnTo>
                <a:lnTo>
                  <a:pt x="133" y="367"/>
                </a:lnTo>
                <a:lnTo>
                  <a:pt x="134" y="371"/>
                </a:lnTo>
                <a:lnTo>
                  <a:pt x="135" y="374"/>
                </a:lnTo>
                <a:lnTo>
                  <a:pt x="136" y="374"/>
                </a:lnTo>
                <a:lnTo>
                  <a:pt x="138" y="374"/>
                </a:lnTo>
                <a:lnTo>
                  <a:pt x="139" y="372"/>
                </a:lnTo>
                <a:lnTo>
                  <a:pt x="140" y="372"/>
                </a:lnTo>
                <a:lnTo>
                  <a:pt x="141" y="370"/>
                </a:lnTo>
                <a:lnTo>
                  <a:pt x="143" y="367"/>
                </a:lnTo>
                <a:lnTo>
                  <a:pt x="144" y="367"/>
                </a:lnTo>
                <a:lnTo>
                  <a:pt x="145" y="370"/>
                </a:lnTo>
                <a:lnTo>
                  <a:pt x="146" y="371"/>
                </a:lnTo>
                <a:lnTo>
                  <a:pt x="148" y="375"/>
                </a:lnTo>
                <a:lnTo>
                  <a:pt x="149" y="379"/>
                </a:lnTo>
                <a:lnTo>
                  <a:pt x="150" y="380"/>
                </a:lnTo>
                <a:lnTo>
                  <a:pt x="151" y="380"/>
                </a:lnTo>
                <a:lnTo>
                  <a:pt x="153" y="379"/>
                </a:lnTo>
                <a:lnTo>
                  <a:pt x="154" y="379"/>
                </a:lnTo>
                <a:lnTo>
                  <a:pt x="155" y="379"/>
                </a:lnTo>
                <a:lnTo>
                  <a:pt x="156" y="376"/>
                </a:lnTo>
                <a:lnTo>
                  <a:pt x="158" y="379"/>
                </a:lnTo>
                <a:lnTo>
                  <a:pt x="159" y="379"/>
                </a:lnTo>
              </a:path>
            </a:pathLst>
          </a:cu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94"/>
          <p:cNvGrpSpPr/>
          <p:nvPr/>
        </p:nvGrpSpPr>
        <p:grpSpPr bwMode="auto">
          <a:xfrm>
            <a:off x="3371849" y="2066881"/>
            <a:ext cx="3057525" cy="3790521"/>
            <a:chOff x="3371850" y="2066925"/>
            <a:chExt cx="3057525" cy="3790950"/>
          </a:xfrm>
          <a:solidFill>
            <a:srgbClr val="FF0000"/>
          </a:solidFill>
        </p:grpSpPr>
        <p:grpSp>
          <p:nvGrpSpPr>
            <p:cNvPr id="253" name="Group 109"/>
            <p:cNvGrpSpPr/>
            <p:nvPr/>
          </p:nvGrpSpPr>
          <p:grpSpPr>
            <a:xfrm>
              <a:off x="3571875" y="2066925"/>
              <a:ext cx="2857500" cy="3790950"/>
              <a:chOff x="3571875" y="2066925"/>
              <a:chExt cx="2857500" cy="3790950"/>
            </a:xfrm>
            <a:grpFill/>
          </p:grpSpPr>
          <p:grpSp>
            <p:nvGrpSpPr>
              <p:cNvPr id="255" name="Group 101"/>
              <p:cNvGrpSpPr/>
              <p:nvPr/>
            </p:nvGrpSpPr>
            <p:grpSpPr>
              <a:xfrm>
                <a:off x="3571875" y="2066925"/>
                <a:ext cx="2647950" cy="3790950"/>
                <a:chOff x="3571875" y="2066925"/>
                <a:chExt cx="2647950" cy="3790950"/>
              </a:xfrm>
              <a:grpFill/>
            </p:grpSpPr>
            <p:grpSp>
              <p:nvGrpSpPr>
                <p:cNvPr id="257" name="Group 99"/>
                <p:cNvGrpSpPr/>
                <p:nvPr/>
              </p:nvGrpSpPr>
              <p:grpSpPr>
                <a:xfrm>
                  <a:off x="3571875" y="2066925"/>
                  <a:ext cx="2447925" cy="3790950"/>
                  <a:chOff x="3571875" y="2066925"/>
                  <a:chExt cx="2447925" cy="3790950"/>
                </a:xfrm>
                <a:grpFill/>
              </p:grpSpPr>
              <p:grpSp>
                <p:nvGrpSpPr>
                  <p:cNvPr id="259" name="Group 97"/>
                  <p:cNvGrpSpPr/>
                  <p:nvPr/>
                </p:nvGrpSpPr>
                <p:grpSpPr>
                  <a:xfrm>
                    <a:off x="3571875" y="2066925"/>
                    <a:ext cx="2447925" cy="3790950"/>
                    <a:chOff x="3571875" y="2066925"/>
                    <a:chExt cx="2447925" cy="3790950"/>
                  </a:xfrm>
                  <a:grpFill/>
                </p:grpSpPr>
                <p:sp>
                  <p:nvSpPr>
                    <p:cNvPr id="261" name="Rectangle 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71875" y="5753100"/>
                      <a:ext cx="209550" cy="10477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2" name="Rectangle 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1450" y="5600700"/>
                      <a:ext cx="209550" cy="25717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3" name="Rectangle 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1000" y="5610225"/>
                      <a:ext cx="200025" cy="24765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4" name="Rectangle 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0625" y="5286375"/>
                      <a:ext cx="200025" cy="5715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5" name="Rectangle 4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00650" y="5248275"/>
                      <a:ext cx="209550" cy="6096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6" name="Rectangle 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4610100"/>
                      <a:ext cx="200025" cy="124777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7" name="Rectangle 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10225" y="2066925"/>
                      <a:ext cx="209550" cy="379095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8" name="Rectangle 4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19775" y="5010150"/>
                      <a:ext cx="200025" cy="84772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9" name="Rectangle 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1025" y="5600700"/>
                      <a:ext cx="200025" cy="25717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70" name="Rectangle 4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91050" y="5619750"/>
                      <a:ext cx="209550" cy="23812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71" name="Rectangle 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0600" y="5686425"/>
                      <a:ext cx="200025" cy="17145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</p:grpSp>
              <p:sp>
                <p:nvSpPr>
                  <p:cNvPr id="260" name="Rectangle 426"/>
                  <p:cNvSpPr>
                    <a:spLocks noChangeArrowheads="1"/>
                  </p:cNvSpPr>
                  <p:nvPr/>
                </p:nvSpPr>
                <p:spPr bwMode="auto">
                  <a:xfrm>
                    <a:off x="3781425" y="5676900"/>
                    <a:ext cx="200025" cy="18097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258" name="Rectangle 448"/>
                <p:cNvSpPr>
                  <a:spLocks noChangeArrowheads="1"/>
                </p:cNvSpPr>
                <p:nvPr/>
              </p:nvSpPr>
              <p:spPr bwMode="auto">
                <a:xfrm>
                  <a:off x="6019800" y="5676900"/>
                  <a:ext cx="200025" cy="18097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56" name="Rectangle 450"/>
              <p:cNvSpPr>
                <a:spLocks noChangeArrowheads="1"/>
              </p:cNvSpPr>
              <p:nvPr/>
            </p:nvSpPr>
            <p:spPr bwMode="auto">
              <a:xfrm>
                <a:off x="6219825" y="5800725"/>
                <a:ext cx="209550" cy="5715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254" name="Rectangle 422"/>
            <p:cNvSpPr>
              <a:spLocks noChangeArrowheads="1"/>
            </p:cNvSpPr>
            <p:nvPr/>
          </p:nvSpPr>
          <p:spPr bwMode="auto">
            <a:xfrm>
              <a:off x="3371850" y="5829300"/>
              <a:ext cx="200025" cy="28575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173" name="Group 180"/>
          <p:cNvGrpSpPr/>
          <p:nvPr/>
        </p:nvGrpSpPr>
        <p:grpSpPr bwMode="auto">
          <a:xfrm>
            <a:off x="5305425" y="5057392"/>
            <a:ext cx="2000250" cy="800009"/>
            <a:chOff x="5305425" y="5057775"/>
            <a:chExt cx="2000250" cy="800100"/>
          </a:xfrm>
          <a:solidFill>
            <a:srgbClr val="2900D6"/>
          </a:solidFill>
        </p:grpSpPr>
        <p:grpSp>
          <p:nvGrpSpPr>
            <p:cNvPr id="240" name="Group 115"/>
            <p:cNvGrpSpPr/>
            <p:nvPr/>
          </p:nvGrpSpPr>
          <p:grpSpPr>
            <a:xfrm>
              <a:off x="5534025" y="5057775"/>
              <a:ext cx="1771650" cy="800100"/>
              <a:chOff x="5534025" y="5057775"/>
              <a:chExt cx="1771650" cy="800100"/>
            </a:xfrm>
            <a:grpFill/>
          </p:grpSpPr>
          <p:grpSp>
            <p:nvGrpSpPr>
              <p:cNvPr id="242" name="Group 113"/>
              <p:cNvGrpSpPr/>
              <p:nvPr/>
            </p:nvGrpSpPr>
            <p:grpSpPr>
              <a:xfrm>
                <a:off x="5753100" y="5057775"/>
                <a:ext cx="1552575" cy="800100"/>
                <a:chOff x="5753100" y="5057775"/>
                <a:chExt cx="1552575" cy="800100"/>
              </a:xfrm>
              <a:grpFill/>
            </p:grpSpPr>
            <p:grpSp>
              <p:nvGrpSpPr>
                <p:cNvPr id="244" name="Group 111"/>
                <p:cNvGrpSpPr/>
                <p:nvPr/>
              </p:nvGrpSpPr>
              <p:grpSpPr>
                <a:xfrm>
                  <a:off x="5753100" y="5057775"/>
                  <a:ext cx="1333500" cy="800100"/>
                  <a:chOff x="5753100" y="5057775"/>
                  <a:chExt cx="1333500" cy="800100"/>
                </a:xfrm>
                <a:grpFill/>
              </p:grpSpPr>
              <p:grpSp>
                <p:nvGrpSpPr>
                  <p:cNvPr id="246" name="Group 107"/>
                  <p:cNvGrpSpPr/>
                  <p:nvPr/>
                </p:nvGrpSpPr>
                <p:grpSpPr>
                  <a:xfrm>
                    <a:off x="5972175" y="5057775"/>
                    <a:ext cx="1114425" cy="800100"/>
                    <a:chOff x="5972175" y="5057775"/>
                    <a:chExt cx="1114425" cy="800100"/>
                  </a:xfrm>
                  <a:grpFill/>
                </p:grpSpPr>
                <p:sp>
                  <p:nvSpPr>
                    <p:cNvPr id="248" name="Rectangle 4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72175" y="5705475"/>
                      <a:ext cx="219075" cy="1524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49" name="Rectangle 4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91250" y="5400675"/>
                      <a:ext cx="228600" cy="4572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50" name="Rectangle 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19850" y="5095875"/>
                      <a:ext cx="219075" cy="762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51" name="Rectangle 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38925" y="5057775"/>
                      <a:ext cx="219075" cy="8001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52" name="Rectangle 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58000" y="5667375"/>
                      <a:ext cx="228600" cy="1905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</p:grpSp>
              <p:sp>
                <p:nvSpPr>
                  <p:cNvPr id="247" name="Rectangle 456"/>
                  <p:cNvSpPr>
                    <a:spLocks noChangeArrowheads="1"/>
                  </p:cNvSpPr>
                  <p:nvPr/>
                </p:nvSpPr>
                <p:spPr bwMode="auto">
                  <a:xfrm>
                    <a:off x="5753100" y="5791200"/>
                    <a:ext cx="219075" cy="6667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245" name="Rectangle 468"/>
                <p:cNvSpPr>
                  <a:spLocks noChangeArrowheads="1"/>
                </p:cNvSpPr>
                <p:nvPr/>
              </p:nvSpPr>
              <p:spPr bwMode="auto">
                <a:xfrm>
                  <a:off x="7086600" y="5781675"/>
                  <a:ext cx="219075" cy="762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43" name="Rectangle 454"/>
              <p:cNvSpPr>
                <a:spLocks noChangeArrowheads="1"/>
              </p:cNvSpPr>
              <p:nvPr/>
            </p:nvSpPr>
            <p:spPr bwMode="auto">
              <a:xfrm>
                <a:off x="5534025" y="5829300"/>
                <a:ext cx="219075" cy="2857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241" name="Rectangle 452"/>
            <p:cNvSpPr>
              <a:spLocks noChangeArrowheads="1"/>
            </p:cNvSpPr>
            <p:nvPr/>
          </p:nvSpPr>
          <p:spPr bwMode="auto">
            <a:xfrm>
              <a:off x="5305425" y="5838825"/>
              <a:ext cx="228600" cy="1905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74" name="Rectangle 411"/>
          <p:cNvSpPr>
            <a:spLocks noChangeArrowheads="1"/>
          </p:cNvSpPr>
          <p:nvPr/>
        </p:nvSpPr>
        <p:spPr bwMode="auto">
          <a:xfrm>
            <a:off x="1762125" y="5753100"/>
            <a:ext cx="219075" cy="1047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5" name="Rectangle 413"/>
          <p:cNvSpPr>
            <a:spLocks noChangeArrowheads="1"/>
          </p:cNvSpPr>
          <p:nvPr/>
        </p:nvSpPr>
        <p:spPr bwMode="auto">
          <a:xfrm>
            <a:off x="1981200" y="5619750"/>
            <a:ext cx="209550" cy="2381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6" name="Rectangle 415"/>
          <p:cNvSpPr>
            <a:spLocks noChangeArrowheads="1"/>
          </p:cNvSpPr>
          <p:nvPr/>
        </p:nvSpPr>
        <p:spPr bwMode="auto">
          <a:xfrm>
            <a:off x="2190750" y="5438775"/>
            <a:ext cx="219075" cy="4191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7" name="Rectangle 417"/>
          <p:cNvSpPr>
            <a:spLocks noChangeArrowheads="1"/>
          </p:cNvSpPr>
          <p:nvPr/>
        </p:nvSpPr>
        <p:spPr bwMode="auto">
          <a:xfrm>
            <a:off x="2409825" y="5648325"/>
            <a:ext cx="219075" cy="2095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8" name="Rectangle 409"/>
          <p:cNvSpPr>
            <a:spLocks noChangeArrowheads="1"/>
          </p:cNvSpPr>
          <p:nvPr/>
        </p:nvSpPr>
        <p:spPr bwMode="auto">
          <a:xfrm>
            <a:off x="1552575" y="5791200"/>
            <a:ext cx="209550" cy="666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9" name="Line 347"/>
          <p:cNvSpPr>
            <a:spLocks noChangeShapeType="1"/>
          </p:cNvSpPr>
          <p:nvPr/>
        </p:nvSpPr>
        <p:spPr bwMode="auto">
          <a:xfrm flipV="1">
            <a:off x="1363662" y="1752591"/>
            <a:ext cx="1588" cy="41048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" name="Line 348"/>
          <p:cNvSpPr>
            <a:spLocks noChangeShapeType="1"/>
          </p:cNvSpPr>
          <p:nvPr/>
        </p:nvSpPr>
        <p:spPr bwMode="auto">
          <a:xfrm flipV="1">
            <a:off x="1552574" y="5790734"/>
            <a:ext cx="1588" cy="6666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" name="Line 349"/>
          <p:cNvSpPr>
            <a:spLocks noChangeShapeType="1"/>
          </p:cNvSpPr>
          <p:nvPr/>
        </p:nvSpPr>
        <p:spPr bwMode="auto">
          <a:xfrm>
            <a:off x="1363662" y="1752591"/>
            <a:ext cx="1588" cy="571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" name="Rectangle 350"/>
          <p:cNvSpPr>
            <a:spLocks noChangeArrowheads="1"/>
          </p:cNvSpPr>
          <p:nvPr/>
        </p:nvSpPr>
        <p:spPr bwMode="auto">
          <a:xfrm>
            <a:off x="1457324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100</a:t>
            </a:r>
            <a:endParaRPr lang="en-US"/>
          </a:p>
        </p:txBody>
      </p:sp>
      <p:sp>
        <p:nvSpPr>
          <p:cNvPr id="183" name="Rectangle 353"/>
          <p:cNvSpPr>
            <a:spLocks noChangeArrowheads="1"/>
          </p:cNvSpPr>
          <p:nvPr/>
        </p:nvSpPr>
        <p:spPr bwMode="auto">
          <a:xfrm>
            <a:off x="2352674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200</a:t>
            </a:r>
            <a:endParaRPr lang="en-US"/>
          </a:p>
        </p:txBody>
      </p:sp>
      <p:sp>
        <p:nvSpPr>
          <p:cNvPr id="184" name="Line 354"/>
          <p:cNvSpPr>
            <a:spLocks noChangeShapeType="1"/>
          </p:cNvSpPr>
          <p:nvPr/>
        </p:nvSpPr>
        <p:spPr bwMode="auto">
          <a:xfrm flipV="1">
            <a:off x="3352799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" name="Rectangle 356"/>
          <p:cNvSpPr>
            <a:spLocks noChangeArrowheads="1"/>
          </p:cNvSpPr>
          <p:nvPr/>
        </p:nvSpPr>
        <p:spPr bwMode="auto">
          <a:xfrm>
            <a:off x="3257549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300</a:t>
            </a:r>
            <a:endParaRPr lang="en-US"/>
          </a:p>
        </p:txBody>
      </p:sp>
      <p:sp>
        <p:nvSpPr>
          <p:cNvPr id="186" name="Rectangle 359"/>
          <p:cNvSpPr>
            <a:spLocks noChangeArrowheads="1"/>
          </p:cNvSpPr>
          <p:nvPr/>
        </p:nvSpPr>
        <p:spPr bwMode="auto">
          <a:xfrm>
            <a:off x="4162424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400</a:t>
            </a:r>
            <a:endParaRPr lang="en-US"/>
          </a:p>
        </p:txBody>
      </p:sp>
      <p:sp>
        <p:nvSpPr>
          <p:cNvPr id="187" name="Rectangle 362"/>
          <p:cNvSpPr>
            <a:spLocks noChangeArrowheads="1"/>
          </p:cNvSpPr>
          <p:nvPr/>
        </p:nvSpPr>
        <p:spPr bwMode="auto">
          <a:xfrm>
            <a:off x="5067300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500</a:t>
            </a:r>
            <a:endParaRPr lang="en-US"/>
          </a:p>
        </p:txBody>
      </p:sp>
      <p:sp>
        <p:nvSpPr>
          <p:cNvPr id="188" name="Rectangle 365"/>
          <p:cNvSpPr>
            <a:spLocks noChangeArrowheads="1"/>
          </p:cNvSpPr>
          <p:nvPr/>
        </p:nvSpPr>
        <p:spPr bwMode="auto">
          <a:xfrm>
            <a:off x="5972175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600</a:t>
            </a:r>
            <a:endParaRPr lang="en-US"/>
          </a:p>
        </p:txBody>
      </p:sp>
      <p:sp>
        <p:nvSpPr>
          <p:cNvPr id="189" name="Rectangle 368"/>
          <p:cNvSpPr>
            <a:spLocks noChangeArrowheads="1"/>
          </p:cNvSpPr>
          <p:nvPr/>
        </p:nvSpPr>
        <p:spPr bwMode="auto">
          <a:xfrm>
            <a:off x="6877050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700</a:t>
            </a:r>
            <a:endParaRPr lang="en-US"/>
          </a:p>
        </p:txBody>
      </p:sp>
      <p:sp>
        <p:nvSpPr>
          <p:cNvPr id="190" name="Line 369"/>
          <p:cNvSpPr>
            <a:spLocks noChangeShapeType="1"/>
          </p:cNvSpPr>
          <p:nvPr/>
        </p:nvSpPr>
        <p:spPr bwMode="auto">
          <a:xfrm flipV="1">
            <a:off x="7877175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" name="Rectangle 371"/>
          <p:cNvSpPr>
            <a:spLocks noChangeArrowheads="1"/>
          </p:cNvSpPr>
          <p:nvPr/>
        </p:nvSpPr>
        <p:spPr bwMode="auto">
          <a:xfrm>
            <a:off x="7781925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800</a:t>
            </a:r>
            <a:endParaRPr lang="en-US"/>
          </a:p>
        </p:txBody>
      </p:sp>
      <p:sp>
        <p:nvSpPr>
          <p:cNvPr id="192" name="Line 372"/>
          <p:cNvSpPr>
            <a:spLocks noChangeShapeType="1"/>
          </p:cNvSpPr>
          <p:nvPr/>
        </p:nvSpPr>
        <p:spPr bwMode="auto">
          <a:xfrm>
            <a:off x="1353500" y="5846288"/>
            <a:ext cx="5715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" name="Line 373"/>
          <p:cNvSpPr>
            <a:spLocks noChangeShapeType="1"/>
          </p:cNvSpPr>
          <p:nvPr/>
        </p:nvSpPr>
        <p:spPr bwMode="auto">
          <a:xfrm flipH="1">
            <a:off x="7810500" y="5857401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" name="Rectangle 374"/>
          <p:cNvSpPr>
            <a:spLocks noChangeArrowheads="1"/>
          </p:cNvSpPr>
          <p:nvPr/>
        </p:nvSpPr>
        <p:spPr bwMode="auto">
          <a:xfrm>
            <a:off x="1258887" y="5781210"/>
            <a:ext cx="123825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195" name="Line 375"/>
          <p:cNvSpPr>
            <a:spLocks noChangeShapeType="1"/>
          </p:cNvSpPr>
          <p:nvPr/>
        </p:nvSpPr>
        <p:spPr bwMode="auto">
          <a:xfrm>
            <a:off x="1363662" y="5438349"/>
            <a:ext cx="5715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" name="Rectangle 377"/>
          <p:cNvSpPr>
            <a:spLocks noChangeArrowheads="1"/>
          </p:cNvSpPr>
          <p:nvPr/>
        </p:nvSpPr>
        <p:spPr bwMode="auto">
          <a:xfrm>
            <a:off x="1125537" y="5362158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200</a:t>
            </a:r>
            <a:endParaRPr lang="en-US"/>
          </a:p>
        </p:txBody>
      </p:sp>
      <p:sp>
        <p:nvSpPr>
          <p:cNvPr id="197" name="Line 378"/>
          <p:cNvSpPr>
            <a:spLocks noChangeShapeType="1"/>
          </p:cNvSpPr>
          <p:nvPr/>
        </p:nvSpPr>
        <p:spPr bwMode="auto">
          <a:xfrm>
            <a:off x="1363662" y="5028820"/>
            <a:ext cx="5715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" name="Rectangle 380"/>
          <p:cNvSpPr>
            <a:spLocks noChangeArrowheads="1"/>
          </p:cNvSpPr>
          <p:nvPr/>
        </p:nvSpPr>
        <p:spPr bwMode="auto">
          <a:xfrm>
            <a:off x="1125537" y="4952629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400</a:t>
            </a:r>
            <a:endParaRPr lang="en-US"/>
          </a:p>
        </p:txBody>
      </p:sp>
      <p:sp>
        <p:nvSpPr>
          <p:cNvPr id="199" name="Line 381"/>
          <p:cNvSpPr>
            <a:spLocks noChangeShapeType="1"/>
          </p:cNvSpPr>
          <p:nvPr/>
        </p:nvSpPr>
        <p:spPr bwMode="auto">
          <a:xfrm>
            <a:off x="1363662" y="4619292"/>
            <a:ext cx="5715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" name="Rectangle 383"/>
          <p:cNvSpPr>
            <a:spLocks noChangeArrowheads="1"/>
          </p:cNvSpPr>
          <p:nvPr/>
        </p:nvSpPr>
        <p:spPr bwMode="auto">
          <a:xfrm>
            <a:off x="1125537" y="4543100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600</a:t>
            </a:r>
            <a:endParaRPr lang="en-US"/>
          </a:p>
        </p:txBody>
      </p:sp>
      <p:sp>
        <p:nvSpPr>
          <p:cNvPr id="201" name="Line 384"/>
          <p:cNvSpPr>
            <a:spLocks noChangeShapeType="1"/>
          </p:cNvSpPr>
          <p:nvPr/>
        </p:nvSpPr>
        <p:spPr bwMode="auto">
          <a:xfrm>
            <a:off x="1363662" y="4209763"/>
            <a:ext cx="5715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" name="Rectangle 386"/>
          <p:cNvSpPr>
            <a:spLocks noChangeArrowheads="1"/>
          </p:cNvSpPr>
          <p:nvPr/>
        </p:nvSpPr>
        <p:spPr bwMode="auto">
          <a:xfrm>
            <a:off x="1125537" y="4133572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800</a:t>
            </a:r>
            <a:endParaRPr lang="en-US"/>
          </a:p>
        </p:txBody>
      </p:sp>
      <p:sp>
        <p:nvSpPr>
          <p:cNvPr id="203" name="Line 387"/>
          <p:cNvSpPr>
            <a:spLocks noChangeShapeType="1"/>
          </p:cNvSpPr>
          <p:nvPr/>
        </p:nvSpPr>
        <p:spPr bwMode="auto">
          <a:xfrm>
            <a:off x="1363662" y="3800234"/>
            <a:ext cx="5715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" name="Rectangle 389"/>
          <p:cNvSpPr>
            <a:spLocks noChangeArrowheads="1"/>
          </p:cNvSpPr>
          <p:nvPr/>
        </p:nvSpPr>
        <p:spPr bwMode="auto">
          <a:xfrm>
            <a:off x="1058862" y="3724043"/>
            <a:ext cx="333375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1000</a:t>
            </a:r>
            <a:endParaRPr lang="en-US"/>
          </a:p>
        </p:txBody>
      </p:sp>
      <p:sp>
        <p:nvSpPr>
          <p:cNvPr id="205" name="Line 390"/>
          <p:cNvSpPr>
            <a:spLocks noChangeShapeType="1"/>
          </p:cNvSpPr>
          <p:nvPr/>
        </p:nvSpPr>
        <p:spPr bwMode="auto">
          <a:xfrm>
            <a:off x="1363662" y="3390706"/>
            <a:ext cx="5715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" name="Rectangle 392"/>
          <p:cNvSpPr>
            <a:spLocks noChangeArrowheads="1"/>
          </p:cNvSpPr>
          <p:nvPr/>
        </p:nvSpPr>
        <p:spPr bwMode="auto">
          <a:xfrm>
            <a:off x="1058862" y="3314514"/>
            <a:ext cx="333375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1200</a:t>
            </a:r>
            <a:endParaRPr lang="en-US" dirty="0"/>
          </a:p>
        </p:txBody>
      </p:sp>
      <p:sp>
        <p:nvSpPr>
          <p:cNvPr id="207" name="Line 393"/>
          <p:cNvSpPr>
            <a:spLocks noChangeShapeType="1"/>
          </p:cNvSpPr>
          <p:nvPr/>
        </p:nvSpPr>
        <p:spPr bwMode="auto">
          <a:xfrm>
            <a:off x="1363662" y="2981177"/>
            <a:ext cx="5715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" name="Rectangle 395"/>
          <p:cNvSpPr>
            <a:spLocks noChangeArrowheads="1"/>
          </p:cNvSpPr>
          <p:nvPr/>
        </p:nvSpPr>
        <p:spPr bwMode="auto">
          <a:xfrm>
            <a:off x="1058862" y="2904986"/>
            <a:ext cx="333375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1400</a:t>
            </a:r>
            <a:endParaRPr lang="en-US"/>
          </a:p>
        </p:txBody>
      </p:sp>
      <p:sp>
        <p:nvSpPr>
          <p:cNvPr id="209" name="Line 396"/>
          <p:cNvSpPr>
            <a:spLocks noChangeShapeType="1"/>
          </p:cNvSpPr>
          <p:nvPr/>
        </p:nvSpPr>
        <p:spPr bwMode="auto">
          <a:xfrm>
            <a:off x="1363662" y="2571649"/>
            <a:ext cx="5715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" name="Rectangle 398"/>
          <p:cNvSpPr>
            <a:spLocks noChangeArrowheads="1"/>
          </p:cNvSpPr>
          <p:nvPr/>
        </p:nvSpPr>
        <p:spPr bwMode="auto">
          <a:xfrm>
            <a:off x="1058862" y="2495457"/>
            <a:ext cx="333375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1600</a:t>
            </a:r>
            <a:endParaRPr lang="en-US"/>
          </a:p>
        </p:txBody>
      </p:sp>
      <p:sp>
        <p:nvSpPr>
          <p:cNvPr id="211" name="Line 399"/>
          <p:cNvSpPr>
            <a:spLocks noChangeShapeType="1"/>
          </p:cNvSpPr>
          <p:nvPr/>
        </p:nvSpPr>
        <p:spPr bwMode="auto">
          <a:xfrm>
            <a:off x="1363662" y="2162120"/>
            <a:ext cx="5715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" name="Rectangle 401"/>
          <p:cNvSpPr>
            <a:spLocks noChangeArrowheads="1"/>
          </p:cNvSpPr>
          <p:nvPr/>
        </p:nvSpPr>
        <p:spPr bwMode="auto">
          <a:xfrm>
            <a:off x="1058862" y="2085929"/>
            <a:ext cx="333375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1800</a:t>
            </a:r>
            <a:endParaRPr lang="en-US"/>
          </a:p>
        </p:txBody>
      </p:sp>
      <p:sp>
        <p:nvSpPr>
          <p:cNvPr id="213" name="Line 402"/>
          <p:cNvSpPr>
            <a:spLocks noChangeShapeType="1"/>
          </p:cNvSpPr>
          <p:nvPr/>
        </p:nvSpPr>
        <p:spPr bwMode="auto">
          <a:xfrm>
            <a:off x="1363662" y="1752591"/>
            <a:ext cx="5715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" name="Rectangle 404"/>
          <p:cNvSpPr>
            <a:spLocks noChangeArrowheads="1"/>
          </p:cNvSpPr>
          <p:nvPr/>
        </p:nvSpPr>
        <p:spPr bwMode="auto">
          <a:xfrm>
            <a:off x="1058862" y="1676400"/>
            <a:ext cx="333375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2000</a:t>
            </a:r>
            <a:endParaRPr lang="en-US"/>
          </a:p>
        </p:txBody>
      </p:sp>
      <p:sp>
        <p:nvSpPr>
          <p:cNvPr id="215" name="Rectangle 420"/>
          <p:cNvSpPr>
            <a:spLocks noChangeArrowheads="1"/>
          </p:cNvSpPr>
          <p:nvPr/>
        </p:nvSpPr>
        <p:spPr bwMode="auto">
          <a:xfrm>
            <a:off x="4276724" y="6047880"/>
            <a:ext cx="1057982" cy="18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Helvetica" pitchFamily="34" charset="0"/>
              </a:rPr>
              <a:t>Frequency (Hz)</a:t>
            </a:r>
            <a:endParaRPr lang="en-US" sz="2800"/>
          </a:p>
        </p:txBody>
      </p:sp>
      <p:sp>
        <p:nvSpPr>
          <p:cNvPr id="216" name="Rectangle 421"/>
          <p:cNvSpPr>
            <a:spLocks noChangeArrowheads="1"/>
          </p:cNvSpPr>
          <p:nvPr/>
        </p:nvSpPr>
        <p:spPr bwMode="auto">
          <a:xfrm rot="16200000">
            <a:off x="-288479" y="3684092"/>
            <a:ext cx="22856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Helvetica" pitchFamily="34" charset="0"/>
              </a:rPr>
              <a:t>Number of one-second fragments</a:t>
            </a:r>
            <a:endParaRPr lang="en-US" sz="2800" dirty="0"/>
          </a:p>
        </p:txBody>
      </p:sp>
      <p:sp>
        <p:nvSpPr>
          <p:cNvPr id="217" name="Rectangle 470"/>
          <p:cNvSpPr>
            <a:spLocks noChangeArrowheads="1"/>
          </p:cNvSpPr>
          <p:nvPr/>
        </p:nvSpPr>
        <p:spPr bwMode="auto">
          <a:xfrm>
            <a:off x="7305675" y="5847878"/>
            <a:ext cx="219075" cy="9524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8" name="Rectangle 471"/>
          <p:cNvSpPr>
            <a:spLocks noChangeArrowheads="1"/>
          </p:cNvSpPr>
          <p:nvPr/>
        </p:nvSpPr>
        <p:spPr bwMode="auto">
          <a:xfrm>
            <a:off x="7305675" y="5847878"/>
            <a:ext cx="219075" cy="9524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19" name="Picture 2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999" y="4114524"/>
            <a:ext cx="733355" cy="7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199" y="3143688"/>
            <a:ext cx="685801" cy="110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" name="Picture 134" descr="http://entomology.montana.edu/historybug/images/Aedes_aegyp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1" y="3757324"/>
            <a:ext cx="1066800" cy="99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" name="Line 366"/>
          <p:cNvSpPr>
            <a:spLocks noChangeShapeType="1"/>
          </p:cNvSpPr>
          <p:nvPr/>
        </p:nvSpPr>
        <p:spPr bwMode="auto">
          <a:xfrm flipV="1">
            <a:off x="6972300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" name="Line 363"/>
          <p:cNvSpPr>
            <a:spLocks noChangeShapeType="1"/>
          </p:cNvSpPr>
          <p:nvPr/>
        </p:nvSpPr>
        <p:spPr bwMode="auto">
          <a:xfrm flipV="1">
            <a:off x="6067425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" name="Line 360"/>
          <p:cNvSpPr>
            <a:spLocks noChangeShapeType="1"/>
          </p:cNvSpPr>
          <p:nvPr/>
        </p:nvSpPr>
        <p:spPr bwMode="auto">
          <a:xfrm flipV="1">
            <a:off x="5162550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" name="Line 357"/>
          <p:cNvSpPr>
            <a:spLocks noChangeShapeType="1"/>
          </p:cNvSpPr>
          <p:nvPr/>
        </p:nvSpPr>
        <p:spPr bwMode="auto">
          <a:xfrm flipV="1">
            <a:off x="4257674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" name="Line 351"/>
          <p:cNvSpPr>
            <a:spLocks noChangeShapeType="1"/>
          </p:cNvSpPr>
          <p:nvPr/>
        </p:nvSpPr>
        <p:spPr bwMode="auto">
          <a:xfrm flipV="1">
            <a:off x="2447924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" name="Line 351"/>
          <p:cNvSpPr>
            <a:spLocks noChangeShapeType="1"/>
          </p:cNvSpPr>
          <p:nvPr/>
        </p:nvSpPr>
        <p:spPr bwMode="auto">
          <a:xfrm flipV="1">
            <a:off x="1566866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" name="Rectangle 199"/>
          <p:cNvSpPr>
            <a:spLocks noChangeArrowheads="1"/>
          </p:cNvSpPr>
          <p:nvPr/>
        </p:nvSpPr>
        <p:spPr bwMode="auto">
          <a:xfrm>
            <a:off x="1981199" y="4952629"/>
            <a:ext cx="546625" cy="30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1">
                <a:solidFill>
                  <a:srgbClr val="000000"/>
                </a:solidFill>
                <a:latin typeface="Helvetica" pitchFamily="34" charset="0"/>
              </a:rPr>
              <a:t>Bombus</a:t>
            </a:r>
          </a:p>
          <a:p>
            <a:r>
              <a:rPr lang="en-US" sz="1000" i="1">
                <a:solidFill>
                  <a:srgbClr val="000000"/>
                </a:solidFill>
                <a:latin typeface="Helvetica" pitchFamily="34" charset="0"/>
              </a:rPr>
              <a:t>impatiens</a:t>
            </a:r>
            <a:endParaRPr lang="en-US" i="1"/>
          </a:p>
        </p:txBody>
      </p:sp>
      <p:sp>
        <p:nvSpPr>
          <p:cNvPr id="237" name="Rectangle 202"/>
          <p:cNvSpPr>
            <a:spLocks noChangeArrowheads="1"/>
          </p:cNvSpPr>
          <p:nvPr/>
        </p:nvSpPr>
        <p:spPr bwMode="auto">
          <a:xfrm>
            <a:off x="3809999" y="4114524"/>
            <a:ext cx="891270" cy="30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1">
                <a:solidFill>
                  <a:srgbClr val="000000"/>
                </a:solidFill>
                <a:latin typeface="Helvetica" pitchFamily="34" charset="0"/>
              </a:rPr>
              <a:t>Culex</a:t>
            </a:r>
          </a:p>
          <a:p>
            <a:r>
              <a:rPr lang="en-US" sz="1000" i="1">
                <a:solidFill>
                  <a:srgbClr val="000000"/>
                </a:solidFill>
                <a:latin typeface="Helvetica" pitchFamily="34" charset="0"/>
              </a:rPr>
              <a:t>quinquefasciatu</a:t>
            </a:r>
            <a:endParaRPr lang="en-US" i="1"/>
          </a:p>
        </p:txBody>
      </p:sp>
      <p:sp>
        <p:nvSpPr>
          <p:cNvPr id="238" name="Rectangle 205"/>
          <p:cNvSpPr>
            <a:spLocks noChangeArrowheads="1"/>
          </p:cNvSpPr>
          <p:nvPr/>
        </p:nvSpPr>
        <p:spPr bwMode="auto">
          <a:xfrm>
            <a:off x="6934200" y="4800246"/>
            <a:ext cx="838200" cy="15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1">
                <a:solidFill>
                  <a:srgbClr val="000000"/>
                </a:solidFill>
                <a:latin typeface="Helvetica" pitchFamily="34" charset="0"/>
              </a:rPr>
              <a:t>Aedes aegypti</a:t>
            </a:r>
            <a:endParaRPr lang="en-US" i="1"/>
          </a:p>
        </p:txBody>
      </p:sp>
      <p:sp>
        <p:nvSpPr>
          <p:cNvPr id="239" name="Line 406"/>
          <p:cNvSpPr>
            <a:spLocks noChangeShapeType="1"/>
          </p:cNvSpPr>
          <p:nvPr/>
        </p:nvSpPr>
        <p:spPr bwMode="auto">
          <a:xfrm>
            <a:off x="1552574" y="5857401"/>
            <a:ext cx="6324601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4"/>
          <p:cNvGrpSpPr/>
          <p:nvPr/>
        </p:nvGrpSpPr>
        <p:grpSpPr bwMode="auto">
          <a:xfrm>
            <a:off x="3371849" y="2066881"/>
            <a:ext cx="3057525" cy="3790521"/>
            <a:chOff x="3371850" y="2066925"/>
            <a:chExt cx="3057525" cy="3790950"/>
          </a:xfrm>
          <a:solidFill>
            <a:srgbClr val="FF0000"/>
          </a:solidFill>
        </p:grpSpPr>
        <p:grpSp>
          <p:nvGrpSpPr>
            <p:cNvPr id="3" name="Group 109"/>
            <p:cNvGrpSpPr/>
            <p:nvPr/>
          </p:nvGrpSpPr>
          <p:grpSpPr>
            <a:xfrm>
              <a:off x="3571875" y="2066925"/>
              <a:ext cx="2857500" cy="3790950"/>
              <a:chOff x="3571875" y="2066925"/>
              <a:chExt cx="2857500" cy="3790950"/>
            </a:xfrm>
            <a:grpFill/>
          </p:grpSpPr>
          <p:grpSp>
            <p:nvGrpSpPr>
              <p:cNvPr id="4" name="Group 101"/>
              <p:cNvGrpSpPr/>
              <p:nvPr/>
            </p:nvGrpSpPr>
            <p:grpSpPr>
              <a:xfrm>
                <a:off x="3571875" y="2066925"/>
                <a:ext cx="2647950" cy="3790950"/>
                <a:chOff x="3571875" y="2066925"/>
                <a:chExt cx="2647950" cy="3790950"/>
              </a:xfrm>
              <a:grpFill/>
            </p:grpSpPr>
            <p:grpSp>
              <p:nvGrpSpPr>
                <p:cNvPr id="5" name="Group 99"/>
                <p:cNvGrpSpPr/>
                <p:nvPr/>
              </p:nvGrpSpPr>
              <p:grpSpPr>
                <a:xfrm>
                  <a:off x="3571875" y="2066925"/>
                  <a:ext cx="2447925" cy="3790950"/>
                  <a:chOff x="3571875" y="2066925"/>
                  <a:chExt cx="2447925" cy="3790950"/>
                </a:xfrm>
                <a:grpFill/>
              </p:grpSpPr>
              <p:grpSp>
                <p:nvGrpSpPr>
                  <p:cNvPr id="6" name="Group 97"/>
                  <p:cNvGrpSpPr/>
                  <p:nvPr/>
                </p:nvGrpSpPr>
                <p:grpSpPr>
                  <a:xfrm>
                    <a:off x="3571875" y="2066925"/>
                    <a:ext cx="2447925" cy="3790950"/>
                    <a:chOff x="3571875" y="2066925"/>
                    <a:chExt cx="2447925" cy="3790950"/>
                  </a:xfrm>
                  <a:grpFill/>
                </p:grpSpPr>
                <p:sp>
                  <p:nvSpPr>
                    <p:cNvPr id="261" name="Rectangle 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71875" y="5753100"/>
                      <a:ext cx="209550" cy="10477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2" name="Rectangle 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1450" y="5600700"/>
                      <a:ext cx="209550" cy="25717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3" name="Rectangle 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1000" y="5610225"/>
                      <a:ext cx="200025" cy="24765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4" name="Rectangle 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0625" y="5286375"/>
                      <a:ext cx="200025" cy="5715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5" name="Rectangle 4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00650" y="5248275"/>
                      <a:ext cx="209550" cy="6096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6" name="Rectangle 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4610100"/>
                      <a:ext cx="200025" cy="124777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7" name="Rectangle 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10225" y="2066925"/>
                      <a:ext cx="209550" cy="379095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8" name="Rectangle 4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19775" y="5010150"/>
                      <a:ext cx="200025" cy="84772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9" name="Rectangle 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1025" y="5600700"/>
                      <a:ext cx="200025" cy="25717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70" name="Rectangle 4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91050" y="5619750"/>
                      <a:ext cx="209550" cy="23812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71" name="Rectangle 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0600" y="5686425"/>
                      <a:ext cx="200025" cy="17145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</p:grpSp>
              <p:sp>
                <p:nvSpPr>
                  <p:cNvPr id="260" name="Rectangle 426"/>
                  <p:cNvSpPr>
                    <a:spLocks noChangeArrowheads="1"/>
                  </p:cNvSpPr>
                  <p:nvPr/>
                </p:nvSpPr>
                <p:spPr bwMode="auto">
                  <a:xfrm>
                    <a:off x="3781425" y="5676900"/>
                    <a:ext cx="200025" cy="18097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258" name="Rectangle 448"/>
                <p:cNvSpPr>
                  <a:spLocks noChangeArrowheads="1"/>
                </p:cNvSpPr>
                <p:nvPr/>
              </p:nvSpPr>
              <p:spPr bwMode="auto">
                <a:xfrm>
                  <a:off x="6019800" y="5676900"/>
                  <a:ext cx="200025" cy="18097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56" name="Rectangle 450"/>
              <p:cNvSpPr>
                <a:spLocks noChangeArrowheads="1"/>
              </p:cNvSpPr>
              <p:nvPr/>
            </p:nvSpPr>
            <p:spPr bwMode="auto">
              <a:xfrm>
                <a:off x="6219825" y="5800725"/>
                <a:ext cx="209550" cy="5715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254" name="Rectangle 422"/>
            <p:cNvSpPr>
              <a:spLocks noChangeArrowheads="1"/>
            </p:cNvSpPr>
            <p:nvPr/>
          </p:nvSpPr>
          <p:spPr bwMode="auto">
            <a:xfrm>
              <a:off x="3371850" y="5829300"/>
              <a:ext cx="200025" cy="28575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7" name="Group 180"/>
          <p:cNvGrpSpPr/>
          <p:nvPr/>
        </p:nvGrpSpPr>
        <p:grpSpPr bwMode="auto">
          <a:xfrm>
            <a:off x="5305425" y="5057392"/>
            <a:ext cx="2000250" cy="800009"/>
            <a:chOff x="5305425" y="5057775"/>
            <a:chExt cx="2000250" cy="800100"/>
          </a:xfrm>
          <a:solidFill>
            <a:srgbClr val="2900D6"/>
          </a:solidFill>
        </p:grpSpPr>
        <p:grpSp>
          <p:nvGrpSpPr>
            <p:cNvPr id="8" name="Group 115"/>
            <p:cNvGrpSpPr/>
            <p:nvPr/>
          </p:nvGrpSpPr>
          <p:grpSpPr>
            <a:xfrm>
              <a:off x="5534025" y="5057775"/>
              <a:ext cx="1771650" cy="800100"/>
              <a:chOff x="5534025" y="5057775"/>
              <a:chExt cx="1771650" cy="800100"/>
            </a:xfrm>
            <a:grpFill/>
          </p:grpSpPr>
          <p:grpSp>
            <p:nvGrpSpPr>
              <p:cNvPr id="9" name="Group 113"/>
              <p:cNvGrpSpPr/>
              <p:nvPr/>
            </p:nvGrpSpPr>
            <p:grpSpPr>
              <a:xfrm>
                <a:off x="5753100" y="5057775"/>
                <a:ext cx="1552575" cy="800100"/>
                <a:chOff x="5753100" y="5057775"/>
                <a:chExt cx="1552575" cy="800100"/>
              </a:xfrm>
              <a:grpFill/>
            </p:grpSpPr>
            <p:grpSp>
              <p:nvGrpSpPr>
                <p:cNvPr id="10" name="Group 111"/>
                <p:cNvGrpSpPr/>
                <p:nvPr/>
              </p:nvGrpSpPr>
              <p:grpSpPr>
                <a:xfrm>
                  <a:off x="5753100" y="5057775"/>
                  <a:ext cx="1333500" cy="800100"/>
                  <a:chOff x="5753100" y="5057775"/>
                  <a:chExt cx="1333500" cy="800100"/>
                </a:xfrm>
                <a:grpFill/>
              </p:grpSpPr>
              <p:grpSp>
                <p:nvGrpSpPr>
                  <p:cNvPr id="11" name="Group 107"/>
                  <p:cNvGrpSpPr/>
                  <p:nvPr/>
                </p:nvGrpSpPr>
                <p:grpSpPr>
                  <a:xfrm>
                    <a:off x="5972175" y="5057775"/>
                    <a:ext cx="1114425" cy="800100"/>
                    <a:chOff x="5972175" y="5057775"/>
                    <a:chExt cx="1114425" cy="800100"/>
                  </a:xfrm>
                  <a:grpFill/>
                </p:grpSpPr>
                <p:sp>
                  <p:nvSpPr>
                    <p:cNvPr id="248" name="Rectangle 4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72175" y="5705475"/>
                      <a:ext cx="219075" cy="1524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49" name="Rectangle 4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91250" y="5400675"/>
                      <a:ext cx="228600" cy="4572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50" name="Rectangle 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19850" y="5095875"/>
                      <a:ext cx="219075" cy="762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51" name="Rectangle 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38925" y="5057775"/>
                      <a:ext cx="219075" cy="8001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52" name="Rectangle 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58000" y="5667375"/>
                      <a:ext cx="228600" cy="1905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</p:grpSp>
              <p:sp>
                <p:nvSpPr>
                  <p:cNvPr id="247" name="Rectangle 456"/>
                  <p:cNvSpPr>
                    <a:spLocks noChangeArrowheads="1"/>
                  </p:cNvSpPr>
                  <p:nvPr/>
                </p:nvSpPr>
                <p:spPr bwMode="auto">
                  <a:xfrm>
                    <a:off x="5753100" y="5791200"/>
                    <a:ext cx="219075" cy="6667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245" name="Rectangle 468"/>
                <p:cNvSpPr>
                  <a:spLocks noChangeArrowheads="1"/>
                </p:cNvSpPr>
                <p:nvPr/>
              </p:nvSpPr>
              <p:spPr bwMode="auto">
                <a:xfrm>
                  <a:off x="7086600" y="5781675"/>
                  <a:ext cx="219075" cy="762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43" name="Rectangle 454"/>
              <p:cNvSpPr>
                <a:spLocks noChangeArrowheads="1"/>
              </p:cNvSpPr>
              <p:nvPr/>
            </p:nvSpPr>
            <p:spPr bwMode="auto">
              <a:xfrm>
                <a:off x="5534025" y="5829300"/>
                <a:ext cx="219075" cy="2857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241" name="Rectangle 452"/>
            <p:cNvSpPr>
              <a:spLocks noChangeArrowheads="1"/>
            </p:cNvSpPr>
            <p:nvPr/>
          </p:nvSpPr>
          <p:spPr bwMode="auto">
            <a:xfrm>
              <a:off x="5305425" y="5838825"/>
              <a:ext cx="228600" cy="1905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74" name="Rectangle 411"/>
          <p:cNvSpPr>
            <a:spLocks noChangeArrowheads="1"/>
          </p:cNvSpPr>
          <p:nvPr/>
        </p:nvSpPr>
        <p:spPr bwMode="auto">
          <a:xfrm>
            <a:off x="1762125" y="5753100"/>
            <a:ext cx="219075" cy="1047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5" name="Rectangle 413"/>
          <p:cNvSpPr>
            <a:spLocks noChangeArrowheads="1"/>
          </p:cNvSpPr>
          <p:nvPr/>
        </p:nvSpPr>
        <p:spPr bwMode="auto">
          <a:xfrm>
            <a:off x="1981200" y="5619750"/>
            <a:ext cx="209550" cy="2381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6" name="Rectangle 415"/>
          <p:cNvSpPr>
            <a:spLocks noChangeArrowheads="1"/>
          </p:cNvSpPr>
          <p:nvPr/>
        </p:nvSpPr>
        <p:spPr bwMode="auto">
          <a:xfrm>
            <a:off x="2190750" y="5438775"/>
            <a:ext cx="219075" cy="4191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7" name="Rectangle 417"/>
          <p:cNvSpPr>
            <a:spLocks noChangeArrowheads="1"/>
          </p:cNvSpPr>
          <p:nvPr/>
        </p:nvSpPr>
        <p:spPr bwMode="auto">
          <a:xfrm>
            <a:off x="2409825" y="5648325"/>
            <a:ext cx="219075" cy="2095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8" name="Rectangle 409"/>
          <p:cNvSpPr>
            <a:spLocks noChangeArrowheads="1"/>
          </p:cNvSpPr>
          <p:nvPr/>
        </p:nvSpPr>
        <p:spPr bwMode="auto">
          <a:xfrm>
            <a:off x="1552575" y="5791200"/>
            <a:ext cx="209550" cy="666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0" name="Line 348"/>
          <p:cNvSpPr>
            <a:spLocks noChangeShapeType="1"/>
          </p:cNvSpPr>
          <p:nvPr/>
        </p:nvSpPr>
        <p:spPr bwMode="auto">
          <a:xfrm flipV="1">
            <a:off x="1552574" y="5790734"/>
            <a:ext cx="1588" cy="6666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" name="Rectangle 350"/>
          <p:cNvSpPr>
            <a:spLocks noChangeArrowheads="1"/>
          </p:cNvSpPr>
          <p:nvPr/>
        </p:nvSpPr>
        <p:spPr bwMode="auto">
          <a:xfrm>
            <a:off x="1457324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100</a:t>
            </a:r>
            <a:endParaRPr lang="en-US"/>
          </a:p>
        </p:txBody>
      </p:sp>
      <p:sp>
        <p:nvSpPr>
          <p:cNvPr id="183" name="Rectangle 353"/>
          <p:cNvSpPr>
            <a:spLocks noChangeArrowheads="1"/>
          </p:cNvSpPr>
          <p:nvPr/>
        </p:nvSpPr>
        <p:spPr bwMode="auto">
          <a:xfrm>
            <a:off x="2352674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200</a:t>
            </a:r>
            <a:endParaRPr lang="en-US"/>
          </a:p>
        </p:txBody>
      </p:sp>
      <p:sp>
        <p:nvSpPr>
          <p:cNvPr id="184" name="Line 354"/>
          <p:cNvSpPr>
            <a:spLocks noChangeShapeType="1"/>
          </p:cNvSpPr>
          <p:nvPr/>
        </p:nvSpPr>
        <p:spPr bwMode="auto">
          <a:xfrm flipV="1">
            <a:off x="3352799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" name="Rectangle 356"/>
          <p:cNvSpPr>
            <a:spLocks noChangeArrowheads="1"/>
          </p:cNvSpPr>
          <p:nvPr/>
        </p:nvSpPr>
        <p:spPr bwMode="auto">
          <a:xfrm>
            <a:off x="3257549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300</a:t>
            </a:r>
            <a:endParaRPr lang="en-US"/>
          </a:p>
        </p:txBody>
      </p:sp>
      <p:sp>
        <p:nvSpPr>
          <p:cNvPr id="186" name="Rectangle 359"/>
          <p:cNvSpPr>
            <a:spLocks noChangeArrowheads="1"/>
          </p:cNvSpPr>
          <p:nvPr/>
        </p:nvSpPr>
        <p:spPr bwMode="auto">
          <a:xfrm>
            <a:off x="4162424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400</a:t>
            </a:r>
            <a:endParaRPr lang="en-US"/>
          </a:p>
        </p:txBody>
      </p:sp>
      <p:sp>
        <p:nvSpPr>
          <p:cNvPr id="187" name="Rectangle 362"/>
          <p:cNvSpPr>
            <a:spLocks noChangeArrowheads="1"/>
          </p:cNvSpPr>
          <p:nvPr/>
        </p:nvSpPr>
        <p:spPr bwMode="auto">
          <a:xfrm>
            <a:off x="5067300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500</a:t>
            </a:r>
            <a:endParaRPr lang="en-US"/>
          </a:p>
        </p:txBody>
      </p:sp>
      <p:sp>
        <p:nvSpPr>
          <p:cNvPr id="188" name="Rectangle 365"/>
          <p:cNvSpPr>
            <a:spLocks noChangeArrowheads="1"/>
          </p:cNvSpPr>
          <p:nvPr/>
        </p:nvSpPr>
        <p:spPr bwMode="auto">
          <a:xfrm>
            <a:off x="5972175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600</a:t>
            </a:r>
            <a:endParaRPr lang="en-US"/>
          </a:p>
        </p:txBody>
      </p:sp>
      <p:sp>
        <p:nvSpPr>
          <p:cNvPr id="189" name="Rectangle 368"/>
          <p:cNvSpPr>
            <a:spLocks noChangeArrowheads="1"/>
          </p:cNvSpPr>
          <p:nvPr/>
        </p:nvSpPr>
        <p:spPr bwMode="auto">
          <a:xfrm>
            <a:off x="6877050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700</a:t>
            </a:r>
            <a:endParaRPr lang="en-US"/>
          </a:p>
        </p:txBody>
      </p:sp>
      <p:sp>
        <p:nvSpPr>
          <p:cNvPr id="190" name="Line 369"/>
          <p:cNvSpPr>
            <a:spLocks noChangeShapeType="1"/>
          </p:cNvSpPr>
          <p:nvPr/>
        </p:nvSpPr>
        <p:spPr bwMode="auto">
          <a:xfrm flipV="1">
            <a:off x="7877175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" name="Rectangle 371"/>
          <p:cNvSpPr>
            <a:spLocks noChangeArrowheads="1"/>
          </p:cNvSpPr>
          <p:nvPr/>
        </p:nvSpPr>
        <p:spPr bwMode="auto">
          <a:xfrm>
            <a:off x="7781925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800</a:t>
            </a:r>
            <a:endParaRPr lang="en-US"/>
          </a:p>
        </p:txBody>
      </p:sp>
      <p:sp>
        <p:nvSpPr>
          <p:cNvPr id="193" name="Line 373"/>
          <p:cNvSpPr>
            <a:spLocks noChangeShapeType="1"/>
          </p:cNvSpPr>
          <p:nvPr/>
        </p:nvSpPr>
        <p:spPr bwMode="auto">
          <a:xfrm flipH="1">
            <a:off x="7810500" y="5857401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" name="Rectangle 420"/>
          <p:cNvSpPr>
            <a:spLocks noChangeArrowheads="1"/>
          </p:cNvSpPr>
          <p:nvPr/>
        </p:nvSpPr>
        <p:spPr bwMode="auto">
          <a:xfrm>
            <a:off x="4276724" y="6047880"/>
            <a:ext cx="1057982" cy="18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Helvetica" pitchFamily="34" charset="0"/>
              </a:rPr>
              <a:t>Frequency (Hz)</a:t>
            </a:r>
            <a:endParaRPr lang="en-US" sz="2800"/>
          </a:p>
        </p:txBody>
      </p:sp>
      <p:sp>
        <p:nvSpPr>
          <p:cNvPr id="217" name="Rectangle 470"/>
          <p:cNvSpPr>
            <a:spLocks noChangeArrowheads="1"/>
          </p:cNvSpPr>
          <p:nvPr/>
        </p:nvSpPr>
        <p:spPr bwMode="auto">
          <a:xfrm>
            <a:off x="7305675" y="5847878"/>
            <a:ext cx="219075" cy="9524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8" name="Rectangle 471"/>
          <p:cNvSpPr>
            <a:spLocks noChangeArrowheads="1"/>
          </p:cNvSpPr>
          <p:nvPr/>
        </p:nvSpPr>
        <p:spPr bwMode="auto">
          <a:xfrm>
            <a:off x="7305675" y="5847878"/>
            <a:ext cx="219075" cy="9524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19" name="Picture 2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999" y="4114524"/>
            <a:ext cx="733355" cy="7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199" y="3143688"/>
            <a:ext cx="685801" cy="110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" name="Picture 134" descr="http://entomology.montana.edu/historybug/images/Aedes_aegyp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1" y="3757324"/>
            <a:ext cx="1066800" cy="99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" name="Line 366"/>
          <p:cNvSpPr>
            <a:spLocks noChangeShapeType="1"/>
          </p:cNvSpPr>
          <p:nvPr/>
        </p:nvSpPr>
        <p:spPr bwMode="auto">
          <a:xfrm flipV="1">
            <a:off x="6972300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" name="Line 363"/>
          <p:cNvSpPr>
            <a:spLocks noChangeShapeType="1"/>
          </p:cNvSpPr>
          <p:nvPr/>
        </p:nvSpPr>
        <p:spPr bwMode="auto">
          <a:xfrm flipV="1">
            <a:off x="6067425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" name="Line 360"/>
          <p:cNvSpPr>
            <a:spLocks noChangeShapeType="1"/>
          </p:cNvSpPr>
          <p:nvPr/>
        </p:nvSpPr>
        <p:spPr bwMode="auto">
          <a:xfrm flipV="1">
            <a:off x="5162550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" name="Line 357"/>
          <p:cNvSpPr>
            <a:spLocks noChangeShapeType="1"/>
          </p:cNvSpPr>
          <p:nvPr/>
        </p:nvSpPr>
        <p:spPr bwMode="auto">
          <a:xfrm flipV="1">
            <a:off x="4257674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" name="Line 351"/>
          <p:cNvSpPr>
            <a:spLocks noChangeShapeType="1"/>
          </p:cNvSpPr>
          <p:nvPr/>
        </p:nvSpPr>
        <p:spPr bwMode="auto">
          <a:xfrm flipV="1">
            <a:off x="2447924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" name="Line 351"/>
          <p:cNvSpPr>
            <a:spLocks noChangeShapeType="1"/>
          </p:cNvSpPr>
          <p:nvPr/>
        </p:nvSpPr>
        <p:spPr bwMode="auto">
          <a:xfrm flipV="1">
            <a:off x="1566866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" name="Rectangle 199"/>
          <p:cNvSpPr>
            <a:spLocks noChangeArrowheads="1"/>
          </p:cNvSpPr>
          <p:nvPr/>
        </p:nvSpPr>
        <p:spPr bwMode="auto">
          <a:xfrm>
            <a:off x="1981199" y="4952629"/>
            <a:ext cx="546625" cy="30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1">
                <a:solidFill>
                  <a:srgbClr val="000000"/>
                </a:solidFill>
                <a:latin typeface="Helvetica" pitchFamily="34" charset="0"/>
              </a:rPr>
              <a:t>Bombus</a:t>
            </a:r>
          </a:p>
          <a:p>
            <a:r>
              <a:rPr lang="en-US" sz="1000" i="1">
                <a:solidFill>
                  <a:srgbClr val="000000"/>
                </a:solidFill>
                <a:latin typeface="Helvetica" pitchFamily="34" charset="0"/>
              </a:rPr>
              <a:t>impatiens</a:t>
            </a:r>
            <a:endParaRPr lang="en-US" i="1"/>
          </a:p>
        </p:txBody>
      </p:sp>
      <p:sp>
        <p:nvSpPr>
          <p:cNvPr id="237" name="Rectangle 202"/>
          <p:cNvSpPr>
            <a:spLocks noChangeArrowheads="1"/>
          </p:cNvSpPr>
          <p:nvPr/>
        </p:nvSpPr>
        <p:spPr bwMode="auto">
          <a:xfrm>
            <a:off x="3809999" y="4114524"/>
            <a:ext cx="891270" cy="30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1">
                <a:solidFill>
                  <a:srgbClr val="000000"/>
                </a:solidFill>
                <a:latin typeface="Helvetica" pitchFamily="34" charset="0"/>
              </a:rPr>
              <a:t>Culex</a:t>
            </a:r>
          </a:p>
          <a:p>
            <a:r>
              <a:rPr lang="en-US" sz="1000" i="1">
                <a:solidFill>
                  <a:srgbClr val="000000"/>
                </a:solidFill>
                <a:latin typeface="Helvetica" pitchFamily="34" charset="0"/>
              </a:rPr>
              <a:t>quinquefasciatu</a:t>
            </a:r>
            <a:endParaRPr lang="en-US" i="1"/>
          </a:p>
        </p:txBody>
      </p:sp>
      <p:sp>
        <p:nvSpPr>
          <p:cNvPr id="238" name="Rectangle 205"/>
          <p:cNvSpPr>
            <a:spLocks noChangeArrowheads="1"/>
          </p:cNvSpPr>
          <p:nvPr/>
        </p:nvSpPr>
        <p:spPr bwMode="auto">
          <a:xfrm>
            <a:off x="6934200" y="4800246"/>
            <a:ext cx="838200" cy="15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1">
                <a:solidFill>
                  <a:srgbClr val="000000"/>
                </a:solidFill>
                <a:latin typeface="Helvetica" pitchFamily="34" charset="0"/>
              </a:rPr>
              <a:t>Aedes aegypti</a:t>
            </a:r>
            <a:endParaRPr lang="en-US" i="1"/>
          </a:p>
        </p:txBody>
      </p:sp>
      <p:sp>
        <p:nvSpPr>
          <p:cNvPr id="239" name="Line 406"/>
          <p:cNvSpPr>
            <a:spLocks noChangeShapeType="1"/>
          </p:cNvSpPr>
          <p:nvPr/>
        </p:nvSpPr>
        <p:spPr bwMode="auto">
          <a:xfrm>
            <a:off x="1552574" y="5857401"/>
            <a:ext cx="6324601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2400"/>
            <a:ext cx="2286000" cy="157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Rectangle 128"/>
          <p:cNvSpPr>
            <a:spLocks noChangeArrowheads="1"/>
          </p:cNvSpPr>
          <p:nvPr/>
        </p:nvSpPr>
        <p:spPr bwMode="auto">
          <a:xfrm>
            <a:off x="2501834" y="321543"/>
            <a:ext cx="4501394" cy="1035805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Line 130"/>
          <p:cNvSpPr>
            <a:spLocks noChangeShapeType="1"/>
          </p:cNvSpPr>
          <p:nvPr/>
        </p:nvSpPr>
        <p:spPr bwMode="auto">
          <a:xfrm>
            <a:off x="2501834" y="1357348"/>
            <a:ext cx="4501394" cy="242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Line 133"/>
          <p:cNvSpPr>
            <a:spLocks noChangeShapeType="1"/>
          </p:cNvSpPr>
          <p:nvPr/>
        </p:nvSpPr>
        <p:spPr bwMode="auto">
          <a:xfrm>
            <a:off x="2501834" y="1357348"/>
            <a:ext cx="4501394" cy="242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Line 135"/>
          <p:cNvSpPr>
            <a:spLocks noChangeShapeType="1"/>
          </p:cNvSpPr>
          <p:nvPr/>
        </p:nvSpPr>
        <p:spPr bwMode="auto">
          <a:xfrm flipV="1">
            <a:off x="2501834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137"/>
          <p:cNvSpPr>
            <a:spLocks noChangeArrowheads="1"/>
          </p:cNvSpPr>
          <p:nvPr/>
        </p:nvSpPr>
        <p:spPr bwMode="auto">
          <a:xfrm>
            <a:off x="2492154" y="1367028"/>
            <a:ext cx="57707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Line 138"/>
          <p:cNvSpPr>
            <a:spLocks noChangeShapeType="1"/>
          </p:cNvSpPr>
          <p:nvPr/>
        </p:nvSpPr>
        <p:spPr bwMode="auto">
          <a:xfrm flipV="1">
            <a:off x="2949555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140"/>
          <p:cNvSpPr>
            <a:spLocks noChangeArrowheads="1"/>
          </p:cNvSpPr>
          <p:nvPr/>
        </p:nvSpPr>
        <p:spPr bwMode="auto">
          <a:xfrm>
            <a:off x="2918092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Line 141"/>
          <p:cNvSpPr>
            <a:spLocks noChangeShapeType="1"/>
          </p:cNvSpPr>
          <p:nvPr/>
        </p:nvSpPr>
        <p:spPr bwMode="auto">
          <a:xfrm flipV="1">
            <a:off x="3399695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143"/>
          <p:cNvSpPr>
            <a:spLocks noChangeArrowheads="1"/>
          </p:cNvSpPr>
          <p:nvPr/>
        </p:nvSpPr>
        <p:spPr bwMode="auto">
          <a:xfrm>
            <a:off x="3368229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Line 144"/>
          <p:cNvSpPr>
            <a:spLocks noChangeShapeType="1"/>
          </p:cNvSpPr>
          <p:nvPr/>
        </p:nvSpPr>
        <p:spPr bwMode="auto">
          <a:xfrm flipV="1">
            <a:off x="3849834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146"/>
          <p:cNvSpPr>
            <a:spLocks noChangeArrowheads="1"/>
          </p:cNvSpPr>
          <p:nvPr/>
        </p:nvSpPr>
        <p:spPr bwMode="auto">
          <a:xfrm>
            <a:off x="3820792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Line 147"/>
          <p:cNvSpPr>
            <a:spLocks noChangeShapeType="1"/>
          </p:cNvSpPr>
          <p:nvPr/>
        </p:nvSpPr>
        <p:spPr bwMode="auto">
          <a:xfrm flipV="1">
            <a:off x="4299974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149"/>
          <p:cNvSpPr>
            <a:spLocks noChangeArrowheads="1"/>
          </p:cNvSpPr>
          <p:nvPr/>
        </p:nvSpPr>
        <p:spPr bwMode="auto">
          <a:xfrm>
            <a:off x="4270932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Line 150"/>
          <p:cNvSpPr>
            <a:spLocks noChangeShapeType="1"/>
          </p:cNvSpPr>
          <p:nvPr/>
        </p:nvSpPr>
        <p:spPr bwMode="auto">
          <a:xfrm flipV="1">
            <a:off x="4752531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52"/>
          <p:cNvSpPr>
            <a:spLocks noChangeArrowheads="1"/>
          </p:cNvSpPr>
          <p:nvPr/>
        </p:nvSpPr>
        <p:spPr bwMode="auto">
          <a:xfrm>
            <a:off x="4721070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Line 153"/>
          <p:cNvSpPr>
            <a:spLocks noChangeShapeType="1"/>
          </p:cNvSpPr>
          <p:nvPr/>
        </p:nvSpPr>
        <p:spPr bwMode="auto">
          <a:xfrm flipV="1">
            <a:off x="5200252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155"/>
          <p:cNvSpPr>
            <a:spLocks noChangeArrowheads="1"/>
          </p:cNvSpPr>
          <p:nvPr/>
        </p:nvSpPr>
        <p:spPr bwMode="auto">
          <a:xfrm>
            <a:off x="5168789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Line 156"/>
          <p:cNvSpPr>
            <a:spLocks noChangeShapeType="1"/>
          </p:cNvSpPr>
          <p:nvPr/>
        </p:nvSpPr>
        <p:spPr bwMode="auto">
          <a:xfrm flipV="1">
            <a:off x="5650392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158"/>
          <p:cNvSpPr>
            <a:spLocks noChangeArrowheads="1"/>
          </p:cNvSpPr>
          <p:nvPr/>
        </p:nvSpPr>
        <p:spPr bwMode="auto">
          <a:xfrm>
            <a:off x="5618926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Line 159"/>
          <p:cNvSpPr>
            <a:spLocks noChangeShapeType="1"/>
          </p:cNvSpPr>
          <p:nvPr/>
        </p:nvSpPr>
        <p:spPr bwMode="auto">
          <a:xfrm flipV="1">
            <a:off x="6100531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61"/>
          <p:cNvSpPr>
            <a:spLocks noChangeArrowheads="1"/>
          </p:cNvSpPr>
          <p:nvPr/>
        </p:nvSpPr>
        <p:spPr bwMode="auto">
          <a:xfrm>
            <a:off x="6071488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Line 162"/>
          <p:cNvSpPr>
            <a:spLocks noChangeShapeType="1"/>
          </p:cNvSpPr>
          <p:nvPr/>
        </p:nvSpPr>
        <p:spPr bwMode="auto">
          <a:xfrm flipV="1">
            <a:off x="6550671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164"/>
          <p:cNvSpPr>
            <a:spLocks noChangeArrowheads="1"/>
          </p:cNvSpPr>
          <p:nvPr/>
        </p:nvSpPr>
        <p:spPr bwMode="auto">
          <a:xfrm>
            <a:off x="6521629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900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Line 165"/>
          <p:cNvSpPr>
            <a:spLocks noChangeShapeType="1"/>
          </p:cNvSpPr>
          <p:nvPr/>
        </p:nvSpPr>
        <p:spPr bwMode="auto">
          <a:xfrm flipV="1">
            <a:off x="7003228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167"/>
          <p:cNvSpPr>
            <a:spLocks noChangeArrowheads="1"/>
          </p:cNvSpPr>
          <p:nvPr/>
        </p:nvSpPr>
        <p:spPr bwMode="auto">
          <a:xfrm>
            <a:off x="6959668" y="1367028"/>
            <a:ext cx="230831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1000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Line 168"/>
          <p:cNvSpPr>
            <a:spLocks noChangeShapeType="1"/>
          </p:cNvSpPr>
          <p:nvPr/>
        </p:nvSpPr>
        <p:spPr bwMode="auto">
          <a:xfrm>
            <a:off x="2501834" y="1357348"/>
            <a:ext cx="41142" cy="242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Line 169"/>
          <p:cNvSpPr>
            <a:spLocks noChangeShapeType="1"/>
          </p:cNvSpPr>
          <p:nvPr/>
        </p:nvSpPr>
        <p:spPr bwMode="auto">
          <a:xfrm flipH="1">
            <a:off x="6957247" y="1357348"/>
            <a:ext cx="45983" cy="242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Line 201"/>
          <p:cNvSpPr>
            <a:spLocks noChangeShapeType="1"/>
          </p:cNvSpPr>
          <p:nvPr/>
        </p:nvSpPr>
        <p:spPr bwMode="auto">
          <a:xfrm>
            <a:off x="2501834" y="1357348"/>
            <a:ext cx="4501394" cy="242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Freeform 204"/>
          <p:cNvSpPr>
            <a:spLocks/>
          </p:cNvSpPr>
          <p:nvPr/>
        </p:nvSpPr>
        <p:spPr bwMode="auto">
          <a:xfrm>
            <a:off x="2501834" y="1137117"/>
            <a:ext cx="382377" cy="217809"/>
          </a:xfrm>
          <a:custGeom>
            <a:avLst/>
            <a:gdLst/>
            <a:ahLst/>
            <a:cxnLst>
              <a:cxn ang="0">
                <a:pos x="2" y="70"/>
              </a:cxn>
              <a:cxn ang="0">
                <a:pos x="6" y="59"/>
              </a:cxn>
              <a:cxn ang="0">
                <a:pos x="10" y="63"/>
              </a:cxn>
              <a:cxn ang="0">
                <a:pos x="13" y="70"/>
              </a:cxn>
              <a:cxn ang="0">
                <a:pos x="17" y="81"/>
              </a:cxn>
              <a:cxn ang="0">
                <a:pos x="21" y="80"/>
              </a:cxn>
              <a:cxn ang="0">
                <a:pos x="25" y="78"/>
              </a:cxn>
              <a:cxn ang="0">
                <a:pos x="28" y="76"/>
              </a:cxn>
              <a:cxn ang="0">
                <a:pos x="32" y="78"/>
              </a:cxn>
              <a:cxn ang="0">
                <a:pos x="36" y="84"/>
              </a:cxn>
              <a:cxn ang="0">
                <a:pos x="40" y="84"/>
              </a:cxn>
              <a:cxn ang="0">
                <a:pos x="43" y="85"/>
              </a:cxn>
              <a:cxn ang="0">
                <a:pos x="47" y="84"/>
              </a:cxn>
              <a:cxn ang="0">
                <a:pos x="51" y="83"/>
              </a:cxn>
              <a:cxn ang="0">
                <a:pos x="55" y="86"/>
              </a:cxn>
              <a:cxn ang="0">
                <a:pos x="58" y="81"/>
              </a:cxn>
              <a:cxn ang="0">
                <a:pos x="62" y="81"/>
              </a:cxn>
              <a:cxn ang="0">
                <a:pos x="66" y="84"/>
              </a:cxn>
              <a:cxn ang="0">
                <a:pos x="70" y="83"/>
              </a:cxn>
              <a:cxn ang="0">
                <a:pos x="73" y="81"/>
              </a:cxn>
              <a:cxn ang="0">
                <a:pos x="77" y="86"/>
              </a:cxn>
              <a:cxn ang="0">
                <a:pos x="81" y="84"/>
              </a:cxn>
              <a:cxn ang="0">
                <a:pos x="85" y="80"/>
              </a:cxn>
              <a:cxn ang="0">
                <a:pos x="88" y="85"/>
              </a:cxn>
              <a:cxn ang="0">
                <a:pos x="92" y="83"/>
              </a:cxn>
              <a:cxn ang="0">
                <a:pos x="96" y="81"/>
              </a:cxn>
              <a:cxn ang="0">
                <a:pos x="100" y="89"/>
              </a:cxn>
              <a:cxn ang="0">
                <a:pos x="103" y="90"/>
              </a:cxn>
              <a:cxn ang="0">
                <a:pos x="107" y="81"/>
              </a:cxn>
              <a:cxn ang="0">
                <a:pos x="111" y="0"/>
              </a:cxn>
              <a:cxn ang="0">
                <a:pos x="115" y="84"/>
              </a:cxn>
              <a:cxn ang="0">
                <a:pos x="118" y="88"/>
              </a:cxn>
              <a:cxn ang="0">
                <a:pos x="122" y="83"/>
              </a:cxn>
              <a:cxn ang="0">
                <a:pos x="126" y="90"/>
              </a:cxn>
              <a:cxn ang="0">
                <a:pos x="130" y="88"/>
              </a:cxn>
              <a:cxn ang="0">
                <a:pos x="133" y="90"/>
              </a:cxn>
              <a:cxn ang="0">
                <a:pos x="137" y="86"/>
              </a:cxn>
              <a:cxn ang="0">
                <a:pos x="141" y="84"/>
              </a:cxn>
              <a:cxn ang="0">
                <a:pos x="145" y="89"/>
              </a:cxn>
              <a:cxn ang="0">
                <a:pos x="148" y="81"/>
              </a:cxn>
              <a:cxn ang="0">
                <a:pos x="152" y="85"/>
              </a:cxn>
              <a:cxn ang="0">
                <a:pos x="156" y="84"/>
              </a:cxn>
            </a:cxnLst>
            <a:rect l="0" t="0" r="r" b="b"/>
            <a:pathLst>
              <a:path w="158" h="90">
                <a:moveTo>
                  <a:pt x="0" y="85"/>
                </a:moveTo>
                <a:lnTo>
                  <a:pt x="1" y="81"/>
                </a:lnTo>
                <a:lnTo>
                  <a:pt x="2" y="70"/>
                </a:lnTo>
                <a:lnTo>
                  <a:pt x="3" y="65"/>
                </a:lnTo>
                <a:lnTo>
                  <a:pt x="5" y="60"/>
                </a:lnTo>
                <a:lnTo>
                  <a:pt x="6" y="59"/>
                </a:lnTo>
                <a:lnTo>
                  <a:pt x="7" y="59"/>
                </a:lnTo>
                <a:lnTo>
                  <a:pt x="8" y="61"/>
                </a:lnTo>
                <a:lnTo>
                  <a:pt x="10" y="63"/>
                </a:lnTo>
                <a:lnTo>
                  <a:pt x="11" y="68"/>
                </a:lnTo>
                <a:lnTo>
                  <a:pt x="12" y="70"/>
                </a:lnTo>
                <a:lnTo>
                  <a:pt x="13" y="70"/>
                </a:lnTo>
                <a:lnTo>
                  <a:pt x="15" y="75"/>
                </a:lnTo>
                <a:lnTo>
                  <a:pt x="16" y="79"/>
                </a:lnTo>
                <a:lnTo>
                  <a:pt x="17" y="81"/>
                </a:lnTo>
                <a:lnTo>
                  <a:pt x="18" y="80"/>
                </a:lnTo>
                <a:lnTo>
                  <a:pt x="20" y="79"/>
                </a:lnTo>
                <a:lnTo>
                  <a:pt x="21" y="80"/>
                </a:lnTo>
                <a:lnTo>
                  <a:pt x="22" y="80"/>
                </a:lnTo>
                <a:lnTo>
                  <a:pt x="23" y="80"/>
                </a:lnTo>
                <a:lnTo>
                  <a:pt x="25" y="78"/>
                </a:lnTo>
                <a:lnTo>
                  <a:pt x="26" y="79"/>
                </a:lnTo>
                <a:lnTo>
                  <a:pt x="27" y="78"/>
                </a:lnTo>
                <a:lnTo>
                  <a:pt x="28" y="76"/>
                </a:lnTo>
                <a:lnTo>
                  <a:pt x="30" y="76"/>
                </a:lnTo>
                <a:lnTo>
                  <a:pt x="31" y="76"/>
                </a:lnTo>
                <a:lnTo>
                  <a:pt x="32" y="78"/>
                </a:lnTo>
                <a:lnTo>
                  <a:pt x="33" y="80"/>
                </a:lnTo>
                <a:lnTo>
                  <a:pt x="35" y="83"/>
                </a:lnTo>
                <a:lnTo>
                  <a:pt x="36" y="84"/>
                </a:lnTo>
                <a:lnTo>
                  <a:pt x="37" y="85"/>
                </a:lnTo>
                <a:lnTo>
                  <a:pt x="38" y="86"/>
                </a:lnTo>
                <a:lnTo>
                  <a:pt x="40" y="84"/>
                </a:lnTo>
                <a:lnTo>
                  <a:pt x="41" y="81"/>
                </a:lnTo>
                <a:lnTo>
                  <a:pt x="42" y="84"/>
                </a:lnTo>
                <a:lnTo>
                  <a:pt x="43" y="85"/>
                </a:lnTo>
                <a:lnTo>
                  <a:pt x="45" y="85"/>
                </a:lnTo>
                <a:lnTo>
                  <a:pt x="46" y="86"/>
                </a:lnTo>
                <a:lnTo>
                  <a:pt x="47" y="84"/>
                </a:lnTo>
                <a:lnTo>
                  <a:pt x="48" y="84"/>
                </a:lnTo>
                <a:lnTo>
                  <a:pt x="50" y="84"/>
                </a:lnTo>
                <a:lnTo>
                  <a:pt x="51" y="83"/>
                </a:lnTo>
                <a:lnTo>
                  <a:pt x="52" y="84"/>
                </a:lnTo>
                <a:lnTo>
                  <a:pt x="53" y="85"/>
                </a:lnTo>
                <a:lnTo>
                  <a:pt x="55" y="86"/>
                </a:lnTo>
                <a:lnTo>
                  <a:pt x="56" y="86"/>
                </a:lnTo>
                <a:lnTo>
                  <a:pt x="57" y="84"/>
                </a:lnTo>
                <a:lnTo>
                  <a:pt x="58" y="81"/>
                </a:lnTo>
                <a:lnTo>
                  <a:pt x="60" y="83"/>
                </a:lnTo>
                <a:lnTo>
                  <a:pt x="61" y="83"/>
                </a:lnTo>
                <a:lnTo>
                  <a:pt x="62" y="81"/>
                </a:lnTo>
                <a:lnTo>
                  <a:pt x="63" y="81"/>
                </a:lnTo>
                <a:lnTo>
                  <a:pt x="65" y="84"/>
                </a:lnTo>
                <a:lnTo>
                  <a:pt x="66" y="84"/>
                </a:lnTo>
                <a:lnTo>
                  <a:pt x="67" y="80"/>
                </a:lnTo>
                <a:lnTo>
                  <a:pt x="68" y="81"/>
                </a:lnTo>
                <a:lnTo>
                  <a:pt x="70" y="83"/>
                </a:lnTo>
                <a:lnTo>
                  <a:pt x="71" y="83"/>
                </a:lnTo>
                <a:lnTo>
                  <a:pt x="72" y="80"/>
                </a:lnTo>
                <a:lnTo>
                  <a:pt x="73" y="81"/>
                </a:lnTo>
                <a:lnTo>
                  <a:pt x="75" y="81"/>
                </a:lnTo>
                <a:lnTo>
                  <a:pt x="76" y="85"/>
                </a:lnTo>
                <a:lnTo>
                  <a:pt x="77" y="86"/>
                </a:lnTo>
                <a:lnTo>
                  <a:pt x="78" y="83"/>
                </a:lnTo>
                <a:lnTo>
                  <a:pt x="80" y="83"/>
                </a:lnTo>
                <a:lnTo>
                  <a:pt x="81" y="84"/>
                </a:lnTo>
                <a:lnTo>
                  <a:pt x="82" y="83"/>
                </a:lnTo>
                <a:lnTo>
                  <a:pt x="83" y="80"/>
                </a:lnTo>
                <a:lnTo>
                  <a:pt x="85" y="80"/>
                </a:lnTo>
                <a:lnTo>
                  <a:pt x="86" y="80"/>
                </a:lnTo>
                <a:lnTo>
                  <a:pt x="87" y="81"/>
                </a:lnTo>
                <a:lnTo>
                  <a:pt x="88" y="85"/>
                </a:lnTo>
                <a:lnTo>
                  <a:pt x="90" y="81"/>
                </a:lnTo>
                <a:lnTo>
                  <a:pt x="91" y="84"/>
                </a:lnTo>
                <a:lnTo>
                  <a:pt x="92" y="83"/>
                </a:lnTo>
                <a:lnTo>
                  <a:pt x="93" y="80"/>
                </a:lnTo>
                <a:lnTo>
                  <a:pt x="95" y="81"/>
                </a:lnTo>
                <a:lnTo>
                  <a:pt x="96" y="81"/>
                </a:lnTo>
                <a:lnTo>
                  <a:pt x="97" y="88"/>
                </a:lnTo>
                <a:lnTo>
                  <a:pt x="98" y="86"/>
                </a:lnTo>
                <a:lnTo>
                  <a:pt x="100" y="89"/>
                </a:lnTo>
                <a:lnTo>
                  <a:pt x="101" y="86"/>
                </a:lnTo>
                <a:lnTo>
                  <a:pt x="102" y="86"/>
                </a:lnTo>
                <a:lnTo>
                  <a:pt x="103" y="90"/>
                </a:lnTo>
                <a:lnTo>
                  <a:pt x="105" y="78"/>
                </a:lnTo>
                <a:lnTo>
                  <a:pt x="106" y="81"/>
                </a:lnTo>
                <a:lnTo>
                  <a:pt x="107" y="81"/>
                </a:lnTo>
                <a:lnTo>
                  <a:pt x="108" y="74"/>
                </a:lnTo>
                <a:lnTo>
                  <a:pt x="110" y="64"/>
                </a:lnTo>
                <a:lnTo>
                  <a:pt x="111" y="0"/>
                </a:lnTo>
                <a:lnTo>
                  <a:pt x="112" y="41"/>
                </a:lnTo>
                <a:lnTo>
                  <a:pt x="113" y="75"/>
                </a:lnTo>
                <a:lnTo>
                  <a:pt x="115" y="84"/>
                </a:lnTo>
                <a:lnTo>
                  <a:pt x="116" y="81"/>
                </a:lnTo>
                <a:lnTo>
                  <a:pt x="117" y="80"/>
                </a:lnTo>
                <a:lnTo>
                  <a:pt x="118" y="88"/>
                </a:lnTo>
                <a:lnTo>
                  <a:pt x="120" y="81"/>
                </a:lnTo>
                <a:lnTo>
                  <a:pt x="121" y="86"/>
                </a:lnTo>
                <a:lnTo>
                  <a:pt x="122" y="83"/>
                </a:lnTo>
                <a:lnTo>
                  <a:pt x="123" y="86"/>
                </a:lnTo>
                <a:lnTo>
                  <a:pt x="125" y="84"/>
                </a:lnTo>
                <a:lnTo>
                  <a:pt x="126" y="90"/>
                </a:lnTo>
                <a:lnTo>
                  <a:pt x="127" y="89"/>
                </a:lnTo>
                <a:lnTo>
                  <a:pt x="128" y="85"/>
                </a:lnTo>
                <a:lnTo>
                  <a:pt x="130" y="88"/>
                </a:lnTo>
                <a:lnTo>
                  <a:pt x="131" y="85"/>
                </a:lnTo>
                <a:lnTo>
                  <a:pt x="132" y="90"/>
                </a:lnTo>
                <a:lnTo>
                  <a:pt x="133" y="90"/>
                </a:lnTo>
                <a:lnTo>
                  <a:pt x="135" y="86"/>
                </a:lnTo>
                <a:lnTo>
                  <a:pt x="136" y="88"/>
                </a:lnTo>
                <a:lnTo>
                  <a:pt x="137" y="86"/>
                </a:lnTo>
                <a:lnTo>
                  <a:pt x="138" y="85"/>
                </a:lnTo>
                <a:lnTo>
                  <a:pt x="140" y="81"/>
                </a:lnTo>
                <a:lnTo>
                  <a:pt x="141" y="84"/>
                </a:lnTo>
                <a:lnTo>
                  <a:pt x="142" y="86"/>
                </a:lnTo>
                <a:lnTo>
                  <a:pt x="143" y="88"/>
                </a:lnTo>
                <a:lnTo>
                  <a:pt x="145" y="89"/>
                </a:lnTo>
                <a:lnTo>
                  <a:pt x="146" y="88"/>
                </a:lnTo>
                <a:lnTo>
                  <a:pt x="147" y="85"/>
                </a:lnTo>
                <a:lnTo>
                  <a:pt x="148" y="81"/>
                </a:lnTo>
                <a:lnTo>
                  <a:pt x="150" y="81"/>
                </a:lnTo>
                <a:lnTo>
                  <a:pt x="151" y="83"/>
                </a:lnTo>
                <a:lnTo>
                  <a:pt x="152" y="85"/>
                </a:lnTo>
                <a:lnTo>
                  <a:pt x="153" y="85"/>
                </a:lnTo>
                <a:lnTo>
                  <a:pt x="155" y="85"/>
                </a:lnTo>
                <a:lnTo>
                  <a:pt x="156" y="84"/>
                </a:lnTo>
                <a:lnTo>
                  <a:pt x="157" y="85"/>
                </a:lnTo>
                <a:lnTo>
                  <a:pt x="158" y="89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Freeform 205"/>
          <p:cNvSpPr>
            <a:spLocks/>
          </p:cNvSpPr>
          <p:nvPr/>
        </p:nvSpPr>
        <p:spPr bwMode="auto">
          <a:xfrm>
            <a:off x="2884212" y="1270225"/>
            <a:ext cx="384797" cy="84705"/>
          </a:xfrm>
          <a:custGeom>
            <a:avLst/>
            <a:gdLst/>
            <a:ahLst/>
            <a:cxnLst>
              <a:cxn ang="0">
                <a:pos x="3" y="35"/>
              </a:cxn>
              <a:cxn ang="0">
                <a:pos x="7" y="29"/>
              </a:cxn>
              <a:cxn ang="0">
                <a:pos x="10" y="31"/>
              </a:cxn>
              <a:cxn ang="0">
                <a:pos x="14" y="33"/>
              </a:cxn>
              <a:cxn ang="0">
                <a:pos x="18" y="33"/>
              </a:cxn>
              <a:cxn ang="0">
                <a:pos x="22" y="33"/>
              </a:cxn>
              <a:cxn ang="0">
                <a:pos x="25" y="33"/>
              </a:cxn>
              <a:cxn ang="0">
                <a:pos x="29" y="33"/>
              </a:cxn>
              <a:cxn ang="0">
                <a:pos x="33" y="31"/>
              </a:cxn>
              <a:cxn ang="0">
                <a:pos x="37" y="29"/>
              </a:cxn>
              <a:cxn ang="0">
                <a:pos x="40" y="30"/>
              </a:cxn>
              <a:cxn ang="0">
                <a:pos x="44" y="33"/>
              </a:cxn>
              <a:cxn ang="0">
                <a:pos x="48" y="31"/>
              </a:cxn>
              <a:cxn ang="0">
                <a:pos x="52" y="28"/>
              </a:cxn>
              <a:cxn ang="0">
                <a:pos x="55" y="26"/>
              </a:cxn>
              <a:cxn ang="0">
                <a:pos x="59" y="29"/>
              </a:cxn>
              <a:cxn ang="0">
                <a:pos x="63" y="28"/>
              </a:cxn>
              <a:cxn ang="0">
                <a:pos x="67" y="31"/>
              </a:cxn>
              <a:cxn ang="0">
                <a:pos x="70" y="33"/>
              </a:cxn>
              <a:cxn ang="0">
                <a:pos x="74" y="25"/>
              </a:cxn>
              <a:cxn ang="0">
                <a:pos x="78" y="25"/>
              </a:cxn>
              <a:cxn ang="0">
                <a:pos x="82" y="31"/>
              </a:cxn>
              <a:cxn ang="0">
                <a:pos x="85" y="34"/>
              </a:cxn>
              <a:cxn ang="0">
                <a:pos x="89" y="30"/>
              </a:cxn>
              <a:cxn ang="0">
                <a:pos x="93" y="31"/>
              </a:cxn>
              <a:cxn ang="0">
                <a:pos x="97" y="30"/>
              </a:cxn>
              <a:cxn ang="0">
                <a:pos x="100" y="34"/>
              </a:cxn>
              <a:cxn ang="0">
                <a:pos x="104" y="33"/>
              </a:cxn>
              <a:cxn ang="0">
                <a:pos x="108" y="33"/>
              </a:cxn>
              <a:cxn ang="0">
                <a:pos x="112" y="30"/>
              </a:cxn>
              <a:cxn ang="0">
                <a:pos x="115" y="26"/>
              </a:cxn>
              <a:cxn ang="0">
                <a:pos x="119" y="28"/>
              </a:cxn>
              <a:cxn ang="0">
                <a:pos x="123" y="34"/>
              </a:cxn>
              <a:cxn ang="0">
                <a:pos x="127" y="20"/>
              </a:cxn>
              <a:cxn ang="0">
                <a:pos x="130" y="9"/>
              </a:cxn>
              <a:cxn ang="0">
                <a:pos x="134" y="6"/>
              </a:cxn>
              <a:cxn ang="0">
                <a:pos x="138" y="18"/>
              </a:cxn>
              <a:cxn ang="0">
                <a:pos x="142" y="29"/>
              </a:cxn>
              <a:cxn ang="0">
                <a:pos x="145" y="30"/>
              </a:cxn>
              <a:cxn ang="0">
                <a:pos x="149" y="24"/>
              </a:cxn>
              <a:cxn ang="0">
                <a:pos x="153" y="24"/>
              </a:cxn>
              <a:cxn ang="0">
                <a:pos x="157" y="20"/>
              </a:cxn>
            </a:cxnLst>
            <a:rect l="0" t="0" r="r" b="b"/>
            <a:pathLst>
              <a:path w="159" h="35">
                <a:moveTo>
                  <a:pt x="0" y="34"/>
                </a:moveTo>
                <a:lnTo>
                  <a:pt x="2" y="34"/>
                </a:lnTo>
                <a:lnTo>
                  <a:pt x="3" y="35"/>
                </a:lnTo>
                <a:lnTo>
                  <a:pt x="4" y="33"/>
                </a:lnTo>
                <a:lnTo>
                  <a:pt x="5" y="31"/>
                </a:lnTo>
                <a:lnTo>
                  <a:pt x="7" y="29"/>
                </a:lnTo>
                <a:lnTo>
                  <a:pt x="8" y="31"/>
                </a:lnTo>
                <a:lnTo>
                  <a:pt x="9" y="30"/>
                </a:lnTo>
                <a:lnTo>
                  <a:pt x="10" y="31"/>
                </a:lnTo>
                <a:lnTo>
                  <a:pt x="12" y="34"/>
                </a:lnTo>
                <a:lnTo>
                  <a:pt x="13" y="34"/>
                </a:lnTo>
                <a:lnTo>
                  <a:pt x="14" y="33"/>
                </a:lnTo>
                <a:lnTo>
                  <a:pt x="15" y="30"/>
                </a:lnTo>
                <a:lnTo>
                  <a:pt x="17" y="31"/>
                </a:lnTo>
                <a:lnTo>
                  <a:pt x="18" y="33"/>
                </a:lnTo>
                <a:lnTo>
                  <a:pt x="19" y="30"/>
                </a:lnTo>
                <a:lnTo>
                  <a:pt x="20" y="33"/>
                </a:lnTo>
                <a:lnTo>
                  <a:pt x="22" y="33"/>
                </a:lnTo>
                <a:lnTo>
                  <a:pt x="23" y="33"/>
                </a:lnTo>
                <a:lnTo>
                  <a:pt x="24" y="30"/>
                </a:lnTo>
                <a:lnTo>
                  <a:pt x="25" y="33"/>
                </a:lnTo>
                <a:lnTo>
                  <a:pt x="27" y="35"/>
                </a:lnTo>
                <a:lnTo>
                  <a:pt x="28" y="34"/>
                </a:lnTo>
                <a:lnTo>
                  <a:pt x="29" y="33"/>
                </a:lnTo>
                <a:lnTo>
                  <a:pt x="30" y="31"/>
                </a:lnTo>
                <a:lnTo>
                  <a:pt x="32" y="34"/>
                </a:lnTo>
                <a:lnTo>
                  <a:pt x="33" y="31"/>
                </a:lnTo>
                <a:lnTo>
                  <a:pt x="34" y="31"/>
                </a:lnTo>
                <a:lnTo>
                  <a:pt x="35" y="29"/>
                </a:lnTo>
                <a:lnTo>
                  <a:pt x="37" y="29"/>
                </a:lnTo>
                <a:lnTo>
                  <a:pt x="38" y="35"/>
                </a:lnTo>
                <a:lnTo>
                  <a:pt x="39" y="30"/>
                </a:lnTo>
                <a:lnTo>
                  <a:pt x="40" y="30"/>
                </a:lnTo>
                <a:lnTo>
                  <a:pt x="42" y="30"/>
                </a:lnTo>
                <a:lnTo>
                  <a:pt x="43" y="31"/>
                </a:lnTo>
                <a:lnTo>
                  <a:pt x="44" y="33"/>
                </a:lnTo>
                <a:lnTo>
                  <a:pt x="45" y="34"/>
                </a:lnTo>
                <a:lnTo>
                  <a:pt x="47" y="33"/>
                </a:lnTo>
                <a:lnTo>
                  <a:pt x="48" y="31"/>
                </a:lnTo>
                <a:lnTo>
                  <a:pt x="49" y="29"/>
                </a:lnTo>
                <a:lnTo>
                  <a:pt x="50" y="26"/>
                </a:lnTo>
                <a:lnTo>
                  <a:pt x="52" y="28"/>
                </a:lnTo>
                <a:lnTo>
                  <a:pt x="53" y="25"/>
                </a:lnTo>
                <a:lnTo>
                  <a:pt x="54" y="28"/>
                </a:lnTo>
                <a:lnTo>
                  <a:pt x="55" y="26"/>
                </a:lnTo>
                <a:lnTo>
                  <a:pt x="57" y="29"/>
                </a:lnTo>
                <a:lnTo>
                  <a:pt x="58" y="31"/>
                </a:lnTo>
                <a:lnTo>
                  <a:pt x="59" y="29"/>
                </a:lnTo>
                <a:lnTo>
                  <a:pt x="60" y="26"/>
                </a:lnTo>
                <a:lnTo>
                  <a:pt x="62" y="16"/>
                </a:lnTo>
                <a:lnTo>
                  <a:pt x="63" y="28"/>
                </a:lnTo>
                <a:lnTo>
                  <a:pt x="64" y="0"/>
                </a:lnTo>
                <a:lnTo>
                  <a:pt x="65" y="6"/>
                </a:lnTo>
                <a:lnTo>
                  <a:pt x="67" y="31"/>
                </a:lnTo>
                <a:lnTo>
                  <a:pt x="68" y="30"/>
                </a:lnTo>
                <a:lnTo>
                  <a:pt x="69" y="31"/>
                </a:lnTo>
                <a:lnTo>
                  <a:pt x="70" y="33"/>
                </a:lnTo>
                <a:lnTo>
                  <a:pt x="72" y="30"/>
                </a:lnTo>
                <a:lnTo>
                  <a:pt x="73" y="29"/>
                </a:lnTo>
                <a:lnTo>
                  <a:pt x="74" y="25"/>
                </a:lnTo>
                <a:lnTo>
                  <a:pt x="75" y="25"/>
                </a:lnTo>
                <a:lnTo>
                  <a:pt x="77" y="24"/>
                </a:lnTo>
                <a:lnTo>
                  <a:pt x="78" y="25"/>
                </a:lnTo>
                <a:lnTo>
                  <a:pt x="79" y="28"/>
                </a:lnTo>
                <a:lnTo>
                  <a:pt x="80" y="31"/>
                </a:lnTo>
                <a:lnTo>
                  <a:pt x="82" y="31"/>
                </a:lnTo>
                <a:lnTo>
                  <a:pt x="83" y="33"/>
                </a:lnTo>
                <a:lnTo>
                  <a:pt x="84" y="35"/>
                </a:lnTo>
                <a:lnTo>
                  <a:pt x="85" y="34"/>
                </a:lnTo>
                <a:lnTo>
                  <a:pt x="87" y="33"/>
                </a:lnTo>
                <a:lnTo>
                  <a:pt x="88" y="30"/>
                </a:lnTo>
                <a:lnTo>
                  <a:pt x="89" y="30"/>
                </a:lnTo>
                <a:lnTo>
                  <a:pt x="90" y="29"/>
                </a:lnTo>
                <a:lnTo>
                  <a:pt x="92" y="29"/>
                </a:lnTo>
                <a:lnTo>
                  <a:pt x="93" y="31"/>
                </a:lnTo>
                <a:lnTo>
                  <a:pt x="94" y="30"/>
                </a:lnTo>
                <a:lnTo>
                  <a:pt x="95" y="29"/>
                </a:lnTo>
                <a:lnTo>
                  <a:pt x="97" y="30"/>
                </a:lnTo>
                <a:lnTo>
                  <a:pt x="98" y="31"/>
                </a:lnTo>
                <a:lnTo>
                  <a:pt x="99" y="33"/>
                </a:lnTo>
                <a:lnTo>
                  <a:pt x="100" y="34"/>
                </a:lnTo>
                <a:lnTo>
                  <a:pt x="102" y="34"/>
                </a:lnTo>
                <a:lnTo>
                  <a:pt x="103" y="33"/>
                </a:lnTo>
                <a:lnTo>
                  <a:pt x="104" y="33"/>
                </a:lnTo>
                <a:lnTo>
                  <a:pt x="105" y="34"/>
                </a:lnTo>
                <a:lnTo>
                  <a:pt x="107" y="35"/>
                </a:lnTo>
                <a:lnTo>
                  <a:pt x="108" y="33"/>
                </a:lnTo>
                <a:lnTo>
                  <a:pt x="109" y="33"/>
                </a:lnTo>
                <a:lnTo>
                  <a:pt x="110" y="30"/>
                </a:lnTo>
                <a:lnTo>
                  <a:pt x="112" y="30"/>
                </a:lnTo>
                <a:lnTo>
                  <a:pt x="113" y="30"/>
                </a:lnTo>
                <a:lnTo>
                  <a:pt x="114" y="30"/>
                </a:lnTo>
                <a:lnTo>
                  <a:pt x="115" y="26"/>
                </a:lnTo>
                <a:lnTo>
                  <a:pt x="117" y="25"/>
                </a:lnTo>
                <a:lnTo>
                  <a:pt x="118" y="26"/>
                </a:lnTo>
                <a:lnTo>
                  <a:pt x="119" y="28"/>
                </a:lnTo>
                <a:lnTo>
                  <a:pt x="120" y="29"/>
                </a:lnTo>
                <a:lnTo>
                  <a:pt x="122" y="31"/>
                </a:lnTo>
                <a:lnTo>
                  <a:pt x="123" y="34"/>
                </a:lnTo>
                <a:lnTo>
                  <a:pt x="124" y="31"/>
                </a:lnTo>
                <a:lnTo>
                  <a:pt x="125" y="25"/>
                </a:lnTo>
                <a:lnTo>
                  <a:pt x="127" y="20"/>
                </a:lnTo>
                <a:lnTo>
                  <a:pt x="128" y="15"/>
                </a:lnTo>
                <a:lnTo>
                  <a:pt x="129" y="11"/>
                </a:lnTo>
                <a:lnTo>
                  <a:pt x="130" y="9"/>
                </a:lnTo>
                <a:lnTo>
                  <a:pt x="132" y="8"/>
                </a:lnTo>
                <a:lnTo>
                  <a:pt x="133" y="8"/>
                </a:lnTo>
                <a:lnTo>
                  <a:pt x="134" y="6"/>
                </a:lnTo>
                <a:lnTo>
                  <a:pt x="135" y="9"/>
                </a:lnTo>
                <a:lnTo>
                  <a:pt x="137" y="11"/>
                </a:lnTo>
                <a:lnTo>
                  <a:pt x="138" y="18"/>
                </a:lnTo>
                <a:lnTo>
                  <a:pt x="139" y="21"/>
                </a:lnTo>
                <a:lnTo>
                  <a:pt x="140" y="23"/>
                </a:lnTo>
                <a:lnTo>
                  <a:pt x="142" y="29"/>
                </a:lnTo>
                <a:lnTo>
                  <a:pt x="143" y="30"/>
                </a:lnTo>
                <a:lnTo>
                  <a:pt x="144" y="29"/>
                </a:lnTo>
                <a:lnTo>
                  <a:pt x="145" y="30"/>
                </a:lnTo>
                <a:lnTo>
                  <a:pt x="147" y="28"/>
                </a:lnTo>
                <a:lnTo>
                  <a:pt x="148" y="26"/>
                </a:lnTo>
                <a:lnTo>
                  <a:pt x="149" y="24"/>
                </a:lnTo>
                <a:lnTo>
                  <a:pt x="150" y="25"/>
                </a:lnTo>
                <a:lnTo>
                  <a:pt x="152" y="24"/>
                </a:lnTo>
                <a:lnTo>
                  <a:pt x="153" y="24"/>
                </a:lnTo>
                <a:lnTo>
                  <a:pt x="154" y="23"/>
                </a:lnTo>
                <a:lnTo>
                  <a:pt x="155" y="21"/>
                </a:lnTo>
                <a:lnTo>
                  <a:pt x="157" y="20"/>
                </a:lnTo>
                <a:lnTo>
                  <a:pt x="158" y="24"/>
                </a:lnTo>
                <a:lnTo>
                  <a:pt x="159" y="26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Freeform 207"/>
          <p:cNvSpPr>
            <a:spLocks/>
          </p:cNvSpPr>
          <p:nvPr/>
        </p:nvSpPr>
        <p:spPr bwMode="auto">
          <a:xfrm>
            <a:off x="3269007" y="408664"/>
            <a:ext cx="384797" cy="941421"/>
          </a:xfrm>
          <a:custGeom>
            <a:avLst/>
            <a:gdLst/>
            <a:ahLst/>
            <a:cxnLst>
              <a:cxn ang="0">
                <a:pos x="3" y="387"/>
              </a:cxn>
              <a:cxn ang="0">
                <a:pos x="6" y="384"/>
              </a:cxn>
              <a:cxn ang="0">
                <a:pos x="10" y="384"/>
              </a:cxn>
              <a:cxn ang="0">
                <a:pos x="14" y="387"/>
              </a:cxn>
              <a:cxn ang="0">
                <a:pos x="18" y="372"/>
              </a:cxn>
              <a:cxn ang="0">
                <a:pos x="21" y="376"/>
              </a:cxn>
              <a:cxn ang="0">
                <a:pos x="25" y="375"/>
              </a:cxn>
              <a:cxn ang="0">
                <a:pos x="29" y="365"/>
              </a:cxn>
              <a:cxn ang="0">
                <a:pos x="33" y="322"/>
              </a:cxn>
              <a:cxn ang="0">
                <a:pos x="36" y="240"/>
              </a:cxn>
              <a:cxn ang="0">
                <a:pos x="40" y="151"/>
              </a:cxn>
              <a:cxn ang="0">
                <a:pos x="44" y="62"/>
              </a:cxn>
              <a:cxn ang="0">
                <a:pos x="48" y="5"/>
              </a:cxn>
              <a:cxn ang="0">
                <a:pos x="51" y="7"/>
              </a:cxn>
              <a:cxn ang="0">
                <a:pos x="55" y="51"/>
              </a:cxn>
              <a:cxn ang="0">
                <a:pos x="59" y="141"/>
              </a:cxn>
              <a:cxn ang="0">
                <a:pos x="63" y="222"/>
              </a:cxn>
              <a:cxn ang="0">
                <a:pos x="66" y="271"/>
              </a:cxn>
              <a:cxn ang="0">
                <a:pos x="70" y="282"/>
              </a:cxn>
              <a:cxn ang="0">
                <a:pos x="74" y="287"/>
              </a:cxn>
              <a:cxn ang="0">
                <a:pos x="78" y="291"/>
              </a:cxn>
              <a:cxn ang="0">
                <a:pos x="81" y="309"/>
              </a:cxn>
              <a:cxn ang="0">
                <a:pos x="85" y="336"/>
              </a:cxn>
              <a:cxn ang="0">
                <a:pos x="89" y="354"/>
              </a:cxn>
              <a:cxn ang="0">
                <a:pos x="93" y="336"/>
              </a:cxn>
              <a:cxn ang="0">
                <a:pos x="96" y="321"/>
              </a:cxn>
              <a:cxn ang="0">
                <a:pos x="100" y="325"/>
              </a:cxn>
              <a:cxn ang="0">
                <a:pos x="104" y="335"/>
              </a:cxn>
              <a:cxn ang="0">
                <a:pos x="108" y="346"/>
              </a:cxn>
              <a:cxn ang="0">
                <a:pos x="111" y="361"/>
              </a:cxn>
              <a:cxn ang="0">
                <a:pos x="115" y="352"/>
              </a:cxn>
              <a:cxn ang="0">
                <a:pos x="119" y="351"/>
              </a:cxn>
              <a:cxn ang="0">
                <a:pos x="123" y="361"/>
              </a:cxn>
              <a:cxn ang="0">
                <a:pos x="126" y="370"/>
              </a:cxn>
              <a:cxn ang="0">
                <a:pos x="130" y="371"/>
              </a:cxn>
              <a:cxn ang="0">
                <a:pos x="134" y="371"/>
              </a:cxn>
              <a:cxn ang="0">
                <a:pos x="138" y="374"/>
              </a:cxn>
              <a:cxn ang="0">
                <a:pos x="141" y="370"/>
              </a:cxn>
              <a:cxn ang="0">
                <a:pos x="145" y="370"/>
              </a:cxn>
              <a:cxn ang="0">
                <a:pos x="149" y="379"/>
              </a:cxn>
              <a:cxn ang="0">
                <a:pos x="153" y="379"/>
              </a:cxn>
              <a:cxn ang="0">
                <a:pos x="156" y="376"/>
              </a:cxn>
            </a:cxnLst>
            <a:rect l="0" t="0" r="r" b="b"/>
            <a:pathLst>
              <a:path w="159" h="389">
                <a:moveTo>
                  <a:pt x="0" y="382"/>
                </a:moveTo>
                <a:lnTo>
                  <a:pt x="1" y="385"/>
                </a:lnTo>
                <a:lnTo>
                  <a:pt x="3" y="387"/>
                </a:lnTo>
                <a:lnTo>
                  <a:pt x="4" y="389"/>
                </a:lnTo>
                <a:lnTo>
                  <a:pt x="5" y="385"/>
                </a:lnTo>
                <a:lnTo>
                  <a:pt x="6" y="384"/>
                </a:lnTo>
                <a:lnTo>
                  <a:pt x="8" y="384"/>
                </a:lnTo>
                <a:lnTo>
                  <a:pt x="9" y="384"/>
                </a:lnTo>
                <a:lnTo>
                  <a:pt x="10" y="384"/>
                </a:lnTo>
                <a:lnTo>
                  <a:pt x="11" y="385"/>
                </a:lnTo>
                <a:lnTo>
                  <a:pt x="13" y="387"/>
                </a:lnTo>
                <a:lnTo>
                  <a:pt x="14" y="387"/>
                </a:lnTo>
                <a:lnTo>
                  <a:pt x="15" y="387"/>
                </a:lnTo>
                <a:lnTo>
                  <a:pt x="16" y="379"/>
                </a:lnTo>
                <a:lnTo>
                  <a:pt x="18" y="372"/>
                </a:lnTo>
                <a:lnTo>
                  <a:pt x="19" y="377"/>
                </a:lnTo>
                <a:lnTo>
                  <a:pt x="20" y="375"/>
                </a:lnTo>
                <a:lnTo>
                  <a:pt x="21" y="376"/>
                </a:lnTo>
                <a:lnTo>
                  <a:pt x="23" y="375"/>
                </a:lnTo>
                <a:lnTo>
                  <a:pt x="24" y="375"/>
                </a:lnTo>
                <a:lnTo>
                  <a:pt x="25" y="375"/>
                </a:lnTo>
                <a:lnTo>
                  <a:pt x="26" y="374"/>
                </a:lnTo>
                <a:lnTo>
                  <a:pt x="28" y="370"/>
                </a:lnTo>
                <a:lnTo>
                  <a:pt x="29" y="365"/>
                </a:lnTo>
                <a:lnTo>
                  <a:pt x="30" y="357"/>
                </a:lnTo>
                <a:lnTo>
                  <a:pt x="31" y="342"/>
                </a:lnTo>
                <a:lnTo>
                  <a:pt x="33" y="322"/>
                </a:lnTo>
                <a:lnTo>
                  <a:pt x="34" y="300"/>
                </a:lnTo>
                <a:lnTo>
                  <a:pt x="35" y="269"/>
                </a:lnTo>
                <a:lnTo>
                  <a:pt x="36" y="240"/>
                </a:lnTo>
                <a:lnTo>
                  <a:pt x="38" y="207"/>
                </a:lnTo>
                <a:lnTo>
                  <a:pt x="39" y="179"/>
                </a:lnTo>
                <a:lnTo>
                  <a:pt x="40" y="151"/>
                </a:lnTo>
                <a:lnTo>
                  <a:pt x="41" y="121"/>
                </a:lnTo>
                <a:lnTo>
                  <a:pt x="43" y="92"/>
                </a:lnTo>
                <a:lnTo>
                  <a:pt x="44" y="62"/>
                </a:lnTo>
                <a:lnTo>
                  <a:pt x="45" y="37"/>
                </a:lnTo>
                <a:lnTo>
                  <a:pt x="46" y="16"/>
                </a:lnTo>
                <a:lnTo>
                  <a:pt x="48" y="5"/>
                </a:lnTo>
                <a:lnTo>
                  <a:pt x="49" y="0"/>
                </a:lnTo>
                <a:lnTo>
                  <a:pt x="50" y="2"/>
                </a:lnTo>
                <a:lnTo>
                  <a:pt x="51" y="7"/>
                </a:lnTo>
                <a:lnTo>
                  <a:pt x="53" y="19"/>
                </a:lnTo>
                <a:lnTo>
                  <a:pt x="54" y="34"/>
                </a:lnTo>
                <a:lnTo>
                  <a:pt x="55" y="51"/>
                </a:lnTo>
                <a:lnTo>
                  <a:pt x="56" y="82"/>
                </a:lnTo>
                <a:lnTo>
                  <a:pt x="58" y="112"/>
                </a:lnTo>
                <a:lnTo>
                  <a:pt x="59" y="141"/>
                </a:lnTo>
                <a:lnTo>
                  <a:pt x="60" y="171"/>
                </a:lnTo>
                <a:lnTo>
                  <a:pt x="61" y="199"/>
                </a:lnTo>
                <a:lnTo>
                  <a:pt x="63" y="222"/>
                </a:lnTo>
                <a:lnTo>
                  <a:pt x="64" y="242"/>
                </a:lnTo>
                <a:lnTo>
                  <a:pt x="65" y="261"/>
                </a:lnTo>
                <a:lnTo>
                  <a:pt x="66" y="271"/>
                </a:lnTo>
                <a:lnTo>
                  <a:pt x="68" y="279"/>
                </a:lnTo>
                <a:lnTo>
                  <a:pt x="69" y="281"/>
                </a:lnTo>
                <a:lnTo>
                  <a:pt x="70" y="282"/>
                </a:lnTo>
                <a:lnTo>
                  <a:pt x="71" y="285"/>
                </a:lnTo>
                <a:lnTo>
                  <a:pt x="73" y="286"/>
                </a:lnTo>
                <a:lnTo>
                  <a:pt x="74" y="287"/>
                </a:lnTo>
                <a:lnTo>
                  <a:pt x="75" y="287"/>
                </a:lnTo>
                <a:lnTo>
                  <a:pt x="76" y="289"/>
                </a:lnTo>
                <a:lnTo>
                  <a:pt x="78" y="291"/>
                </a:lnTo>
                <a:lnTo>
                  <a:pt x="79" y="295"/>
                </a:lnTo>
                <a:lnTo>
                  <a:pt x="80" y="301"/>
                </a:lnTo>
                <a:lnTo>
                  <a:pt x="81" y="309"/>
                </a:lnTo>
                <a:lnTo>
                  <a:pt x="83" y="315"/>
                </a:lnTo>
                <a:lnTo>
                  <a:pt x="84" y="325"/>
                </a:lnTo>
                <a:lnTo>
                  <a:pt x="85" y="336"/>
                </a:lnTo>
                <a:lnTo>
                  <a:pt x="86" y="344"/>
                </a:lnTo>
                <a:lnTo>
                  <a:pt x="88" y="351"/>
                </a:lnTo>
                <a:lnTo>
                  <a:pt x="89" y="354"/>
                </a:lnTo>
                <a:lnTo>
                  <a:pt x="90" y="351"/>
                </a:lnTo>
                <a:lnTo>
                  <a:pt x="91" y="345"/>
                </a:lnTo>
                <a:lnTo>
                  <a:pt x="93" y="336"/>
                </a:lnTo>
                <a:lnTo>
                  <a:pt x="94" y="330"/>
                </a:lnTo>
                <a:lnTo>
                  <a:pt x="95" y="325"/>
                </a:lnTo>
                <a:lnTo>
                  <a:pt x="96" y="321"/>
                </a:lnTo>
                <a:lnTo>
                  <a:pt x="98" y="320"/>
                </a:lnTo>
                <a:lnTo>
                  <a:pt x="99" y="324"/>
                </a:lnTo>
                <a:lnTo>
                  <a:pt x="100" y="325"/>
                </a:lnTo>
                <a:lnTo>
                  <a:pt x="101" y="329"/>
                </a:lnTo>
                <a:lnTo>
                  <a:pt x="103" y="332"/>
                </a:lnTo>
                <a:lnTo>
                  <a:pt x="104" y="335"/>
                </a:lnTo>
                <a:lnTo>
                  <a:pt x="105" y="336"/>
                </a:lnTo>
                <a:lnTo>
                  <a:pt x="106" y="340"/>
                </a:lnTo>
                <a:lnTo>
                  <a:pt x="108" y="346"/>
                </a:lnTo>
                <a:lnTo>
                  <a:pt x="109" y="352"/>
                </a:lnTo>
                <a:lnTo>
                  <a:pt x="110" y="359"/>
                </a:lnTo>
                <a:lnTo>
                  <a:pt x="111" y="361"/>
                </a:lnTo>
                <a:lnTo>
                  <a:pt x="113" y="360"/>
                </a:lnTo>
                <a:lnTo>
                  <a:pt x="114" y="356"/>
                </a:lnTo>
                <a:lnTo>
                  <a:pt x="115" y="352"/>
                </a:lnTo>
                <a:lnTo>
                  <a:pt x="116" y="352"/>
                </a:lnTo>
                <a:lnTo>
                  <a:pt x="118" y="350"/>
                </a:lnTo>
                <a:lnTo>
                  <a:pt x="119" y="351"/>
                </a:lnTo>
                <a:lnTo>
                  <a:pt x="120" y="356"/>
                </a:lnTo>
                <a:lnTo>
                  <a:pt x="121" y="360"/>
                </a:lnTo>
                <a:lnTo>
                  <a:pt x="123" y="361"/>
                </a:lnTo>
                <a:lnTo>
                  <a:pt x="124" y="362"/>
                </a:lnTo>
                <a:lnTo>
                  <a:pt x="125" y="369"/>
                </a:lnTo>
                <a:lnTo>
                  <a:pt x="126" y="370"/>
                </a:lnTo>
                <a:lnTo>
                  <a:pt x="128" y="372"/>
                </a:lnTo>
                <a:lnTo>
                  <a:pt x="129" y="377"/>
                </a:lnTo>
                <a:lnTo>
                  <a:pt x="130" y="371"/>
                </a:lnTo>
                <a:lnTo>
                  <a:pt x="131" y="366"/>
                </a:lnTo>
                <a:lnTo>
                  <a:pt x="133" y="367"/>
                </a:lnTo>
                <a:lnTo>
                  <a:pt x="134" y="371"/>
                </a:lnTo>
                <a:lnTo>
                  <a:pt x="135" y="374"/>
                </a:lnTo>
                <a:lnTo>
                  <a:pt x="136" y="374"/>
                </a:lnTo>
                <a:lnTo>
                  <a:pt x="138" y="374"/>
                </a:lnTo>
                <a:lnTo>
                  <a:pt x="139" y="372"/>
                </a:lnTo>
                <a:lnTo>
                  <a:pt x="140" y="372"/>
                </a:lnTo>
                <a:lnTo>
                  <a:pt x="141" y="370"/>
                </a:lnTo>
                <a:lnTo>
                  <a:pt x="143" y="367"/>
                </a:lnTo>
                <a:lnTo>
                  <a:pt x="144" y="367"/>
                </a:lnTo>
                <a:lnTo>
                  <a:pt x="145" y="370"/>
                </a:lnTo>
                <a:lnTo>
                  <a:pt x="146" y="371"/>
                </a:lnTo>
                <a:lnTo>
                  <a:pt x="148" y="375"/>
                </a:lnTo>
                <a:lnTo>
                  <a:pt x="149" y="379"/>
                </a:lnTo>
                <a:lnTo>
                  <a:pt x="150" y="380"/>
                </a:lnTo>
                <a:lnTo>
                  <a:pt x="151" y="380"/>
                </a:lnTo>
                <a:lnTo>
                  <a:pt x="153" y="379"/>
                </a:lnTo>
                <a:lnTo>
                  <a:pt x="154" y="379"/>
                </a:lnTo>
                <a:lnTo>
                  <a:pt x="155" y="379"/>
                </a:lnTo>
                <a:lnTo>
                  <a:pt x="156" y="376"/>
                </a:lnTo>
                <a:lnTo>
                  <a:pt x="158" y="379"/>
                </a:lnTo>
                <a:lnTo>
                  <a:pt x="159" y="379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Freeform 208"/>
          <p:cNvSpPr>
            <a:spLocks/>
          </p:cNvSpPr>
          <p:nvPr/>
        </p:nvSpPr>
        <p:spPr bwMode="auto">
          <a:xfrm>
            <a:off x="3653804" y="1229080"/>
            <a:ext cx="384797" cy="125846"/>
          </a:xfrm>
          <a:custGeom>
            <a:avLst/>
            <a:gdLst/>
            <a:ahLst/>
            <a:cxnLst>
              <a:cxn ang="0">
                <a:pos x="2" y="38"/>
              </a:cxn>
              <a:cxn ang="0">
                <a:pos x="6" y="37"/>
              </a:cxn>
              <a:cxn ang="0">
                <a:pos x="10" y="48"/>
              </a:cxn>
              <a:cxn ang="0">
                <a:pos x="14" y="43"/>
              </a:cxn>
              <a:cxn ang="0">
                <a:pos x="17" y="38"/>
              </a:cxn>
              <a:cxn ang="0">
                <a:pos x="21" y="45"/>
              </a:cxn>
              <a:cxn ang="0">
                <a:pos x="25" y="43"/>
              </a:cxn>
              <a:cxn ang="0">
                <a:pos x="29" y="36"/>
              </a:cxn>
              <a:cxn ang="0">
                <a:pos x="32" y="41"/>
              </a:cxn>
              <a:cxn ang="0">
                <a:pos x="36" y="50"/>
              </a:cxn>
              <a:cxn ang="0">
                <a:pos x="40" y="45"/>
              </a:cxn>
              <a:cxn ang="0">
                <a:pos x="44" y="42"/>
              </a:cxn>
              <a:cxn ang="0">
                <a:pos x="47" y="43"/>
              </a:cxn>
              <a:cxn ang="0">
                <a:pos x="51" y="46"/>
              </a:cxn>
              <a:cxn ang="0">
                <a:pos x="55" y="43"/>
              </a:cxn>
              <a:cxn ang="0">
                <a:pos x="59" y="40"/>
              </a:cxn>
              <a:cxn ang="0">
                <a:pos x="62" y="40"/>
              </a:cxn>
              <a:cxn ang="0">
                <a:pos x="66" y="43"/>
              </a:cxn>
              <a:cxn ang="0">
                <a:pos x="70" y="45"/>
              </a:cxn>
              <a:cxn ang="0">
                <a:pos x="74" y="43"/>
              </a:cxn>
              <a:cxn ang="0">
                <a:pos x="77" y="45"/>
              </a:cxn>
              <a:cxn ang="0">
                <a:pos x="81" y="0"/>
              </a:cxn>
              <a:cxn ang="0">
                <a:pos x="85" y="32"/>
              </a:cxn>
              <a:cxn ang="0">
                <a:pos x="89" y="41"/>
              </a:cxn>
              <a:cxn ang="0">
                <a:pos x="92" y="48"/>
              </a:cxn>
              <a:cxn ang="0">
                <a:pos x="96" y="38"/>
              </a:cxn>
              <a:cxn ang="0">
                <a:pos x="100" y="41"/>
              </a:cxn>
              <a:cxn ang="0">
                <a:pos x="104" y="42"/>
              </a:cxn>
              <a:cxn ang="0">
                <a:pos x="107" y="38"/>
              </a:cxn>
              <a:cxn ang="0">
                <a:pos x="111" y="38"/>
              </a:cxn>
              <a:cxn ang="0">
                <a:pos x="115" y="42"/>
              </a:cxn>
              <a:cxn ang="0">
                <a:pos x="119" y="40"/>
              </a:cxn>
              <a:cxn ang="0">
                <a:pos x="122" y="43"/>
              </a:cxn>
              <a:cxn ang="0">
                <a:pos x="126" y="46"/>
              </a:cxn>
              <a:cxn ang="0">
                <a:pos x="130" y="43"/>
              </a:cxn>
              <a:cxn ang="0">
                <a:pos x="134" y="46"/>
              </a:cxn>
              <a:cxn ang="0">
                <a:pos x="137" y="48"/>
              </a:cxn>
              <a:cxn ang="0">
                <a:pos x="141" y="40"/>
              </a:cxn>
              <a:cxn ang="0">
                <a:pos x="145" y="33"/>
              </a:cxn>
              <a:cxn ang="0">
                <a:pos x="149" y="35"/>
              </a:cxn>
              <a:cxn ang="0">
                <a:pos x="152" y="40"/>
              </a:cxn>
              <a:cxn ang="0">
                <a:pos x="156" y="43"/>
              </a:cxn>
            </a:cxnLst>
            <a:rect l="0" t="0" r="r" b="b"/>
            <a:pathLst>
              <a:path w="159" h="52">
                <a:moveTo>
                  <a:pt x="0" y="40"/>
                </a:moveTo>
                <a:lnTo>
                  <a:pt x="1" y="40"/>
                </a:lnTo>
                <a:lnTo>
                  <a:pt x="2" y="38"/>
                </a:lnTo>
                <a:lnTo>
                  <a:pt x="4" y="37"/>
                </a:lnTo>
                <a:lnTo>
                  <a:pt x="5" y="37"/>
                </a:lnTo>
                <a:lnTo>
                  <a:pt x="6" y="37"/>
                </a:lnTo>
                <a:lnTo>
                  <a:pt x="7" y="40"/>
                </a:lnTo>
                <a:lnTo>
                  <a:pt x="9" y="43"/>
                </a:lnTo>
                <a:lnTo>
                  <a:pt x="10" y="48"/>
                </a:lnTo>
                <a:lnTo>
                  <a:pt x="11" y="52"/>
                </a:lnTo>
                <a:lnTo>
                  <a:pt x="12" y="48"/>
                </a:lnTo>
                <a:lnTo>
                  <a:pt x="14" y="43"/>
                </a:lnTo>
                <a:lnTo>
                  <a:pt x="15" y="40"/>
                </a:lnTo>
                <a:lnTo>
                  <a:pt x="16" y="40"/>
                </a:lnTo>
                <a:lnTo>
                  <a:pt x="17" y="38"/>
                </a:lnTo>
                <a:lnTo>
                  <a:pt x="19" y="38"/>
                </a:lnTo>
                <a:lnTo>
                  <a:pt x="20" y="42"/>
                </a:lnTo>
                <a:lnTo>
                  <a:pt x="21" y="45"/>
                </a:lnTo>
                <a:lnTo>
                  <a:pt x="22" y="47"/>
                </a:lnTo>
                <a:lnTo>
                  <a:pt x="24" y="47"/>
                </a:lnTo>
                <a:lnTo>
                  <a:pt x="25" y="43"/>
                </a:lnTo>
                <a:lnTo>
                  <a:pt x="26" y="38"/>
                </a:lnTo>
                <a:lnTo>
                  <a:pt x="27" y="37"/>
                </a:lnTo>
                <a:lnTo>
                  <a:pt x="29" y="36"/>
                </a:lnTo>
                <a:lnTo>
                  <a:pt x="30" y="37"/>
                </a:lnTo>
                <a:lnTo>
                  <a:pt x="31" y="38"/>
                </a:lnTo>
                <a:lnTo>
                  <a:pt x="32" y="41"/>
                </a:lnTo>
                <a:lnTo>
                  <a:pt x="34" y="43"/>
                </a:lnTo>
                <a:lnTo>
                  <a:pt x="35" y="47"/>
                </a:lnTo>
                <a:lnTo>
                  <a:pt x="36" y="50"/>
                </a:lnTo>
                <a:lnTo>
                  <a:pt x="37" y="48"/>
                </a:lnTo>
                <a:lnTo>
                  <a:pt x="39" y="46"/>
                </a:lnTo>
                <a:lnTo>
                  <a:pt x="40" y="45"/>
                </a:lnTo>
                <a:lnTo>
                  <a:pt x="41" y="42"/>
                </a:lnTo>
                <a:lnTo>
                  <a:pt x="42" y="42"/>
                </a:lnTo>
                <a:lnTo>
                  <a:pt x="44" y="42"/>
                </a:lnTo>
                <a:lnTo>
                  <a:pt x="45" y="42"/>
                </a:lnTo>
                <a:lnTo>
                  <a:pt x="46" y="42"/>
                </a:lnTo>
                <a:lnTo>
                  <a:pt x="47" y="43"/>
                </a:lnTo>
                <a:lnTo>
                  <a:pt x="49" y="43"/>
                </a:lnTo>
                <a:lnTo>
                  <a:pt x="50" y="46"/>
                </a:lnTo>
                <a:lnTo>
                  <a:pt x="51" y="46"/>
                </a:lnTo>
                <a:lnTo>
                  <a:pt x="52" y="45"/>
                </a:lnTo>
                <a:lnTo>
                  <a:pt x="54" y="43"/>
                </a:lnTo>
                <a:lnTo>
                  <a:pt x="55" y="43"/>
                </a:lnTo>
                <a:lnTo>
                  <a:pt x="56" y="43"/>
                </a:lnTo>
                <a:lnTo>
                  <a:pt x="57" y="41"/>
                </a:lnTo>
                <a:lnTo>
                  <a:pt x="59" y="40"/>
                </a:lnTo>
                <a:lnTo>
                  <a:pt x="60" y="38"/>
                </a:lnTo>
                <a:lnTo>
                  <a:pt x="61" y="38"/>
                </a:lnTo>
                <a:lnTo>
                  <a:pt x="62" y="40"/>
                </a:lnTo>
                <a:lnTo>
                  <a:pt x="64" y="42"/>
                </a:lnTo>
                <a:lnTo>
                  <a:pt x="65" y="42"/>
                </a:lnTo>
                <a:lnTo>
                  <a:pt x="66" y="43"/>
                </a:lnTo>
                <a:lnTo>
                  <a:pt x="67" y="43"/>
                </a:lnTo>
                <a:lnTo>
                  <a:pt x="69" y="45"/>
                </a:lnTo>
                <a:lnTo>
                  <a:pt x="70" y="45"/>
                </a:lnTo>
                <a:lnTo>
                  <a:pt x="71" y="45"/>
                </a:lnTo>
                <a:lnTo>
                  <a:pt x="72" y="41"/>
                </a:lnTo>
                <a:lnTo>
                  <a:pt x="74" y="43"/>
                </a:lnTo>
                <a:lnTo>
                  <a:pt x="75" y="42"/>
                </a:lnTo>
                <a:lnTo>
                  <a:pt x="76" y="52"/>
                </a:lnTo>
                <a:lnTo>
                  <a:pt x="77" y="45"/>
                </a:lnTo>
                <a:lnTo>
                  <a:pt x="79" y="41"/>
                </a:lnTo>
                <a:lnTo>
                  <a:pt x="80" y="22"/>
                </a:lnTo>
                <a:lnTo>
                  <a:pt x="81" y="0"/>
                </a:lnTo>
                <a:lnTo>
                  <a:pt x="82" y="31"/>
                </a:lnTo>
                <a:lnTo>
                  <a:pt x="84" y="42"/>
                </a:lnTo>
                <a:lnTo>
                  <a:pt x="85" y="32"/>
                </a:lnTo>
                <a:lnTo>
                  <a:pt x="86" y="36"/>
                </a:lnTo>
                <a:lnTo>
                  <a:pt x="87" y="31"/>
                </a:lnTo>
                <a:lnTo>
                  <a:pt x="89" y="41"/>
                </a:lnTo>
                <a:lnTo>
                  <a:pt x="90" y="43"/>
                </a:lnTo>
                <a:lnTo>
                  <a:pt x="91" y="47"/>
                </a:lnTo>
                <a:lnTo>
                  <a:pt x="92" y="48"/>
                </a:lnTo>
                <a:lnTo>
                  <a:pt x="94" y="42"/>
                </a:lnTo>
                <a:lnTo>
                  <a:pt x="95" y="42"/>
                </a:lnTo>
                <a:lnTo>
                  <a:pt x="96" y="38"/>
                </a:lnTo>
                <a:lnTo>
                  <a:pt x="97" y="38"/>
                </a:lnTo>
                <a:lnTo>
                  <a:pt x="99" y="38"/>
                </a:lnTo>
                <a:lnTo>
                  <a:pt x="100" y="41"/>
                </a:lnTo>
                <a:lnTo>
                  <a:pt x="101" y="42"/>
                </a:lnTo>
                <a:lnTo>
                  <a:pt x="102" y="41"/>
                </a:lnTo>
                <a:lnTo>
                  <a:pt x="104" y="42"/>
                </a:lnTo>
                <a:lnTo>
                  <a:pt x="105" y="41"/>
                </a:lnTo>
                <a:lnTo>
                  <a:pt x="106" y="41"/>
                </a:lnTo>
                <a:lnTo>
                  <a:pt x="107" y="38"/>
                </a:lnTo>
                <a:lnTo>
                  <a:pt x="109" y="37"/>
                </a:lnTo>
                <a:lnTo>
                  <a:pt x="110" y="37"/>
                </a:lnTo>
                <a:lnTo>
                  <a:pt x="111" y="38"/>
                </a:lnTo>
                <a:lnTo>
                  <a:pt x="112" y="41"/>
                </a:lnTo>
                <a:lnTo>
                  <a:pt x="114" y="40"/>
                </a:lnTo>
                <a:lnTo>
                  <a:pt x="115" y="42"/>
                </a:lnTo>
                <a:lnTo>
                  <a:pt x="116" y="40"/>
                </a:lnTo>
                <a:lnTo>
                  <a:pt x="117" y="41"/>
                </a:lnTo>
                <a:lnTo>
                  <a:pt x="119" y="40"/>
                </a:lnTo>
                <a:lnTo>
                  <a:pt x="120" y="42"/>
                </a:lnTo>
                <a:lnTo>
                  <a:pt x="121" y="45"/>
                </a:lnTo>
                <a:lnTo>
                  <a:pt x="122" y="43"/>
                </a:lnTo>
                <a:lnTo>
                  <a:pt x="124" y="45"/>
                </a:lnTo>
                <a:lnTo>
                  <a:pt x="125" y="45"/>
                </a:lnTo>
                <a:lnTo>
                  <a:pt x="126" y="46"/>
                </a:lnTo>
                <a:lnTo>
                  <a:pt x="127" y="46"/>
                </a:lnTo>
                <a:lnTo>
                  <a:pt x="129" y="43"/>
                </a:lnTo>
                <a:lnTo>
                  <a:pt x="130" y="43"/>
                </a:lnTo>
                <a:lnTo>
                  <a:pt x="131" y="42"/>
                </a:lnTo>
                <a:lnTo>
                  <a:pt x="132" y="43"/>
                </a:lnTo>
                <a:lnTo>
                  <a:pt x="134" y="46"/>
                </a:lnTo>
                <a:lnTo>
                  <a:pt x="135" y="47"/>
                </a:lnTo>
                <a:lnTo>
                  <a:pt x="136" y="47"/>
                </a:lnTo>
                <a:lnTo>
                  <a:pt x="137" y="48"/>
                </a:lnTo>
                <a:lnTo>
                  <a:pt x="139" y="45"/>
                </a:lnTo>
                <a:lnTo>
                  <a:pt x="140" y="42"/>
                </a:lnTo>
                <a:lnTo>
                  <a:pt x="141" y="40"/>
                </a:lnTo>
                <a:lnTo>
                  <a:pt x="142" y="37"/>
                </a:lnTo>
                <a:lnTo>
                  <a:pt x="144" y="35"/>
                </a:lnTo>
                <a:lnTo>
                  <a:pt x="145" y="33"/>
                </a:lnTo>
                <a:lnTo>
                  <a:pt x="146" y="33"/>
                </a:lnTo>
                <a:lnTo>
                  <a:pt x="147" y="32"/>
                </a:lnTo>
                <a:lnTo>
                  <a:pt x="149" y="35"/>
                </a:lnTo>
                <a:lnTo>
                  <a:pt x="150" y="36"/>
                </a:lnTo>
                <a:lnTo>
                  <a:pt x="151" y="40"/>
                </a:lnTo>
                <a:lnTo>
                  <a:pt x="152" y="40"/>
                </a:lnTo>
                <a:lnTo>
                  <a:pt x="154" y="42"/>
                </a:lnTo>
                <a:lnTo>
                  <a:pt x="155" y="42"/>
                </a:lnTo>
                <a:lnTo>
                  <a:pt x="156" y="43"/>
                </a:lnTo>
                <a:lnTo>
                  <a:pt x="157" y="42"/>
                </a:lnTo>
                <a:lnTo>
                  <a:pt x="159" y="42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Freeform 209"/>
          <p:cNvSpPr>
            <a:spLocks/>
          </p:cNvSpPr>
          <p:nvPr/>
        </p:nvSpPr>
        <p:spPr bwMode="auto">
          <a:xfrm>
            <a:off x="4038600" y="762000"/>
            <a:ext cx="382377" cy="575985"/>
          </a:xfrm>
          <a:custGeom>
            <a:avLst/>
            <a:gdLst/>
            <a:ahLst/>
            <a:cxnLst>
              <a:cxn ang="0">
                <a:pos x="2" y="231"/>
              </a:cxn>
              <a:cxn ang="0">
                <a:pos x="6" y="229"/>
              </a:cxn>
              <a:cxn ang="0">
                <a:pos x="10" y="226"/>
              </a:cxn>
              <a:cxn ang="0">
                <a:pos x="13" y="226"/>
              </a:cxn>
              <a:cxn ang="0">
                <a:pos x="17" y="225"/>
              </a:cxn>
              <a:cxn ang="0">
                <a:pos x="21" y="221"/>
              </a:cxn>
              <a:cxn ang="0">
                <a:pos x="25" y="210"/>
              </a:cxn>
              <a:cxn ang="0">
                <a:pos x="28" y="204"/>
              </a:cxn>
              <a:cxn ang="0">
                <a:pos x="32" y="206"/>
              </a:cxn>
              <a:cxn ang="0">
                <a:pos x="36" y="215"/>
              </a:cxn>
              <a:cxn ang="0">
                <a:pos x="40" y="221"/>
              </a:cxn>
              <a:cxn ang="0">
                <a:pos x="43" y="224"/>
              </a:cxn>
              <a:cxn ang="0">
                <a:pos x="47" y="228"/>
              </a:cxn>
              <a:cxn ang="0">
                <a:pos x="51" y="228"/>
              </a:cxn>
              <a:cxn ang="0">
                <a:pos x="55" y="216"/>
              </a:cxn>
              <a:cxn ang="0">
                <a:pos x="58" y="200"/>
              </a:cxn>
              <a:cxn ang="0">
                <a:pos x="62" y="179"/>
              </a:cxn>
              <a:cxn ang="0">
                <a:pos x="66" y="173"/>
              </a:cxn>
              <a:cxn ang="0">
                <a:pos x="70" y="181"/>
              </a:cxn>
              <a:cxn ang="0">
                <a:pos x="73" y="201"/>
              </a:cxn>
              <a:cxn ang="0">
                <a:pos x="77" y="229"/>
              </a:cxn>
              <a:cxn ang="0">
                <a:pos x="81" y="224"/>
              </a:cxn>
              <a:cxn ang="0">
                <a:pos x="85" y="203"/>
              </a:cxn>
              <a:cxn ang="0">
                <a:pos x="88" y="216"/>
              </a:cxn>
              <a:cxn ang="0">
                <a:pos x="92" y="158"/>
              </a:cxn>
              <a:cxn ang="0">
                <a:pos x="96" y="73"/>
              </a:cxn>
              <a:cxn ang="0">
                <a:pos x="100" y="11"/>
              </a:cxn>
              <a:cxn ang="0">
                <a:pos x="103" y="5"/>
              </a:cxn>
              <a:cxn ang="0">
                <a:pos x="107" y="49"/>
              </a:cxn>
              <a:cxn ang="0">
                <a:pos x="111" y="120"/>
              </a:cxn>
              <a:cxn ang="0">
                <a:pos x="115" y="184"/>
              </a:cxn>
              <a:cxn ang="0">
                <a:pos x="118" y="186"/>
              </a:cxn>
              <a:cxn ang="0">
                <a:pos x="122" y="165"/>
              </a:cxn>
              <a:cxn ang="0">
                <a:pos x="126" y="154"/>
              </a:cxn>
              <a:cxn ang="0">
                <a:pos x="130" y="151"/>
              </a:cxn>
              <a:cxn ang="0">
                <a:pos x="133" y="170"/>
              </a:cxn>
              <a:cxn ang="0">
                <a:pos x="137" y="180"/>
              </a:cxn>
              <a:cxn ang="0">
                <a:pos x="141" y="164"/>
              </a:cxn>
              <a:cxn ang="0">
                <a:pos x="145" y="189"/>
              </a:cxn>
              <a:cxn ang="0">
                <a:pos x="148" y="136"/>
              </a:cxn>
              <a:cxn ang="0">
                <a:pos x="152" y="146"/>
              </a:cxn>
              <a:cxn ang="0">
                <a:pos x="156" y="169"/>
              </a:cxn>
            </a:cxnLst>
            <a:rect l="0" t="0" r="r" b="b"/>
            <a:pathLst>
              <a:path w="158" h="238">
                <a:moveTo>
                  <a:pt x="0" y="235"/>
                </a:moveTo>
                <a:lnTo>
                  <a:pt x="1" y="235"/>
                </a:lnTo>
                <a:lnTo>
                  <a:pt x="2" y="231"/>
                </a:lnTo>
                <a:lnTo>
                  <a:pt x="3" y="231"/>
                </a:lnTo>
                <a:lnTo>
                  <a:pt x="5" y="229"/>
                </a:lnTo>
                <a:lnTo>
                  <a:pt x="6" y="229"/>
                </a:lnTo>
                <a:lnTo>
                  <a:pt x="7" y="229"/>
                </a:lnTo>
                <a:lnTo>
                  <a:pt x="8" y="228"/>
                </a:lnTo>
                <a:lnTo>
                  <a:pt x="10" y="226"/>
                </a:lnTo>
                <a:lnTo>
                  <a:pt x="11" y="226"/>
                </a:lnTo>
                <a:lnTo>
                  <a:pt x="12" y="225"/>
                </a:lnTo>
                <a:lnTo>
                  <a:pt x="13" y="226"/>
                </a:lnTo>
                <a:lnTo>
                  <a:pt x="15" y="226"/>
                </a:lnTo>
                <a:lnTo>
                  <a:pt x="16" y="225"/>
                </a:lnTo>
                <a:lnTo>
                  <a:pt x="17" y="225"/>
                </a:lnTo>
                <a:lnTo>
                  <a:pt x="18" y="224"/>
                </a:lnTo>
                <a:lnTo>
                  <a:pt x="20" y="224"/>
                </a:lnTo>
                <a:lnTo>
                  <a:pt x="21" y="221"/>
                </a:lnTo>
                <a:lnTo>
                  <a:pt x="22" y="219"/>
                </a:lnTo>
                <a:lnTo>
                  <a:pt x="23" y="215"/>
                </a:lnTo>
                <a:lnTo>
                  <a:pt x="25" y="210"/>
                </a:lnTo>
                <a:lnTo>
                  <a:pt x="26" y="205"/>
                </a:lnTo>
                <a:lnTo>
                  <a:pt x="27" y="204"/>
                </a:lnTo>
                <a:lnTo>
                  <a:pt x="28" y="204"/>
                </a:lnTo>
                <a:lnTo>
                  <a:pt x="30" y="205"/>
                </a:lnTo>
                <a:lnTo>
                  <a:pt x="31" y="208"/>
                </a:lnTo>
                <a:lnTo>
                  <a:pt x="32" y="206"/>
                </a:lnTo>
                <a:lnTo>
                  <a:pt x="33" y="208"/>
                </a:lnTo>
                <a:lnTo>
                  <a:pt x="35" y="215"/>
                </a:lnTo>
                <a:lnTo>
                  <a:pt x="36" y="215"/>
                </a:lnTo>
                <a:lnTo>
                  <a:pt x="37" y="218"/>
                </a:lnTo>
                <a:lnTo>
                  <a:pt x="38" y="220"/>
                </a:lnTo>
                <a:lnTo>
                  <a:pt x="40" y="221"/>
                </a:lnTo>
                <a:lnTo>
                  <a:pt x="41" y="221"/>
                </a:lnTo>
                <a:lnTo>
                  <a:pt x="42" y="221"/>
                </a:lnTo>
                <a:lnTo>
                  <a:pt x="43" y="224"/>
                </a:lnTo>
                <a:lnTo>
                  <a:pt x="45" y="225"/>
                </a:lnTo>
                <a:lnTo>
                  <a:pt x="46" y="228"/>
                </a:lnTo>
                <a:lnTo>
                  <a:pt x="47" y="228"/>
                </a:lnTo>
                <a:lnTo>
                  <a:pt x="48" y="229"/>
                </a:lnTo>
                <a:lnTo>
                  <a:pt x="50" y="229"/>
                </a:lnTo>
                <a:lnTo>
                  <a:pt x="51" y="228"/>
                </a:lnTo>
                <a:lnTo>
                  <a:pt x="52" y="225"/>
                </a:lnTo>
                <a:lnTo>
                  <a:pt x="53" y="221"/>
                </a:lnTo>
                <a:lnTo>
                  <a:pt x="55" y="216"/>
                </a:lnTo>
                <a:lnTo>
                  <a:pt x="56" y="214"/>
                </a:lnTo>
                <a:lnTo>
                  <a:pt x="57" y="208"/>
                </a:lnTo>
                <a:lnTo>
                  <a:pt x="58" y="200"/>
                </a:lnTo>
                <a:lnTo>
                  <a:pt x="60" y="191"/>
                </a:lnTo>
                <a:lnTo>
                  <a:pt x="61" y="185"/>
                </a:lnTo>
                <a:lnTo>
                  <a:pt x="62" y="179"/>
                </a:lnTo>
                <a:lnTo>
                  <a:pt x="63" y="175"/>
                </a:lnTo>
                <a:lnTo>
                  <a:pt x="65" y="173"/>
                </a:lnTo>
                <a:lnTo>
                  <a:pt x="66" y="173"/>
                </a:lnTo>
                <a:lnTo>
                  <a:pt x="67" y="176"/>
                </a:lnTo>
                <a:lnTo>
                  <a:pt x="68" y="178"/>
                </a:lnTo>
                <a:lnTo>
                  <a:pt x="70" y="181"/>
                </a:lnTo>
                <a:lnTo>
                  <a:pt x="71" y="185"/>
                </a:lnTo>
                <a:lnTo>
                  <a:pt x="72" y="191"/>
                </a:lnTo>
                <a:lnTo>
                  <a:pt x="73" y="201"/>
                </a:lnTo>
                <a:lnTo>
                  <a:pt x="75" y="211"/>
                </a:lnTo>
                <a:lnTo>
                  <a:pt x="76" y="220"/>
                </a:lnTo>
                <a:lnTo>
                  <a:pt x="77" y="229"/>
                </a:lnTo>
                <a:lnTo>
                  <a:pt x="78" y="238"/>
                </a:lnTo>
                <a:lnTo>
                  <a:pt x="80" y="235"/>
                </a:lnTo>
                <a:lnTo>
                  <a:pt x="81" y="224"/>
                </a:lnTo>
                <a:lnTo>
                  <a:pt x="82" y="210"/>
                </a:lnTo>
                <a:lnTo>
                  <a:pt x="83" y="203"/>
                </a:lnTo>
                <a:lnTo>
                  <a:pt x="85" y="203"/>
                </a:lnTo>
                <a:lnTo>
                  <a:pt x="86" y="205"/>
                </a:lnTo>
                <a:lnTo>
                  <a:pt x="87" y="213"/>
                </a:lnTo>
                <a:lnTo>
                  <a:pt x="88" y="216"/>
                </a:lnTo>
                <a:lnTo>
                  <a:pt x="90" y="204"/>
                </a:lnTo>
                <a:lnTo>
                  <a:pt x="91" y="185"/>
                </a:lnTo>
                <a:lnTo>
                  <a:pt x="92" y="158"/>
                </a:lnTo>
                <a:lnTo>
                  <a:pt x="93" y="130"/>
                </a:lnTo>
                <a:lnTo>
                  <a:pt x="95" y="101"/>
                </a:lnTo>
                <a:lnTo>
                  <a:pt x="96" y="73"/>
                </a:lnTo>
                <a:lnTo>
                  <a:pt x="97" y="49"/>
                </a:lnTo>
                <a:lnTo>
                  <a:pt x="98" y="26"/>
                </a:lnTo>
                <a:lnTo>
                  <a:pt x="100" y="11"/>
                </a:lnTo>
                <a:lnTo>
                  <a:pt x="101" y="1"/>
                </a:lnTo>
                <a:lnTo>
                  <a:pt x="102" y="0"/>
                </a:lnTo>
                <a:lnTo>
                  <a:pt x="103" y="5"/>
                </a:lnTo>
                <a:lnTo>
                  <a:pt x="105" y="14"/>
                </a:lnTo>
                <a:lnTo>
                  <a:pt x="106" y="29"/>
                </a:lnTo>
                <a:lnTo>
                  <a:pt x="107" y="49"/>
                </a:lnTo>
                <a:lnTo>
                  <a:pt x="108" y="71"/>
                </a:lnTo>
                <a:lnTo>
                  <a:pt x="110" y="96"/>
                </a:lnTo>
                <a:lnTo>
                  <a:pt x="111" y="120"/>
                </a:lnTo>
                <a:lnTo>
                  <a:pt x="112" y="145"/>
                </a:lnTo>
                <a:lnTo>
                  <a:pt x="113" y="166"/>
                </a:lnTo>
                <a:lnTo>
                  <a:pt x="115" y="184"/>
                </a:lnTo>
                <a:lnTo>
                  <a:pt x="116" y="194"/>
                </a:lnTo>
                <a:lnTo>
                  <a:pt x="117" y="191"/>
                </a:lnTo>
                <a:lnTo>
                  <a:pt x="118" y="186"/>
                </a:lnTo>
                <a:lnTo>
                  <a:pt x="120" y="178"/>
                </a:lnTo>
                <a:lnTo>
                  <a:pt x="121" y="171"/>
                </a:lnTo>
                <a:lnTo>
                  <a:pt x="122" y="165"/>
                </a:lnTo>
                <a:lnTo>
                  <a:pt x="123" y="160"/>
                </a:lnTo>
                <a:lnTo>
                  <a:pt x="125" y="160"/>
                </a:lnTo>
                <a:lnTo>
                  <a:pt x="126" y="154"/>
                </a:lnTo>
                <a:lnTo>
                  <a:pt x="127" y="154"/>
                </a:lnTo>
                <a:lnTo>
                  <a:pt x="128" y="148"/>
                </a:lnTo>
                <a:lnTo>
                  <a:pt x="130" y="151"/>
                </a:lnTo>
                <a:lnTo>
                  <a:pt x="131" y="154"/>
                </a:lnTo>
                <a:lnTo>
                  <a:pt x="132" y="161"/>
                </a:lnTo>
                <a:lnTo>
                  <a:pt x="133" y="170"/>
                </a:lnTo>
                <a:lnTo>
                  <a:pt x="135" y="174"/>
                </a:lnTo>
                <a:lnTo>
                  <a:pt x="136" y="180"/>
                </a:lnTo>
                <a:lnTo>
                  <a:pt x="137" y="180"/>
                </a:lnTo>
                <a:lnTo>
                  <a:pt x="138" y="183"/>
                </a:lnTo>
                <a:lnTo>
                  <a:pt x="140" y="166"/>
                </a:lnTo>
                <a:lnTo>
                  <a:pt x="141" y="164"/>
                </a:lnTo>
                <a:lnTo>
                  <a:pt x="142" y="160"/>
                </a:lnTo>
                <a:lnTo>
                  <a:pt x="143" y="155"/>
                </a:lnTo>
                <a:lnTo>
                  <a:pt x="145" y="189"/>
                </a:lnTo>
                <a:lnTo>
                  <a:pt x="146" y="169"/>
                </a:lnTo>
                <a:lnTo>
                  <a:pt x="147" y="130"/>
                </a:lnTo>
                <a:lnTo>
                  <a:pt x="148" y="136"/>
                </a:lnTo>
                <a:lnTo>
                  <a:pt x="150" y="134"/>
                </a:lnTo>
                <a:lnTo>
                  <a:pt x="151" y="146"/>
                </a:lnTo>
                <a:lnTo>
                  <a:pt x="152" y="146"/>
                </a:lnTo>
                <a:lnTo>
                  <a:pt x="153" y="151"/>
                </a:lnTo>
                <a:lnTo>
                  <a:pt x="155" y="159"/>
                </a:lnTo>
                <a:lnTo>
                  <a:pt x="156" y="169"/>
                </a:lnTo>
                <a:lnTo>
                  <a:pt x="157" y="184"/>
                </a:lnTo>
                <a:lnTo>
                  <a:pt x="158" y="194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Freeform 210"/>
          <p:cNvSpPr>
            <a:spLocks/>
          </p:cNvSpPr>
          <p:nvPr/>
        </p:nvSpPr>
        <p:spPr bwMode="auto">
          <a:xfrm>
            <a:off x="4420977" y="1204879"/>
            <a:ext cx="384797" cy="140366"/>
          </a:xfrm>
          <a:custGeom>
            <a:avLst/>
            <a:gdLst/>
            <a:ahLst/>
            <a:cxnLst>
              <a:cxn ang="0">
                <a:pos x="3" y="32"/>
              </a:cxn>
              <a:cxn ang="0">
                <a:pos x="7" y="11"/>
              </a:cxn>
              <a:cxn ang="0">
                <a:pos x="10" y="0"/>
              </a:cxn>
              <a:cxn ang="0">
                <a:pos x="14" y="10"/>
              </a:cxn>
              <a:cxn ang="0">
                <a:pos x="18" y="17"/>
              </a:cxn>
              <a:cxn ang="0">
                <a:pos x="22" y="30"/>
              </a:cxn>
              <a:cxn ang="0">
                <a:pos x="25" y="41"/>
              </a:cxn>
              <a:cxn ang="0">
                <a:pos x="29" y="38"/>
              </a:cxn>
              <a:cxn ang="0">
                <a:pos x="33" y="30"/>
              </a:cxn>
              <a:cxn ang="0">
                <a:pos x="37" y="25"/>
              </a:cxn>
              <a:cxn ang="0">
                <a:pos x="40" y="33"/>
              </a:cxn>
              <a:cxn ang="0">
                <a:pos x="44" y="43"/>
              </a:cxn>
              <a:cxn ang="0">
                <a:pos x="48" y="45"/>
              </a:cxn>
              <a:cxn ang="0">
                <a:pos x="52" y="41"/>
              </a:cxn>
              <a:cxn ang="0">
                <a:pos x="55" y="45"/>
              </a:cxn>
              <a:cxn ang="0">
                <a:pos x="59" y="52"/>
              </a:cxn>
              <a:cxn ang="0">
                <a:pos x="63" y="56"/>
              </a:cxn>
              <a:cxn ang="0">
                <a:pos x="67" y="48"/>
              </a:cxn>
              <a:cxn ang="0">
                <a:pos x="70" y="45"/>
              </a:cxn>
              <a:cxn ang="0">
                <a:pos x="74" y="48"/>
              </a:cxn>
              <a:cxn ang="0">
                <a:pos x="78" y="41"/>
              </a:cxn>
              <a:cxn ang="0">
                <a:pos x="82" y="40"/>
              </a:cxn>
              <a:cxn ang="0">
                <a:pos x="85" y="52"/>
              </a:cxn>
              <a:cxn ang="0">
                <a:pos x="89" y="51"/>
              </a:cxn>
              <a:cxn ang="0">
                <a:pos x="93" y="46"/>
              </a:cxn>
              <a:cxn ang="0">
                <a:pos x="97" y="42"/>
              </a:cxn>
              <a:cxn ang="0">
                <a:pos x="100" y="48"/>
              </a:cxn>
              <a:cxn ang="0">
                <a:pos x="104" y="52"/>
              </a:cxn>
              <a:cxn ang="0">
                <a:pos x="108" y="50"/>
              </a:cxn>
              <a:cxn ang="0">
                <a:pos x="112" y="48"/>
              </a:cxn>
              <a:cxn ang="0">
                <a:pos x="115" y="55"/>
              </a:cxn>
              <a:cxn ang="0">
                <a:pos x="119" y="53"/>
              </a:cxn>
              <a:cxn ang="0">
                <a:pos x="123" y="47"/>
              </a:cxn>
              <a:cxn ang="0">
                <a:pos x="127" y="41"/>
              </a:cxn>
              <a:cxn ang="0">
                <a:pos x="130" y="41"/>
              </a:cxn>
              <a:cxn ang="0">
                <a:pos x="134" y="40"/>
              </a:cxn>
              <a:cxn ang="0">
                <a:pos x="138" y="37"/>
              </a:cxn>
              <a:cxn ang="0">
                <a:pos x="142" y="48"/>
              </a:cxn>
              <a:cxn ang="0">
                <a:pos x="145" y="58"/>
              </a:cxn>
              <a:cxn ang="0">
                <a:pos x="149" y="46"/>
              </a:cxn>
              <a:cxn ang="0">
                <a:pos x="153" y="43"/>
              </a:cxn>
              <a:cxn ang="0">
                <a:pos x="157" y="47"/>
              </a:cxn>
            </a:cxnLst>
            <a:rect l="0" t="0" r="r" b="b"/>
            <a:pathLst>
              <a:path w="159" h="58">
                <a:moveTo>
                  <a:pt x="0" y="11"/>
                </a:moveTo>
                <a:lnTo>
                  <a:pt x="2" y="25"/>
                </a:lnTo>
                <a:lnTo>
                  <a:pt x="3" y="32"/>
                </a:lnTo>
                <a:lnTo>
                  <a:pt x="4" y="30"/>
                </a:lnTo>
                <a:lnTo>
                  <a:pt x="5" y="22"/>
                </a:lnTo>
                <a:lnTo>
                  <a:pt x="7" y="11"/>
                </a:lnTo>
                <a:lnTo>
                  <a:pt x="8" y="7"/>
                </a:lnTo>
                <a:lnTo>
                  <a:pt x="9" y="2"/>
                </a:lnTo>
                <a:lnTo>
                  <a:pt x="10" y="0"/>
                </a:lnTo>
                <a:lnTo>
                  <a:pt x="12" y="2"/>
                </a:lnTo>
                <a:lnTo>
                  <a:pt x="13" y="6"/>
                </a:lnTo>
                <a:lnTo>
                  <a:pt x="14" y="10"/>
                </a:lnTo>
                <a:lnTo>
                  <a:pt x="15" y="13"/>
                </a:lnTo>
                <a:lnTo>
                  <a:pt x="17" y="16"/>
                </a:lnTo>
                <a:lnTo>
                  <a:pt x="18" y="17"/>
                </a:lnTo>
                <a:lnTo>
                  <a:pt x="19" y="21"/>
                </a:lnTo>
                <a:lnTo>
                  <a:pt x="20" y="26"/>
                </a:lnTo>
                <a:lnTo>
                  <a:pt x="22" y="30"/>
                </a:lnTo>
                <a:lnTo>
                  <a:pt x="23" y="35"/>
                </a:lnTo>
                <a:lnTo>
                  <a:pt x="24" y="40"/>
                </a:lnTo>
                <a:lnTo>
                  <a:pt x="25" y="41"/>
                </a:lnTo>
                <a:lnTo>
                  <a:pt x="27" y="41"/>
                </a:lnTo>
                <a:lnTo>
                  <a:pt x="28" y="40"/>
                </a:lnTo>
                <a:lnTo>
                  <a:pt x="29" y="38"/>
                </a:lnTo>
                <a:lnTo>
                  <a:pt x="30" y="36"/>
                </a:lnTo>
                <a:lnTo>
                  <a:pt x="32" y="31"/>
                </a:lnTo>
                <a:lnTo>
                  <a:pt x="33" y="30"/>
                </a:lnTo>
                <a:lnTo>
                  <a:pt x="34" y="26"/>
                </a:lnTo>
                <a:lnTo>
                  <a:pt x="35" y="25"/>
                </a:lnTo>
                <a:lnTo>
                  <a:pt x="37" y="25"/>
                </a:lnTo>
                <a:lnTo>
                  <a:pt x="38" y="26"/>
                </a:lnTo>
                <a:lnTo>
                  <a:pt x="39" y="30"/>
                </a:lnTo>
                <a:lnTo>
                  <a:pt x="40" y="33"/>
                </a:lnTo>
                <a:lnTo>
                  <a:pt x="42" y="38"/>
                </a:lnTo>
                <a:lnTo>
                  <a:pt x="43" y="41"/>
                </a:lnTo>
                <a:lnTo>
                  <a:pt x="44" y="43"/>
                </a:lnTo>
                <a:lnTo>
                  <a:pt x="45" y="46"/>
                </a:lnTo>
                <a:lnTo>
                  <a:pt x="47" y="47"/>
                </a:lnTo>
                <a:lnTo>
                  <a:pt x="48" y="45"/>
                </a:lnTo>
                <a:lnTo>
                  <a:pt x="49" y="43"/>
                </a:lnTo>
                <a:lnTo>
                  <a:pt x="50" y="43"/>
                </a:lnTo>
                <a:lnTo>
                  <a:pt x="52" y="41"/>
                </a:lnTo>
                <a:lnTo>
                  <a:pt x="53" y="42"/>
                </a:lnTo>
                <a:lnTo>
                  <a:pt x="54" y="43"/>
                </a:lnTo>
                <a:lnTo>
                  <a:pt x="55" y="45"/>
                </a:lnTo>
                <a:lnTo>
                  <a:pt x="57" y="47"/>
                </a:lnTo>
                <a:lnTo>
                  <a:pt x="58" y="50"/>
                </a:lnTo>
                <a:lnTo>
                  <a:pt x="59" y="52"/>
                </a:lnTo>
                <a:lnTo>
                  <a:pt x="60" y="56"/>
                </a:lnTo>
                <a:lnTo>
                  <a:pt x="62" y="57"/>
                </a:lnTo>
                <a:lnTo>
                  <a:pt x="63" y="56"/>
                </a:lnTo>
                <a:lnTo>
                  <a:pt x="64" y="55"/>
                </a:lnTo>
                <a:lnTo>
                  <a:pt x="65" y="51"/>
                </a:lnTo>
                <a:lnTo>
                  <a:pt x="67" y="48"/>
                </a:lnTo>
                <a:lnTo>
                  <a:pt x="68" y="47"/>
                </a:lnTo>
                <a:lnTo>
                  <a:pt x="69" y="43"/>
                </a:lnTo>
                <a:lnTo>
                  <a:pt x="70" y="45"/>
                </a:lnTo>
                <a:lnTo>
                  <a:pt x="72" y="46"/>
                </a:lnTo>
                <a:lnTo>
                  <a:pt x="73" y="47"/>
                </a:lnTo>
                <a:lnTo>
                  <a:pt x="74" y="48"/>
                </a:lnTo>
                <a:lnTo>
                  <a:pt x="75" y="45"/>
                </a:lnTo>
                <a:lnTo>
                  <a:pt x="77" y="41"/>
                </a:lnTo>
                <a:lnTo>
                  <a:pt x="78" y="41"/>
                </a:lnTo>
                <a:lnTo>
                  <a:pt x="79" y="41"/>
                </a:lnTo>
                <a:lnTo>
                  <a:pt x="80" y="41"/>
                </a:lnTo>
                <a:lnTo>
                  <a:pt x="82" y="40"/>
                </a:lnTo>
                <a:lnTo>
                  <a:pt x="83" y="45"/>
                </a:lnTo>
                <a:lnTo>
                  <a:pt x="84" y="47"/>
                </a:lnTo>
                <a:lnTo>
                  <a:pt x="85" y="52"/>
                </a:lnTo>
                <a:lnTo>
                  <a:pt x="87" y="56"/>
                </a:lnTo>
                <a:lnTo>
                  <a:pt x="88" y="53"/>
                </a:lnTo>
                <a:lnTo>
                  <a:pt x="89" y="51"/>
                </a:lnTo>
                <a:lnTo>
                  <a:pt x="90" y="50"/>
                </a:lnTo>
                <a:lnTo>
                  <a:pt x="92" y="46"/>
                </a:lnTo>
                <a:lnTo>
                  <a:pt x="93" y="46"/>
                </a:lnTo>
                <a:lnTo>
                  <a:pt x="94" y="43"/>
                </a:lnTo>
                <a:lnTo>
                  <a:pt x="95" y="45"/>
                </a:lnTo>
                <a:lnTo>
                  <a:pt x="97" y="42"/>
                </a:lnTo>
                <a:lnTo>
                  <a:pt x="98" y="42"/>
                </a:lnTo>
                <a:lnTo>
                  <a:pt x="99" y="48"/>
                </a:lnTo>
                <a:lnTo>
                  <a:pt x="100" y="48"/>
                </a:lnTo>
                <a:lnTo>
                  <a:pt x="102" y="48"/>
                </a:lnTo>
                <a:lnTo>
                  <a:pt x="103" y="52"/>
                </a:lnTo>
                <a:lnTo>
                  <a:pt x="104" y="52"/>
                </a:lnTo>
                <a:lnTo>
                  <a:pt x="105" y="51"/>
                </a:lnTo>
                <a:lnTo>
                  <a:pt x="107" y="51"/>
                </a:lnTo>
                <a:lnTo>
                  <a:pt x="108" y="50"/>
                </a:lnTo>
                <a:lnTo>
                  <a:pt x="109" y="48"/>
                </a:lnTo>
                <a:lnTo>
                  <a:pt x="110" y="48"/>
                </a:lnTo>
                <a:lnTo>
                  <a:pt x="112" y="48"/>
                </a:lnTo>
                <a:lnTo>
                  <a:pt x="113" y="50"/>
                </a:lnTo>
                <a:lnTo>
                  <a:pt x="114" y="52"/>
                </a:lnTo>
                <a:lnTo>
                  <a:pt x="115" y="55"/>
                </a:lnTo>
                <a:lnTo>
                  <a:pt x="117" y="55"/>
                </a:lnTo>
                <a:lnTo>
                  <a:pt x="118" y="55"/>
                </a:lnTo>
                <a:lnTo>
                  <a:pt x="119" y="53"/>
                </a:lnTo>
                <a:lnTo>
                  <a:pt x="120" y="52"/>
                </a:lnTo>
                <a:lnTo>
                  <a:pt x="122" y="50"/>
                </a:lnTo>
                <a:lnTo>
                  <a:pt x="123" y="47"/>
                </a:lnTo>
                <a:lnTo>
                  <a:pt x="124" y="46"/>
                </a:lnTo>
                <a:lnTo>
                  <a:pt x="125" y="43"/>
                </a:lnTo>
                <a:lnTo>
                  <a:pt x="127" y="41"/>
                </a:lnTo>
                <a:lnTo>
                  <a:pt x="128" y="40"/>
                </a:lnTo>
                <a:lnTo>
                  <a:pt x="129" y="38"/>
                </a:lnTo>
                <a:lnTo>
                  <a:pt x="130" y="41"/>
                </a:lnTo>
                <a:lnTo>
                  <a:pt x="132" y="42"/>
                </a:lnTo>
                <a:lnTo>
                  <a:pt x="133" y="41"/>
                </a:lnTo>
                <a:lnTo>
                  <a:pt x="134" y="40"/>
                </a:lnTo>
                <a:lnTo>
                  <a:pt x="135" y="37"/>
                </a:lnTo>
                <a:lnTo>
                  <a:pt x="137" y="37"/>
                </a:lnTo>
                <a:lnTo>
                  <a:pt x="138" y="37"/>
                </a:lnTo>
                <a:lnTo>
                  <a:pt x="139" y="40"/>
                </a:lnTo>
                <a:lnTo>
                  <a:pt x="140" y="45"/>
                </a:lnTo>
                <a:lnTo>
                  <a:pt x="142" y="48"/>
                </a:lnTo>
                <a:lnTo>
                  <a:pt x="143" y="53"/>
                </a:lnTo>
                <a:lnTo>
                  <a:pt x="144" y="57"/>
                </a:lnTo>
                <a:lnTo>
                  <a:pt x="145" y="58"/>
                </a:lnTo>
                <a:lnTo>
                  <a:pt x="147" y="56"/>
                </a:lnTo>
                <a:lnTo>
                  <a:pt x="148" y="51"/>
                </a:lnTo>
                <a:lnTo>
                  <a:pt x="149" y="46"/>
                </a:lnTo>
                <a:lnTo>
                  <a:pt x="150" y="43"/>
                </a:lnTo>
                <a:lnTo>
                  <a:pt x="152" y="42"/>
                </a:lnTo>
                <a:lnTo>
                  <a:pt x="153" y="43"/>
                </a:lnTo>
                <a:lnTo>
                  <a:pt x="154" y="45"/>
                </a:lnTo>
                <a:lnTo>
                  <a:pt x="155" y="47"/>
                </a:lnTo>
                <a:lnTo>
                  <a:pt x="157" y="47"/>
                </a:lnTo>
                <a:lnTo>
                  <a:pt x="158" y="48"/>
                </a:lnTo>
                <a:lnTo>
                  <a:pt x="159" y="48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Freeform 211"/>
          <p:cNvSpPr>
            <a:spLocks/>
          </p:cNvSpPr>
          <p:nvPr/>
        </p:nvSpPr>
        <p:spPr bwMode="auto">
          <a:xfrm>
            <a:off x="4805774" y="759580"/>
            <a:ext cx="387217" cy="592926"/>
          </a:xfrm>
          <a:custGeom>
            <a:avLst/>
            <a:gdLst/>
            <a:ahLst/>
            <a:cxnLst>
              <a:cxn ang="0">
                <a:pos x="3" y="232"/>
              </a:cxn>
              <a:cxn ang="0">
                <a:pos x="6" y="235"/>
              </a:cxn>
              <a:cxn ang="0">
                <a:pos x="10" y="245"/>
              </a:cxn>
              <a:cxn ang="0">
                <a:pos x="15" y="235"/>
              </a:cxn>
              <a:cxn ang="0">
                <a:pos x="19" y="231"/>
              </a:cxn>
              <a:cxn ang="0">
                <a:pos x="23" y="231"/>
              </a:cxn>
              <a:cxn ang="0">
                <a:pos x="26" y="229"/>
              </a:cxn>
              <a:cxn ang="0">
                <a:pos x="30" y="227"/>
              </a:cxn>
              <a:cxn ang="0">
                <a:pos x="34" y="225"/>
              </a:cxn>
              <a:cxn ang="0">
                <a:pos x="38" y="220"/>
              </a:cxn>
              <a:cxn ang="0">
                <a:pos x="41" y="227"/>
              </a:cxn>
              <a:cxn ang="0">
                <a:pos x="45" y="237"/>
              </a:cxn>
              <a:cxn ang="0">
                <a:pos x="49" y="237"/>
              </a:cxn>
              <a:cxn ang="0">
                <a:pos x="53" y="230"/>
              </a:cxn>
              <a:cxn ang="0">
                <a:pos x="56" y="231"/>
              </a:cxn>
              <a:cxn ang="0">
                <a:pos x="60" y="234"/>
              </a:cxn>
              <a:cxn ang="0">
                <a:pos x="64" y="237"/>
              </a:cxn>
              <a:cxn ang="0">
                <a:pos x="68" y="242"/>
              </a:cxn>
              <a:cxn ang="0">
                <a:pos x="71" y="235"/>
              </a:cxn>
              <a:cxn ang="0">
                <a:pos x="75" y="230"/>
              </a:cxn>
              <a:cxn ang="0">
                <a:pos x="79" y="222"/>
              </a:cxn>
              <a:cxn ang="0">
                <a:pos x="83" y="211"/>
              </a:cxn>
              <a:cxn ang="0">
                <a:pos x="86" y="192"/>
              </a:cxn>
              <a:cxn ang="0">
                <a:pos x="90" y="179"/>
              </a:cxn>
              <a:cxn ang="0">
                <a:pos x="94" y="182"/>
              </a:cxn>
              <a:cxn ang="0">
                <a:pos x="98" y="191"/>
              </a:cxn>
              <a:cxn ang="0">
                <a:pos x="101" y="210"/>
              </a:cxn>
              <a:cxn ang="0">
                <a:pos x="105" y="211"/>
              </a:cxn>
              <a:cxn ang="0">
                <a:pos x="109" y="192"/>
              </a:cxn>
              <a:cxn ang="0">
                <a:pos x="113" y="170"/>
              </a:cxn>
              <a:cxn ang="0">
                <a:pos x="116" y="175"/>
              </a:cxn>
              <a:cxn ang="0">
                <a:pos x="120" y="205"/>
              </a:cxn>
              <a:cxn ang="0">
                <a:pos x="124" y="200"/>
              </a:cxn>
              <a:cxn ang="0">
                <a:pos x="128" y="121"/>
              </a:cxn>
              <a:cxn ang="0">
                <a:pos x="131" y="51"/>
              </a:cxn>
              <a:cxn ang="0">
                <a:pos x="135" y="2"/>
              </a:cxn>
              <a:cxn ang="0">
                <a:pos x="139" y="16"/>
              </a:cxn>
              <a:cxn ang="0">
                <a:pos x="143" y="75"/>
              </a:cxn>
              <a:cxn ang="0">
                <a:pos x="146" y="137"/>
              </a:cxn>
              <a:cxn ang="0">
                <a:pos x="150" y="190"/>
              </a:cxn>
              <a:cxn ang="0">
                <a:pos x="154" y="172"/>
              </a:cxn>
              <a:cxn ang="0">
                <a:pos x="158" y="185"/>
              </a:cxn>
            </a:cxnLst>
            <a:rect l="0" t="0" r="r" b="b"/>
            <a:pathLst>
              <a:path w="160" h="245">
                <a:moveTo>
                  <a:pt x="0" y="232"/>
                </a:moveTo>
                <a:lnTo>
                  <a:pt x="1" y="231"/>
                </a:lnTo>
                <a:lnTo>
                  <a:pt x="3" y="232"/>
                </a:lnTo>
                <a:lnTo>
                  <a:pt x="4" y="232"/>
                </a:lnTo>
                <a:lnTo>
                  <a:pt x="5" y="234"/>
                </a:lnTo>
                <a:lnTo>
                  <a:pt x="6" y="235"/>
                </a:lnTo>
                <a:lnTo>
                  <a:pt x="8" y="239"/>
                </a:lnTo>
                <a:lnTo>
                  <a:pt x="9" y="244"/>
                </a:lnTo>
                <a:lnTo>
                  <a:pt x="10" y="245"/>
                </a:lnTo>
                <a:lnTo>
                  <a:pt x="11" y="240"/>
                </a:lnTo>
                <a:lnTo>
                  <a:pt x="13" y="236"/>
                </a:lnTo>
                <a:lnTo>
                  <a:pt x="15" y="235"/>
                </a:lnTo>
                <a:lnTo>
                  <a:pt x="16" y="231"/>
                </a:lnTo>
                <a:lnTo>
                  <a:pt x="18" y="230"/>
                </a:lnTo>
                <a:lnTo>
                  <a:pt x="19" y="231"/>
                </a:lnTo>
                <a:lnTo>
                  <a:pt x="20" y="230"/>
                </a:lnTo>
                <a:lnTo>
                  <a:pt x="21" y="230"/>
                </a:lnTo>
                <a:lnTo>
                  <a:pt x="23" y="231"/>
                </a:lnTo>
                <a:lnTo>
                  <a:pt x="24" y="231"/>
                </a:lnTo>
                <a:lnTo>
                  <a:pt x="25" y="231"/>
                </a:lnTo>
                <a:lnTo>
                  <a:pt x="26" y="229"/>
                </a:lnTo>
                <a:lnTo>
                  <a:pt x="28" y="227"/>
                </a:lnTo>
                <a:lnTo>
                  <a:pt x="29" y="226"/>
                </a:lnTo>
                <a:lnTo>
                  <a:pt x="30" y="227"/>
                </a:lnTo>
                <a:lnTo>
                  <a:pt x="31" y="226"/>
                </a:lnTo>
                <a:lnTo>
                  <a:pt x="33" y="227"/>
                </a:lnTo>
                <a:lnTo>
                  <a:pt x="34" y="225"/>
                </a:lnTo>
                <a:lnTo>
                  <a:pt x="35" y="221"/>
                </a:lnTo>
                <a:lnTo>
                  <a:pt x="36" y="221"/>
                </a:lnTo>
                <a:lnTo>
                  <a:pt x="38" y="220"/>
                </a:lnTo>
                <a:lnTo>
                  <a:pt x="39" y="221"/>
                </a:lnTo>
                <a:lnTo>
                  <a:pt x="40" y="224"/>
                </a:lnTo>
                <a:lnTo>
                  <a:pt x="41" y="227"/>
                </a:lnTo>
                <a:lnTo>
                  <a:pt x="43" y="234"/>
                </a:lnTo>
                <a:lnTo>
                  <a:pt x="44" y="236"/>
                </a:lnTo>
                <a:lnTo>
                  <a:pt x="45" y="237"/>
                </a:lnTo>
                <a:lnTo>
                  <a:pt x="46" y="236"/>
                </a:lnTo>
                <a:lnTo>
                  <a:pt x="48" y="236"/>
                </a:lnTo>
                <a:lnTo>
                  <a:pt x="49" y="237"/>
                </a:lnTo>
                <a:lnTo>
                  <a:pt x="50" y="235"/>
                </a:lnTo>
                <a:lnTo>
                  <a:pt x="51" y="234"/>
                </a:lnTo>
                <a:lnTo>
                  <a:pt x="53" y="230"/>
                </a:lnTo>
                <a:lnTo>
                  <a:pt x="54" y="229"/>
                </a:lnTo>
                <a:lnTo>
                  <a:pt x="55" y="230"/>
                </a:lnTo>
                <a:lnTo>
                  <a:pt x="56" y="231"/>
                </a:lnTo>
                <a:lnTo>
                  <a:pt x="58" y="234"/>
                </a:lnTo>
                <a:lnTo>
                  <a:pt x="59" y="232"/>
                </a:lnTo>
                <a:lnTo>
                  <a:pt x="60" y="234"/>
                </a:lnTo>
                <a:lnTo>
                  <a:pt x="61" y="234"/>
                </a:lnTo>
                <a:lnTo>
                  <a:pt x="63" y="236"/>
                </a:lnTo>
                <a:lnTo>
                  <a:pt x="64" y="237"/>
                </a:lnTo>
                <a:lnTo>
                  <a:pt x="65" y="241"/>
                </a:lnTo>
                <a:lnTo>
                  <a:pt x="66" y="241"/>
                </a:lnTo>
                <a:lnTo>
                  <a:pt x="68" y="242"/>
                </a:lnTo>
                <a:lnTo>
                  <a:pt x="69" y="240"/>
                </a:lnTo>
                <a:lnTo>
                  <a:pt x="70" y="237"/>
                </a:lnTo>
                <a:lnTo>
                  <a:pt x="71" y="235"/>
                </a:lnTo>
                <a:lnTo>
                  <a:pt x="73" y="232"/>
                </a:lnTo>
                <a:lnTo>
                  <a:pt x="74" y="231"/>
                </a:lnTo>
                <a:lnTo>
                  <a:pt x="75" y="230"/>
                </a:lnTo>
                <a:lnTo>
                  <a:pt x="76" y="229"/>
                </a:lnTo>
                <a:lnTo>
                  <a:pt x="78" y="225"/>
                </a:lnTo>
                <a:lnTo>
                  <a:pt x="79" y="222"/>
                </a:lnTo>
                <a:lnTo>
                  <a:pt x="80" y="220"/>
                </a:lnTo>
                <a:lnTo>
                  <a:pt x="81" y="216"/>
                </a:lnTo>
                <a:lnTo>
                  <a:pt x="83" y="211"/>
                </a:lnTo>
                <a:lnTo>
                  <a:pt x="84" y="205"/>
                </a:lnTo>
                <a:lnTo>
                  <a:pt x="85" y="200"/>
                </a:lnTo>
                <a:lnTo>
                  <a:pt x="86" y="192"/>
                </a:lnTo>
                <a:lnTo>
                  <a:pt x="88" y="189"/>
                </a:lnTo>
                <a:lnTo>
                  <a:pt x="89" y="181"/>
                </a:lnTo>
                <a:lnTo>
                  <a:pt x="90" y="179"/>
                </a:lnTo>
                <a:lnTo>
                  <a:pt x="91" y="179"/>
                </a:lnTo>
                <a:lnTo>
                  <a:pt x="93" y="179"/>
                </a:lnTo>
                <a:lnTo>
                  <a:pt x="94" y="182"/>
                </a:lnTo>
                <a:lnTo>
                  <a:pt x="95" y="185"/>
                </a:lnTo>
                <a:lnTo>
                  <a:pt x="96" y="187"/>
                </a:lnTo>
                <a:lnTo>
                  <a:pt x="98" y="191"/>
                </a:lnTo>
                <a:lnTo>
                  <a:pt x="99" y="197"/>
                </a:lnTo>
                <a:lnTo>
                  <a:pt x="100" y="204"/>
                </a:lnTo>
                <a:lnTo>
                  <a:pt x="101" y="210"/>
                </a:lnTo>
                <a:lnTo>
                  <a:pt x="103" y="215"/>
                </a:lnTo>
                <a:lnTo>
                  <a:pt x="104" y="216"/>
                </a:lnTo>
                <a:lnTo>
                  <a:pt x="105" y="211"/>
                </a:lnTo>
                <a:lnTo>
                  <a:pt x="106" y="206"/>
                </a:lnTo>
                <a:lnTo>
                  <a:pt x="108" y="199"/>
                </a:lnTo>
                <a:lnTo>
                  <a:pt x="109" y="192"/>
                </a:lnTo>
                <a:lnTo>
                  <a:pt x="110" y="185"/>
                </a:lnTo>
                <a:lnTo>
                  <a:pt x="111" y="177"/>
                </a:lnTo>
                <a:lnTo>
                  <a:pt x="113" y="170"/>
                </a:lnTo>
                <a:lnTo>
                  <a:pt x="114" y="167"/>
                </a:lnTo>
                <a:lnTo>
                  <a:pt x="115" y="167"/>
                </a:lnTo>
                <a:lnTo>
                  <a:pt x="116" y="175"/>
                </a:lnTo>
                <a:lnTo>
                  <a:pt x="118" y="185"/>
                </a:lnTo>
                <a:lnTo>
                  <a:pt x="119" y="195"/>
                </a:lnTo>
                <a:lnTo>
                  <a:pt x="120" y="205"/>
                </a:lnTo>
                <a:lnTo>
                  <a:pt x="121" y="216"/>
                </a:lnTo>
                <a:lnTo>
                  <a:pt x="123" y="215"/>
                </a:lnTo>
                <a:lnTo>
                  <a:pt x="124" y="200"/>
                </a:lnTo>
                <a:lnTo>
                  <a:pt x="125" y="176"/>
                </a:lnTo>
                <a:lnTo>
                  <a:pt x="126" y="150"/>
                </a:lnTo>
                <a:lnTo>
                  <a:pt x="128" y="121"/>
                </a:lnTo>
                <a:lnTo>
                  <a:pt x="129" y="97"/>
                </a:lnTo>
                <a:lnTo>
                  <a:pt x="130" y="72"/>
                </a:lnTo>
                <a:lnTo>
                  <a:pt x="131" y="51"/>
                </a:lnTo>
                <a:lnTo>
                  <a:pt x="133" y="31"/>
                </a:lnTo>
                <a:lnTo>
                  <a:pt x="134" y="12"/>
                </a:lnTo>
                <a:lnTo>
                  <a:pt x="135" y="2"/>
                </a:lnTo>
                <a:lnTo>
                  <a:pt x="136" y="0"/>
                </a:lnTo>
                <a:lnTo>
                  <a:pt x="138" y="4"/>
                </a:lnTo>
                <a:lnTo>
                  <a:pt x="139" y="16"/>
                </a:lnTo>
                <a:lnTo>
                  <a:pt x="140" y="34"/>
                </a:lnTo>
                <a:lnTo>
                  <a:pt x="141" y="52"/>
                </a:lnTo>
                <a:lnTo>
                  <a:pt x="143" y="75"/>
                </a:lnTo>
                <a:lnTo>
                  <a:pt x="144" y="94"/>
                </a:lnTo>
                <a:lnTo>
                  <a:pt x="145" y="117"/>
                </a:lnTo>
                <a:lnTo>
                  <a:pt x="146" y="137"/>
                </a:lnTo>
                <a:lnTo>
                  <a:pt x="148" y="161"/>
                </a:lnTo>
                <a:lnTo>
                  <a:pt x="149" y="179"/>
                </a:lnTo>
                <a:lnTo>
                  <a:pt x="150" y="190"/>
                </a:lnTo>
                <a:lnTo>
                  <a:pt x="151" y="181"/>
                </a:lnTo>
                <a:lnTo>
                  <a:pt x="153" y="176"/>
                </a:lnTo>
                <a:lnTo>
                  <a:pt x="154" y="172"/>
                </a:lnTo>
                <a:lnTo>
                  <a:pt x="155" y="172"/>
                </a:lnTo>
                <a:lnTo>
                  <a:pt x="156" y="175"/>
                </a:lnTo>
                <a:lnTo>
                  <a:pt x="158" y="185"/>
                </a:lnTo>
                <a:lnTo>
                  <a:pt x="159" y="199"/>
                </a:lnTo>
                <a:lnTo>
                  <a:pt x="160" y="212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Freeform 212"/>
          <p:cNvSpPr>
            <a:spLocks/>
          </p:cNvSpPr>
          <p:nvPr/>
        </p:nvSpPr>
        <p:spPr bwMode="auto">
          <a:xfrm>
            <a:off x="5192990" y="1091134"/>
            <a:ext cx="384797" cy="258952"/>
          </a:xfrm>
          <a:custGeom>
            <a:avLst/>
            <a:gdLst/>
            <a:ahLst/>
            <a:cxnLst>
              <a:cxn ang="0">
                <a:pos x="3" y="82"/>
              </a:cxn>
              <a:cxn ang="0">
                <a:pos x="6" y="45"/>
              </a:cxn>
              <a:cxn ang="0">
                <a:pos x="10" y="9"/>
              </a:cxn>
              <a:cxn ang="0">
                <a:pos x="14" y="5"/>
              </a:cxn>
              <a:cxn ang="0">
                <a:pos x="18" y="32"/>
              </a:cxn>
              <a:cxn ang="0">
                <a:pos x="21" y="48"/>
              </a:cxn>
              <a:cxn ang="0">
                <a:pos x="25" y="65"/>
              </a:cxn>
              <a:cxn ang="0">
                <a:pos x="29" y="74"/>
              </a:cxn>
              <a:cxn ang="0">
                <a:pos x="33" y="55"/>
              </a:cxn>
              <a:cxn ang="0">
                <a:pos x="36" y="23"/>
              </a:cxn>
              <a:cxn ang="0">
                <a:pos x="40" y="9"/>
              </a:cxn>
              <a:cxn ang="0">
                <a:pos x="44" y="22"/>
              </a:cxn>
              <a:cxn ang="0">
                <a:pos x="48" y="59"/>
              </a:cxn>
              <a:cxn ang="0">
                <a:pos x="51" y="95"/>
              </a:cxn>
              <a:cxn ang="0">
                <a:pos x="55" y="53"/>
              </a:cxn>
              <a:cxn ang="0">
                <a:pos x="59" y="33"/>
              </a:cxn>
              <a:cxn ang="0">
                <a:pos x="63" y="35"/>
              </a:cxn>
              <a:cxn ang="0">
                <a:pos x="66" y="44"/>
              </a:cxn>
              <a:cxn ang="0">
                <a:pos x="70" y="64"/>
              </a:cxn>
              <a:cxn ang="0">
                <a:pos x="74" y="87"/>
              </a:cxn>
              <a:cxn ang="0">
                <a:pos x="78" y="77"/>
              </a:cxn>
              <a:cxn ang="0">
                <a:pos x="81" y="67"/>
              </a:cxn>
              <a:cxn ang="0">
                <a:pos x="85" y="72"/>
              </a:cxn>
              <a:cxn ang="0">
                <a:pos x="89" y="80"/>
              </a:cxn>
              <a:cxn ang="0">
                <a:pos x="93" y="83"/>
              </a:cxn>
              <a:cxn ang="0">
                <a:pos x="96" y="85"/>
              </a:cxn>
              <a:cxn ang="0">
                <a:pos x="100" y="95"/>
              </a:cxn>
              <a:cxn ang="0">
                <a:pos x="104" y="95"/>
              </a:cxn>
              <a:cxn ang="0">
                <a:pos x="108" y="100"/>
              </a:cxn>
              <a:cxn ang="0">
                <a:pos x="111" y="95"/>
              </a:cxn>
              <a:cxn ang="0">
                <a:pos x="115" y="17"/>
              </a:cxn>
              <a:cxn ang="0">
                <a:pos x="119" y="84"/>
              </a:cxn>
              <a:cxn ang="0">
                <a:pos x="123" y="84"/>
              </a:cxn>
              <a:cxn ang="0">
                <a:pos x="126" y="82"/>
              </a:cxn>
              <a:cxn ang="0">
                <a:pos x="130" y="90"/>
              </a:cxn>
              <a:cxn ang="0">
                <a:pos x="134" y="94"/>
              </a:cxn>
              <a:cxn ang="0">
                <a:pos x="138" y="98"/>
              </a:cxn>
              <a:cxn ang="0">
                <a:pos x="141" y="107"/>
              </a:cxn>
              <a:cxn ang="0">
                <a:pos x="145" y="102"/>
              </a:cxn>
              <a:cxn ang="0">
                <a:pos x="149" y="98"/>
              </a:cxn>
              <a:cxn ang="0">
                <a:pos x="153" y="94"/>
              </a:cxn>
              <a:cxn ang="0">
                <a:pos x="156" y="92"/>
              </a:cxn>
            </a:cxnLst>
            <a:rect l="0" t="0" r="r" b="b"/>
            <a:pathLst>
              <a:path w="159" h="107">
                <a:moveTo>
                  <a:pt x="0" y="75"/>
                </a:moveTo>
                <a:lnTo>
                  <a:pt x="1" y="80"/>
                </a:lnTo>
                <a:lnTo>
                  <a:pt x="3" y="82"/>
                </a:lnTo>
                <a:lnTo>
                  <a:pt x="4" y="69"/>
                </a:lnTo>
                <a:lnTo>
                  <a:pt x="5" y="57"/>
                </a:lnTo>
                <a:lnTo>
                  <a:pt x="6" y="45"/>
                </a:lnTo>
                <a:lnTo>
                  <a:pt x="8" y="32"/>
                </a:lnTo>
                <a:lnTo>
                  <a:pt x="9" y="20"/>
                </a:lnTo>
                <a:lnTo>
                  <a:pt x="10" y="9"/>
                </a:lnTo>
                <a:lnTo>
                  <a:pt x="11" y="3"/>
                </a:lnTo>
                <a:lnTo>
                  <a:pt x="13" y="0"/>
                </a:lnTo>
                <a:lnTo>
                  <a:pt x="14" y="5"/>
                </a:lnTo>
                <a:lnTo>
                  <a:pt x="15" y="13"/>
                </a:lnTo>
                <a:lnTo>
                  <a:pt x="16" y="22"/>
                </a:lnTo>
                <a:lnTo>
                  <a:pt x="18" y="32"/>
                </a:lnTo>
                <a:lnTo>
                  <a:pt x="19" y="40"/>
                </a:lnTo>
                <a:lnTo>
                  <a:pt x="20" y="44"/>
                </a:lnTo>
                <a:lnTo>
                  <a:pt x="21" y="48"/>
                </a:lnTo>
                <a:lnTo>
                  <a:pt x="23" y="54"/>
                </a:lnTo>
                <a:lnTo>
                  <a:pt x="24" y="60"/>
                </a:lnTo>
                <a:lnTo>
                  <a:pt x="25" y="65"/>
                </a:lnTo>
                <a:lnTo>
                  <a:pt x="26" y="72"/>
                </a:lnTo>
                <a:lnTo>
                  <a:pt x="28" y="74"/>
                </a:lnTo>
                <a:lnTo>
                  <a:pt x="29" y="74"/>
                </a:lnTo>
                <a:lnTo>
                  <a:pt x="30" y="72"/>
                </a:lnTo>
                <a:lnTo>
                  <a:pt x="31" y="63"/>
                </a:lnTo>
                <a:lnTo>
                  <a:pt x="33" y="55"/>
                </a:lnTo>
                <a:lnTo>
                  <a:pt x="34" y="43"/>
                </a:lnTo>
                <a:lnTo>
                  <a:pt x="35" y="34"/>
                </a:lnTo>
                <a:lnTo>
                  <a:pt x="36" y="23"/>
                </a:lnTo>
                <a:lnTo>
                  <a:pt x="38" y="14"/>
                </a:lnTo>
                <a:lnTo>
                  <a:pt x="39" y="9"/>
                </a:lnTo>
                <a:lnTo>
                  <a:pt x="40" y="9"/>
                </a:lnTo>
                <a:lnTo>
                  <a:pt x="41" y="9"/>
                </a:lnTo>
                <a:lnTo>
                  <a:pt x="43" y="14"/>
                </a:lnTo>
                <a:lnTo>
                  <a:pt x="44" y="22"/>
                </a:lnTo>
                <a:lnTo>
                  <a:pt x="45" y="30"/>
                </a:lnTo>
                <a:lnTo>
                  <a:pt x="46" y="43"/>
                </a:lnTo>
                <a:lnTo>
                  <a:pt x="48" y="59"/>
                </a:lnTo>
                <a:lnTo>
                  <a:pt x="49" y="75"/>
                </a:lnTo>
                <a:lnTo>
                  <a:pt x="50" y="90"/>
                </a:lnTo>
                <a:lnTo>
                  <a:pt x="51" y="95"/>
                </a:lnTo>
                <a:lnTo>
                  <a:pt x="53" y="83"/>
                </a:lnTo>
                <a:lnTo>
                  <a:pt x="54" y="65"/>
                </a:lnTo>
                <a:lnTo>
                  <a:pt x="55" y="53"/>
                </a:lnTo>
                <a:lnTo>
                  <a:pt x="56" y="43"/>
                </a:lnTo>
                <a:lnTo>
                  <a:pt x="58" y="35"/>
                </a:lnTo>
                <a:lnTo>
                  <a:pt x="59" y="33"/>
                </a:lnTo>
                <a:lnTo>
                  <a:pt x="60" y="32"/>
                </a:lnTo>
                <a:lnTo>
                  <a:pt x="61" y="34"/>
                </a:lnTo>
                <a:lnTo>
                  <a:pt x="63" y="35"/>
                </a:lnTo>
                <a:lnTo>
                  <a:pt x="64" y="39"/>
                </a:lnTo>
                <a:lnTo>
                  <a:pt x="65" y="39"/>
                </a:lnTo>
                <a:lnTo>
                  <a:pt x="66" y="44"/>
                </a:lnTo>
                <a:lnTo>
                  <a:pt x="68" y="49"/>
                </a:lnTo>
                <a:lnTo>
                  <a:pt x="69" y="57"/>
                </a:lnTo>
                <a:lnTo>
                  <a:pt x="70" y="64"/>
                </a:lnTo>
                <a:lnTo>
                  <a:pt x="71" y="72"/>
                </a:lnTo>
                <a:lnTo>
                  <a:pt x="73" y="82"/>
                </a:lnTo>
                <a:lnTo>
                  <a:pt x="74" y="87"/>
                </a:lnTo>
                <a:lnTo>
                  <a:pt x="75" y="85"/>
                </a:lnTo>
                <a:lnTo>
                  <a:pt x="76" y="80"/>
                </a:lnTo>
                <a:lnTo>
                  <a:pt x="78" y="77"/>
                </a:lnTo>
                <a:lnTo>
                  <a:pt x="79" y="73"/>
                </a:lnTo>
                <a:lnTo>
                  <a:pt x="80" y="69"/>
                </a:lnTo>
                <a:lnTo>
                  <a:pt x="81" y="67"/>
                </a:lnTo>
                <a:lnTo>
                  <a:pt x="83" y="68"/>
                </a:lnTo>
                <a:lnTo>
                  <a:pt x="84" y="72"/>
                </a:lnTo>
                <a:lnTo>
                  <a:pt x="85" y="72"/>
                </a:lnTo>
                <a:lnTo>
                  <a:pt x="86" y="73"/>
                </a:lnTo>
                <a:lnTo>
                  <a:pt x="88" y="73"/>
                </a:lnTo>
                <a:lnTo>
                  <a:pt x="89" y="80"/>
                </a:lnTo>
                <a:lnTo>
                  <a:pt x="90" y="80"/>
                </a:lnTo>
                <a:lnTo>
                  <a:pt x="91" y="83"/>
                </a:lnTo>
                <a:lnTo>
                  <a:pt x="93" y="83"/>
                </a:lnTo>
                <a:lnTo>
                  <a:pt x="94" y="82"/>
                </a:lnTo>
                <a:lnTo>
                  <a:pt x="95" y="89"/>
                </a:lnTo>
                <a:lnTo>
                  <a:pt x="96" y="85"/>
                </a:lnTo>
                <a:lnTo>
                  <a:pt x="98" y="89"/>
                </a:lnTo>
                <a:lnTo>
                  <a:pt x="99" y="88"/>
                </a:lnTo>
                <a:lnTo>
                  <a:pt x="100" y="95"/>
                </a:lnTo>
                <a:lnTo>
                  <a:pt x="101" y="94"/>
                </a:lnTo>
                <a:lnTo>
                  <a:pt x="103" y="94"/>
                </a:lnTo>
                <a:lnTo>
                  <a:pt x="104" y="95"/>
                </a:lnTo>
                <a:lnTo>
                  <a:pt x="105" y="95"/>
                </a:lnTo>
                <a:lnTo>
                  <a:pt x="106" y="105"/>
                </a:lnTo>
                <a:lnTo>
                  <a:pt x="108" y="100"/>
                </a:lnTo>
                <a:lnTo>
                  <a:pt x="109" y="102"/>
                </a:lnTo>
                <a:lnTo>
                  <a:pt x="110" y="89"/>
                </a:lnTo>
                <a:lnTo>
                  <a:pt x="111" y="95"/>
                </a:lnTo>
                <a:lnTo>
                  <a:pt x="113" y="95"/>
                </a:lnTo>
                <a:lnTo>
                  <a:pt x="114" y="43"/>
                </a:lnTo>
                <a:lnTo>
                  <a:pt x="115" y="17"/>
                </a:lnTo>
                <a:lnTo>
                  <a:pt x="116" y="87"/>
                </a:lnTo>
                <a:lnTo>
                  <a:pt x="118" y="100"/>
                </a:lnTo>
                <a:lnTo>
                  <a:pt x="119" y="84"/>
                </a:lnTo>
                <a:lnTo>
                  <a:pt x="120" y="85"/>
                </a:lnTo>
                <a:lnTo>
                  <a:pt x="121" y="74"/>
                </a:lnTo>
                <a:lnTo>
                  <a:pt x="123" y="84"/>
                </a:lnTo>
                <a:lnTo>
                  <a:pt x="124" y="82"/>
                </a:lnTo>
                <a:lnTo>
                  <a:pt x="125" y="88"/>
                </a:lnTo>
                <a:lnTo>
                  <a:pt x="126" y="82"/>
                </a:lnTo>
                <a:lnTo>
                  <a:pt x="128" y="88"/>
                </a:lnTo>
                <a:lnTo>
                  <a:pt x="129" y="87"/>
                </a:lnTo>
                <a:lnTo>
                  <a:pt x="130" y="90"/>
                </a:lnTo>
                <a:lnTo>
                  <a:pt x="131" y="89"/>
                </a:lnTo>
                <a:lnTo>
                  <a:pt x="133" y="89"/>
                </a:lnTo>
                <a:lnTo>
                  <a:pt x="134" y="94"/>
                </a:lnTo>
                <a:lnTo>
                  <a:pt x="135" y="94"/>
                </a:lnTo>
                <a:lnTo>
                  <a:pt x="136" y="100"/>
                </a:lnTo>
                <a:lnTo>
                  <a:pt x="138" y="98"/>
                </a:lnTo>
                <a:lnTo>
                  <a:pt x="139" y="104"/>
                </a:lnTo>
                <a:lnTo>
                  <a:pt x="140" y="107"/>
                </a:lnTo>
                <a:lnTo>
                  <a:pt x="141" y="107"/>
                </a:lnTo>
                <a:lnTo>
                  <a:pt x="143" y="107"/>
                </a:lnTo>
                <a:lnTo>
                  <a:pt x="144" y="104"/>
                </a:lnTo>
                <a:lnTo>
                  <a:pt x="145" y="102"/>
                </a:lnTo>
                <a:lnTo>
                  <a:pt x="146" y="100"/>
                </a:lnTo>
                <a:lnTo>
                  <a:pt x="148" y="99"/>
                </a:lnTo>
                <a:lnTo>
                  <a:pt x="149" y="98"/>
                </a:lnTo>
                <a:lnTo>
                  <a:pt x="150" y="98"/>
                </a:lnTo>
                <a:lnTo>
                  <a:pt x="151" y="97"/>
                </a:lnTo>
                <a:lnTo>
                  <a:pt x="153" y="94"/>
                </a:lnTo>
                <a:lnTo>
                  <a:pt x="154" y="93"/>
                </a:lnTo>
                <a:lnTo>
                  <a:pt x="155" y="92"/>
                </a:lnTo>
                <a:lnTo>
                  <a:pt x="156" y="92"/>
                </a:lnTo>
                <a:lnTo>
                  <a:pt x="158" y="92"/>
                </a:lnTo>
                <a:lnTo>
                  <a:pt x="159" y="95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Freeform 213"/>
          <p:cNvSpPr>
            <a:spLocks/>
          </p:cNvSpPr>
          <p:nvPr/>
        </p:nvSpPr>
        <p:spPr bwMode="auto">
          <a:xfrm>
            <a:off x="5577786" y="1074193"/>
            <a:ext cx="384797" cy="268632"/>
          </a:xfrm>
          <a:custGeom>
            <a:avLst/>
            <a:gdLst/>
            <a:ahLst/>
            <a:cxnLst>
              <a:cxn ang="0">
                <a:pos x="2" y="105"/>
              </a:cxn>
              <a:cxn ang="0">
                <a:pos x="6" y="109"/>
              </a:cxn>
              <a:cxn ang="0">
                <a:pos x="10" y="100"/>
              </a:cxn>
              <a:cxn ang="0">
                <a:pos x="14" y="96"/>
              </a:cxn>
              <a:cxn ang="0">
                <a:pos x="17" y="89"/>
              </a:cxn>
              <a:cxn ang="0">
                <a:pos x="21" y="82"/>
              </a:cxn>
              <a:cxn ang="0">
                <a:pos x="25" y="80"/>
              </a:cxn>
              <a:cxn ang="0">
                <a:pos x="29" y="90"/>
              </a:cxn>
              <a:cxn ang="0">
                <a:pos x="32" y="90"/>
              </a:cxn>
              <a:cxn ang="0">
                <a:pos x="36" y="92"/>
              </a:cxn>
              <a:cxn ang="0">
                <a:pos x="40" y="100"/>
              </a:cxn>
              <a:cxn ang="0">
                <a:pos x="44" y="94"/>
              </a:cxn>
              <a:cxn ang="0">
                <a:pos x="47" y="94"/>
              </a:cxn>
              <a:cxn ang="0">
                <a:pos x="51" y="100"/>
              </a:cxn>
              <a:cxn ang="0">
                <a:pos x="55" y="104"/>
              </a:cxn>
              <a:cxn ang="0">
                <a:pos x="59" y="102"/>
              </a:cxn>
              <a:cxn ang="0">
                <a:pos x="62" y="95"/>
              </a:cxn>
              <a:cxn ang="0">
                <a:pos x="66" y="89"/>
              </a:cxn>
              <a:cxn ang="0">
                <a:pos x="70" y="99"/>
              </a:cxn>
              <a:cxn ang="0">
                <a:pos x="74" y="105"/>
              </a:cxn>
              <a:cxn ang="0">
                <a:pos x="77" y="102"/>
              </a:cxn>
              <a:cxn ang="0">
                <a:pos x="81" y="97"/>
              </a:cxn>
              <a:cxn ang="0">
                <a:pos x="85" y="97"/>
              </a:cxn>
              <a:cxn ang="0">
                <a:pos x="89" y="102"/>
              </a:cxn>
              <a:cxn ang="0">
                <a:pos x="92" y="100"/>
              </a:cxn>
              <a:cxn ang="0">
                <a:pos x="96" y="96"/>
              </a:cxn>
              <a:cxn ang="0">
                <a:pos x="100" y="87"/>
              </a:cxn>
              <a:cxn ang="0">
                <a:pos x="104" y="89"/>
              </a:cxn>
              <a:cxn ang="0">
                <a:pos x="107" y="86"/>
              </a:cxn>
              <a:cxn ang="0">
                <a:pos x="111" y="82"/>
              </a:cxn>
              <a:cxn ang="0">
                <a:pos x="115" y="74"/>
              </a:cxn>
              <a:cxn ang="0">
                <a:pos x="119" y="71"/>
              </a:cxn>
              <a:cxn ang="0">
                <a:pos x="122" y="86"/>
              </a:cxn>
              <a:cxn ang="0">
                <a:pos x="126" y="105"/>
              </a:cxn>
              <a:cxn ang="0">
                <a:pos x="130" y="99"/>
              </a:cxn>
              <a:cxn ang="0">
                <a:pos x="134" y="70"/>
              </a:cxn>
              <a:cxn ang="0">
                <a:pos x="137" y="52"/>
              </a:cxn>
              <a:cxn ang="0">
                <a:pos x="141" y="50"/>
              </a:cxn>
              <a:cxn ang="0">
                <a:pos x="145" y="69"/>
              </a:cxn>
              <a:cxn ang="0">
                <a:pos x="149" y="89"/>
              </a:cxn>
              <a:cxn ang="0">
                <a:pos x="152" y="41"/>
              </a:cxn>
              <a:cxn ang="0">
                <a:pos x="156" y="9"/>
              </a:cxn>
            </a:cxnLst>
            <a:rect l="0" t="0" r="r" b="b"/>
            <a:pathLst>
              <a:path w="159" h="111">
                <a:moveTo>
                  <a:pt x="0" y="102"/>
                </a:moveTo>
                <a:lnTo>
                  <a:pt x="1" y="102"/>
                </a:lnTo>
                <a:lnTo>
                  <a:pt x="2" y="105"/>
                </a:lnTo>
                <a:lnTo>
                  <a:pt x="4" y="107"/>
                </a:lnTo>
                <a:lnTo>
                  <a:pt x="5" y="110"/>
                </a:lnTo>
                <a:lnTo>
                  <a:pt x="6" y="109"/>
                </a:lnTo>
                <a:lnTo>
                  <a:pt x="7" y="106"/>
                </a:lnTo>
                <a:lnTo>
                  <a:pt x="9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9"/>
                </a:lnTo>
                <a:lnTo>
                  <a:pt x="14" y="96"/>
                </a:lnTo>
                <a:lnTo>
                  <a:pt x="15" y="95"/>
                </a:lnTo>
                <a:lnTo>
                  <a:pt x="16" y="90"/>
                </a:lnTo>
                <a:lnTo>
                  <a:pt x="17" y="89"/>
                </a:lnTo>
                <a:lnTo>
                  <a:pt x="19" y="86"/>
                </a:lnTo>
                <a:lnTo>
                  <a:pt x="20" y="86"/>
                </a:lnTo>
                <a:lnTo>
                  <a:pt x="21" y="82"/>
                </a:lnTo>
                <a:lnTo>
                  <a:pt x="22" y="79"/>
                </a:lnTo>
                <a:lnTo>
                  <a:pt x="24" y="80"/>
                </a:lnTo>
                <a:lnTo>
                  <a:pt x="25" y="80"/>
                </a:lnTo>
                <a:lnTo>
                  <a:pt x="26" y="85"/>
                </a:lnTo>
                <a:lnTo>
                  <a:pt x="27" y="86"/>
                </a:lnTo>
                <a:lnTo>
                  <a:pt x="29" y="90"/>
                </a:lnTo>
                <a:lnTo>
                  <a:pt x="30" y="92"/>
                </a:lnTo>
                <a:lnTo>
                  <a:pt x="31" y="91"/>
                </a:lnTo>
                <a:lnTo>
                  <a:pt x="32" y="90"/>
                </a:lnTo>
                <a:lnTo>
                  <a:pt x="34" y="89"/>
                </a:lnTo>
                <a:lnTo>
                  <a:pt x="35" y="90"/>
                </a:lnTo>
                <a:lnTo>
                  <a:pt x="36" y="92"/>
                </a:lnTo>
                <a:lnTo>
                  <a:pt x="37" y="96"/>
                </a:lnTo>
                <a:lnTo>
                  <a:pt x="39" y="97"/>
                </a:lnTo>
                <a:lnTo>
                  <a:pt x="40" y="100"/>
                </a:lnTo>
                <a:lnTo>
                  <a:pt x="41" y="100"/>
                </a:lnTo>
                <a:lnTo>
                  <a:pt x="42" y="95"/>
                </a:lnTo>
                <a:lnTo>
                  <a:pt x="44" y="94"/>
                </a:lnTo>
                <a:lnTo>
                  <a:pt x="45" y="92"/>
                </a:lnTo>
                <a:lnTo>
                  <a:pt x="46" y="92"/>
                </a:lnTo>
                <a:lnTo>
                  <a:pt x="47" y="94"/>
                </a:lnTo>
                <a:lnTo>
                  <a:pt x="49" y="96"/>
                </a:lnTo>
                <a:lnTo>
                  <a:pt x="50" y="99"/>
                </a:lnTo>
                <a:lnTo>
                  <a:pt x="51" y="100"/>
                </a:lnTo>
                <a:lnTo>
                  <a:pt x="52" y="104"/>
                </a:lnTo>
                <a:lnTo>
                  <a:pt x="54" y="101"/>
                </a:lnTo>
                <a:lnTo>
                  <a:pt x="55" y="104"/>
                </a:lnTo>
                <a:lnTo>
                  <a:pt x="56" y="101"/>
                </a:lnTo>
                <a:lnTo>
                  <a:pt x="57" y="104"/>
                </a:lnTo>
                <a:lnTo>
                  <a:pt x="59" y="102"/>
                </a:lnTo>
                <a:lnTo>
                  <a:pt x="60" y="100"/>
                </a:lnTo>
                <a:lnTo>
                  <a:pt x="61" y="97"/>
                </a:lnTo>
                <a:lnTo>
                  <a:pt x="62" y="95"/>
                </a:lnTo>
                <a:lnTo>
                  <a:pt x="64" y="90"/>
                </a:lnTo>
                <a:lnTo>
                  <a:pt x="65" y="89"/>
                </a:lnTo>
                <a:lnTo>
                  <a:pt x="66" y="89"/>
                </a:lnTo>
                <a:lnTo>
                  <a:pt x="67" y="82"/>
                </a:lnTo>
                <a:lnTo>
                  <a:pt x="69" y="91"/>
                </a:lnTo>
                <a:lnTo>
                  <a:pt x="70" y="99"/>
                </a:lnTo>
                <a:lnTo>
                  <a:pt x="71" y="102"/>
                </a:lnTo>
                <a:lnTo>
                  <a:pt x="72" y="106"/>
                </a:lnTo>
                <a:lnTo>
                  <a:pt x="74" y="105"/>
                </a:lnTo>
                <a:lnTo>
                  <a:pt x="75" y="105"/>
                </a:lnTo>
                <a:lnTo>
                  <a:pt x="76" y="105"/>
                </a:lnTo>
                <a:lnTo>
                  <a:pt x="77" y="102"/>
                </a:lnTo>
                <a:lnTo>
                  <a:pt x="79" y="102"/>
                </a:lnTo>
                <a:lnTo>
                  <a:pt x="80" y="101"/>
                </a:lnTo>
                <a:lnTo>
                  <a:pt x="81" y="97"/>
                </a:lnTo>
                <a:lnTo>
                  <a:pt x="82" y="95"/>
                </a:lnTo>
                <a:lnTo>
                  <a:pt x="84" y="95"/>
                </a:lnTo>
                <a:lnTo>
                  <a:pt x="85" y="97"/>
                </a:lnTo>
                <a:lnTo>
                  <a:pt x="86" y="99"/>
                </a:lnTo>
                <a:lnTo>
                  <a:pt x="87" y="102"/>
                </a:lnTo>
                <a:lnTo>
                  <a:pt x="89" y="102"/>
                </a:lnTo>
                <a:lnTo>
                  <a:pt x="90" y="101"/>
                </a:lnTo>
                <a:lnTo>
                  <a:pt x="91" y="102"/>
                </a:lnTo>
                <a:lnTo>
                  <a:pt x="92" y="100"/>
                </a:lnTo>
                <a:lnTo>
                  <a:pt x="94" y="100"/>
                </a:lnTo>
                <a:lnTo>
                  <a:pt x="95" y="99"/>
                </a:lnTo>
                <a:lnTo>
                  <a:pt x="96" y="96"/>
                </a:lnTo>
                <a:lnTo>
                  <a:pt x="97" y="94"/>
                </a:lnTo>
                <a:lnTo>
                  <a:pt x="99" y="91"/>
                </a:lnTo>
                <a:lnTo>
                  <a:pt x="100" y="87"/>
                </a:lnTo>
                <a:lnTo>
                  <a:pt x="101" y="90"/>
                </a:lnTo>
                <a:lnTo>
                  <a:pt x="102" y="87"/>
                </a:lnTo>
                <a:lnTo>
                  <a:pt x="104" y="89"/>
                </a:lnTo>
                <a:lnTo>
                  <a:pt x="105" y="89"/>
                </a:lnTo>
                <a:lnTo>
                  <a:pt x="106" y="86"/>
                </a:lnTo>
                <a:lnTo>
                  <a:pt x="107" y="86"/>
                </a:lnTo>
                <a:lnTo>
                  <a:pt x="109" y="85"/>
                </a:lnTo>
                <a:lnTo>
                  <a:pt x="110" y="85"/>
                </a:lnTo>
                <a:lnTo>
                  <a:pt x="111" y="82"/>
                </a:lnTo>
                <a:lnTo>
                  <a:pt x="112" y="84"/>
                </a:lnTo>
                <a:lnTo>
                  <a:pt x="114" y="80"/>
                </a:lnTo>
                <a:lnTo>
                  <a:pt x="115" y="74"/>
                </a:lnTo>
                <a:lnTo>
                  <a:pt x="116" y="71"/>
                </a:lnTo>
                <a:lnTo>
                  <a:pt x="117" y="71"/>
                </a:lnTo>
                <a:lnTo>
                  <a:pt x="119" y="71"/>
                </a:lnTo>
                <a:lnTo>
                  <a:pt x="120" y="72"/>
                </a:lnTo>
                <a:lnTo>
                  <a:pt x="121" y="80"/>
                </a:lnTo>
                <a:lnTo>
                  <a:pt x="122" y="86"/>
                </a:lnTo>
                <a:lnTo>
                  <a:pt x="124" y="90"/>
                </a:lnTo>
                <a:lnTo>
                  <a:pt x="125" y="96"/>
                </a:lnTo>
                <a:lnTo>
                  <a:pt x="126" y="105"/>
                </a:lnTo>
                <a:lnTo>
                  <a:pt x="127" y="111"/>
                </a:lnTo>
                <a:lnTo>
                  <a:pt x="129" y="110"/>
                </a:lnTo>
                <a:lnTo>
                  <a:pt x="130" y="99"/>
                </a:lnTo>
                <a:lnTo>
                  <a:pt x="131" y="89"/>
                </a:lnTo>
                <a:lnTo>
                  <a:pt x="132" y="81"/>
                </a:lnTo>
                <a:lnTo>
                  <a:pt x="134" y="70"/>
                </a:lnTo>
                <a:lnTo>
                  <a:pt x="135" y="61"/>
                </a:lnTo>
                <a:lnTo>
                  <a:pt x="136" y="55"/>
                </a:lnTo>
                <a:lnTo>
                  <a:pt x="137" y="52"/>
                </a:lnTo>
                <a:lnTo>
                  <a:pt x="139" y="51"/>
                </a:lnTo>
                <a:lnTo>
                  <a:pt x="140" y="49"/>
                </a:lnTo>
                <a:lnTo>
                  <a:pt x="141" y="50"/>
                </a:lnTo>
                <a:lnTo>
                  <a:pt x="142" y="52"/>
                </a:lnTo>
                <a:lnTo>
                  <a:pt x="144" y="60"/>
                </a:lnTo>
                <a:lnTo>
                  <a:pt x="145" y="69"/>
                </a:lnTo>
                <a:lnTo>
                  <a:pt x="146" y="81"/>
                </a:lnTo>
                <a:lnTo>
                  <a:pt x="147" y="89"/>
                </a:lnTo>
                <a:lnTo>
                  <a:pt x="149" y="89"/>
                </a:lnTo>
                <a:lnTo>
                  <a:pt x="150" y="79"/>
                </a:lnTo>
                <a:lnTo>
                  <a:pt x="151" y="60"/>
                </a:lnTo>
                <a:lnTo>
                  <a:pt x="152" y="41"/>
                </a:lnTo>
                <a:lnTo>
                  <a:pt x="154" y="30"/>
                </a:lnTo>
                <a:lnTo>
                  <a:pt x="155" y="20"/>
                </a:lnTo>
                <a:lnTo>
                  <a:pt x="156" y="9"/>
                </a:lnTo>
                <a:lnTo>
                  <a:pt x="157" y="5"/>
                </a:lnTo>
                <a:lnTo>
                  <a:pt x="159" y="0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Freeform 214"/>
          <p:cNvSpPr>
            <a:spLocks/>
          </p:cNvSpPr>
          <p:nvPr/>
        </p:nvSpPr>
        <p:spPr bwMode="auto">
          <a:xfrm>
            <a:off x="5962583" y="812821"/>
            <a:ext cx="382377" cy="530004"/>
          </a:xfrm>
          <a:custGeom>
            <a:avLst/>
            <a:gdLst/>
            <a:ahLst/>
            <a:cxnLst>
              <a:cxn ang="0">
                <a:pos x="2" y="108"/>
              </a:cxn>
              <a:cxn ang="0">
                <a:pos x="6" y="124"/>
              </a:cxn>
              <a:cxn ang="0">
                <a:pos x="10" y="139"/>
              </a:cxn>
              <a:cxn ang="0">
                <a:pos x="13" y="113"/>
              </a:cxn>
              <a:cxn ang="0">
                <a:pos x="17" y="75"/>
              </a:cxn>
              <a:cxn ang="0">
                <a:pos x="21" y="44"/>
              </a:cxn>
              <a:cxn ang="0">
                <a:pos x="25" y="43"/>
              </a:cxn>
              <a:cxn ang="0">
                <a:pos x="28" y="38"/>
              </a:cxn>
              <a:cxn ang="0">
                <a:pos x="32" y="49"/>
              </a:cxn>
              <a:cxn ang="0">
                <a:pos x="36" y="70"/>
              </a:cxn>
              <a:cxn ang="0">
                <a:pos x="40" y="98"/>
              </a:cxn>
              <a:cxn ang="0">
                <a:pos x="43" y="119"/>
              </a:cxn>
              <a:cxn ang="0">
                <a:pos x="47" y="150"/>
              </a:cxn>
              <a:cxn ang="0">
                <a:pos x="51" y="164"/>
              </a:cxn>
              <a:cxn ang="0">
                <a:pos x="55" y="115"/>
              </a:cxn>
              <a:cxn ang="0">
                <a:pos x="58" y="80"/>
              </a:cxn>
              <a:cxn ang="0">
                <a:pos x="62" y="77"/>
              </a:cxn>
              <a:cxn ang="0">
                <a:pos x="66" y="102"/>
              </a:cxn>
              <a:cxn ang="0">
                <a:pos x="70" y="139"/>
              </a:cxn>
              <a:cxn ang="0">
                <a:pos x="73" y="182"/>
              </a:cxn>
              <a:cxn ang="0">
                <a:pos x="77" y="210"/>
              </a:cxn>
              <a:cxn ang="0">
                <a:pos x="81" y="204"/>
              </a:cxn>
              <a:cxn ang="0">
                <a:pos x="85" y="189"/>
              </a:cxn>
              <a:cxn ang="0">
                <a:pos x="88" y="173"/>
              </a:cxn>
              <a:cxn ang="0">
                <a:pos x="92" y="169"/>
              </a:cxn>
              <a:cxn ang="0">
                <a:pos x="96" y="195"/>
              </a:cxn>
              <a:cxn ang="0">
                <a:pos x="100" y="198"/>
              </a:cxn>
              <a:cxn ang="0">
                <a:pos x="103" y="164"/>
              </a:cxn>
              <a:cxn ang="0">
                <a:pos x="107" y="142"/>
              </a:cxn>
              <a:cxn ang="0">
                <a:pos x="111" y="143"/>
              </a:cxn>
              <a:cxn ang="0">
                <a:pos x="115" y="160"/>
              </a:cxn>
              <a:cxn ang="0">
                <a:pos x="118" y="184"/>
              </a:cxn>
              <a:cxn ang="0">
                <a:pos x="122" y="205"/>
              </a:cxn>
              <a:cxn ang="0">
                <a:pos x="126" y="204"/>
              </a:cxn>
              <a:cxn ang="0">
                <a:pos x="130" y="197"/>
              </a:cxn>
              <a:cxn ang="0">
                <a:pos x="133" y="195"/>
              </a:cxn>
              <a:cxn ang="0">
                <a:pos x="137" y="192"/>
              </a:cxn>
              <a:cxn ang="0">
                <a:pos x="141" y="203"/>
              </a:cxn>
              <a:cxn ang="0">
                <a:pos x="145" y="203"/>
              </a:cxn>
              <a:cxn ang="0">
                <a:pos x="148" y="205"/>
              </a:cxn>
              <a:cxn ang="0">
                <a:pos x="152" y="217"/>
              </a:cxn>
              <a:cxn ang="0">
                <a:pos x="156" y="217"/>
              </a:cxn>
            </a:cxnLst>
            <a:rect l="0" t="0" r="r" b="b"/>
            <a:pathLst>
              <a:path w="158" h="219">
                <a:moveTo>
                  <a:pt x="0" y="108"/>
                </a:moveTo>
                <a:lnTo>
                  <a:pt x="1" y="108"/>
                </a:lnTo>
                <a:lnTo>
                  <a:pt x="2" y="108"/>
                </a:lnTo>
                <a:lnTo>
                  <a:pt x="3" y="112"/>
                </a:lnTo>
                <a:lnTo>
                  <a:pt x="5" y="118"/>
                </a:lnTo>
                <a:lnTo>
                  <a:pt x="6" y="124"/>
                </a:lnTo>
                <a:lnTo>
                  <a:pt x="7" y="135"/>
                </a:lnTo>
                <a:lnTo>
                  <a:pt x="8" y="134"/>
                </a:lnTo>
                <a:lnTo>
                  <a:pt x="10" y="139"/>
                </a:lnTo>
                <a:lnTo>
                  <a:pt x="11" y="130"/>
                </a:lnTo>
                <a:lnTo>
                  <a:pt x="12" y="128"/>
                </a:lnTo>
                <a:lnTo>
                  <a:pt x="13" y="113"/>
                </a:lnTo>
                <a:lnTo>
                  <a:pt x="15" y="107"/>
                </a:lnTo>
                <a:lnTo>
                  <a:pt x="16" y="84"/>
                </a:lnTo>
                <a:lnTo>
                  <a:pt x="17" y="75"/>
                </a:lnTo>
                <a:lnTo>
                  <a:pt x="18" y="34"/>
                </a:lnTo>
                <a:lnTo>
                  <a:pt x="20" y="0"/>
                </a:lnTo>
                <a:lnTo>
                  <a:pt x="21" y="44"/>
                </a:lnTo>
                <a:lnTo>
                  <a:pt x="22" y="43"/>
                </a:lnTo>
                <a:lnTo>
                  <a:pt x="23" y="43"/>
                </a:lnTo>
                <a:lnTo>
                  <a:pt x="25" y="43"/>
                </a:lnTo>
                <a:lnTo>
                  <a:pt x="26" y="32"/>
                </a:lnTo>
                <a:lnTo>
                  <a:pt x="27" y="35"/>
                </a:lnTo>
                <a:lnTo>
                  <a:pt x="28" y="38"/>
                </a:lnTo>
                <a:lnTo>
                  <a:pt x="30" y="45"/>
                </a:lnTo>
                <a:lnTo>
                  <a:pt x="31" y="44"/>
                </a:lnTo>
                <a:lnTo>
                  <a:pt x="32" y="49"/>
                </a:lnTo>
                <a:lnTo>
                  <a:pt x="33" y="54"/>
                </a:lnTo>
                <a:lnTo>
                  <a:pt x="35" y="63"/>
                </a:lnTo>
                <a:lnTo>
                  <a:pt x="36" y="70"/>
                </a:lnTo>
                <a:lnTo>
                  <a:pt x="37" y="80"/>
                </a:lnTo>
                <a:lnTo>
                  <a:pt x="38" y="89"/>
                </a:lnTo>
                <a:lnTo>
                  <a:pt x="40" y="98"/>
                </a:lnTo>
                <a:lnTo>
                  <a:pt x="41" y="104"/>
                </a:lnTo>
                <a:lnTo>
                  <a:pt x="42" y="110"/>
                </a:lnTo>
                <a:lnTo>
                  <a:pt x="43" y="119"/>
                </a:lnTo>
                <a:lnTo>
                  <a:pt x="45" y="125"/>
                </a:lnTo>
                <a:lnTo>
                  <a:pt x="46" y="140"/>
                </a:lnTo>
                <a:lnTo>
                  <a:pt x="47" y="150"/>
                </a:lnTo>
                <a:lnTo>
                  <a:pt x="48" y="162"/>
                </a:lnTo>
                <a:lnTo>
                  <a:pt x="50" y="164"/>
                </a:lnTo>
                <a:lnTo>
                  <a:pt x="51" y="164"/>
                </a:lnTo>
                <a:lnTo>
                  <a:pt x="52" y="155"/>
                </a:lnTo>
                <a:lnTo>
                  <a:pt x="53" y="133"/>
                </a:lnTo>
                <a:lnTo>
                  <a:pt x="55" y="115"/>
                </a:lnTo>
                <a:lnTo>
                  <a:pt x="56" y="98"/>
                </a:lnTo>
                <a:lnTo>
                  <a:pt x="57" y="87"/>
                </a:lnTo>
                <a:lnTo>
                  <a:pt x="58" y="80"/>
                </a:lnTo>
                <a:lnTo>
                  <a:pt x="60" y="78"/>
                </a:lnTo>
                <a:lnTo>
                  <a:pt x="61" y="77"/>
                </a:lnTo>
                <a:lnTo>
                  <a:pt x="62" y="77"/>
                </a:lnTo>
                <a:lnTo>
                  <a:pt x="63" y="87"/>
                </a:lnTo>
                <a:lnTo>
                  <a:pt x="65" y="93"/>
                </a:lnTo>
                <a:lnTo>
                  <a:pt x="66" y="102"/>
                </a:lnTo>
                <a:lnTo>
                  <a:pt x="67" y="113"/>
                </a:lnTo>
                <a:lnTo>
                  <a:pt x="68" y="128"/>
                </a:lnTo>
                <a:lnTo>
                  <a:pt x="70" y="139"/>
                </a:lnTo>
                <a:lnTo>
                  <a:pt x="71" y="157"/>
                </a:lnTo>
                <a:lnTo>
                  <a:pt x="72" y="170"/>
                </a:lnTo>
                <a:lnTo>
                  <a:pt x="73" y="182"/>
                </a:lnTo>
                <a:lnTo>
                  <a:pt x="75" y="194"/>
                </a:lnTo>
                <a:lnTo>
                  <a:pt x="76" y="203"/>
                </a:lnTo>
                <a:lnTo>
                  <a:pt x="77" y="210"/>
                </a:lnTo>
                <a:lnTo>
                  <a:pt x="78" y="209"/>
                </a:lnTo>
                <a:lnTo>
                  <a:pt x="80" y="208"/>
                </a:lnTo>
                <a:lnTo>
                  <a:pt x="81" y="204"/>
                </a:lnTo>
                <a:lnTo>
                  <a:pt x="82" y="195"/>
                </a:lnTo>
                <a:lnTo>
                  <a:pt x="83" y="194"/>
                </a:lnTo>
                <a:lnTo>
                  <a:pt x="85" y="189"/>
                </a:lnTo>
                <a:lnTo>
                  <a:pt x="86" y="184"/>
                </a:lnTo>
                <a:lnTo>
                  <a:pt x="87" y="180"/>
                </a:lnTo>
                <a:lnTo>
                  <a:pt x="88" y="173"/>
                </a:lnTo>
                <a:lnTo>
                  <a:pt x="90" y="169"/>
                </a:lnTo>
                <a:lnTo>
                  <a:pt x="91" y="167"/>
                </a:lnTo>
                <a:lnTo>
                  <a:pt x="92" y="169"/>
                </a:lnTo>
                <a:lnTo>
                  <a:pt x="93" y="179"/>
                </a:lnTo>
                <a:lnTo>
                  <a:pt x="95" y="187"/>
                </a:lnTo>
                <a:lnTo>
                  <a:pt x="96" y="195"/>
                </a:lnTo>
                <a:lnTo>
                  <a:pt x="97" y="203"/>
                </a:lnTo>
                <a:lnTo>
                  <a:pt x="98" y="204"/>
                </a:lnTo>
                <a:lnTo>
                  <a:pt x="100" y="198"/>
                </a:lnTo>
                <a:lnTo>
                  <a:pt x="101" y="187"/>
                </a:lnTo>
                <a:lnTo>
                  <a:pt x="102" y="174"/>
                </a:lnTo>
                <a:lnTo>
                  <a:pt x="103" y="164"/>
                </a:lnTo>
                <a:lnTo>
                  <a:pt x="105" y="153"/>
                </a:lnTo>
                <a:lnTo>
                  <a:pt x="106" y="147"/>
                </a:lnTo>
                <a:lnTo>
                  <a:pt x="107" y="142"/>
                </a:lnTo>
                <a:lnTo>
                  <a:pt x="108" y="139"/>
                </a:lnTo>
                <a:lnTo>
                  <a:pt x="110" y="139"/>
                </a:lnTo>
                <a:lnTo>
                  <a:pt x="111" y="143"/>
                </a:lnTo>
                <a:lnTo>
                  <a:pt x="112" y="147"/>
                </a:lnTo>
                <a:lnTo>
                  <a:pt x="113" y="157"/>
                </a:lnTo>
                <a:lnTo>
                  <a:pt x="115" y="160"/>
                </a:lnTo>
                <a:lnTo>
                  <a:pt x="116" y="165"/>
                </a:lnTo>
                <a:lnTo>
                  <a:pt x="117" y="175"/>
                </a:lnTo>
                <a:lnTo>
                  <a:pt x="118" y="184"/>
                </a:lnTo>
                <a:lnTo>
                  <a:pt x="120" y="194"/>
                </a:lnTo>
                <a:lnTo>
                  <a:pt x="121" y="199"/>
                </a:lnTo>
                <a:lnTo>
                  <a:pt x="122" y="205"/>
                </a:lnTo>
                <a:lnTo>
                  <a:pt x="123" y="209"/>
                </a:lnTo>
                <a:lnTo>
                  <a:pt x="125" y="207"/>
                </a:lnTo>
                <a:lnTo>
                  <a:pt x="126" y="204"/>
                </a:lnTo>
                <a:lnTo>
                  <a:pt x="127" y="200"/>
                </a:lnTo>
                <a:lnTo>
                  <a:pt x="128" y="199"/>
                </a:lnTo>
                <a:lnTo>
                  <a:pt x="130" y="197"/>
                </a:lnTo>
                <a:lnTo>
                  <a:pt x="131" y="195"/>
                </a:lnTo>
                <a:lnTo>
                  <a:pt x="132" y="198"/>
                </a:lnTo>
                <a:lnTo>
                  <a:pt x="133" y="195"/>
                </a:lnTo>
                <a:lnTo>
                  <a:pt x="135" y="193"/>
                </a:lnTo>
                <a:lnTo>
                  <a:pt x="136" y="193"/>
                </a:lnTo>
                <a:lnTo>
                  <a:pt x="137" y="192"/>
                </a:lnTo>
                <a:lnTo>
                  <a:pt x="138" y="195"/>
                </a:lnTo>
                <a:lnTo>
                  <a:pt x="140" y="199"/>
                </a:lnTo>
                <a:lnTo>
                  <a:pt x="141" y="203"/>
                </a:lnTo>
                <a:lnTo>
                  <a:pt x="142" y="205"/>
                </a:lnTo>
                <a:lnTo>
                  <a:pt x="143" y="204"/>
                </a:lnTo>
                <a:lnTo>
                  <a:pt x="145" y="203"/>
                </a:lnTo>
                <a:lnTo>
                  <a:pt x="146" y="200"/>
                </a:lnTo>
                <a:lnTo>
                  <a:pt x="147" y="204"/>
                </a:lnTo>
                <a:lnTo>
                  <a:pt x="148" y="205"/>
                </a:lnTo>
                <a:lnTo>
                  <a:pt x="150" y="212"/>
                </a:lnTo>
                <a:lnTo>
                  <a:pt x="151" y="214"/>
                </a:lnTo>
                <a:lnTo>
                  <a:pt x="152" y="217"/>
                </a:lnTo>
                <a:lnTo>
                  <a:pt x="153" y="219"/>
                </a:lnTo>
                <a:lnTo>
                  <a:pt x="155" y="215"/>
                </a:lnTo>
                <a:lnTo>
                  <a:pt x="156" y="217"/>
                </a:lnTo>
                <a:lnTo>
                  <a:pt x="157" y="212"/>
                </a:lnTo>
                <a:lnTo>
                  <a:pt x="158" y="209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Freeform 215"/>
          <p:cNvSpPr>
            <a:spLocks/>
          </p:cNvSpPr>
          <p:nvPr/>
        </p:nvSpPr>
        <p:spPr bwMode="auto">
          <a:xfrm>
            <a:off x="6344960" y="1258120"/>
            <a:ext cx="384797" cy="94386"/>
          </a:xfrm>
          <a:custGeom>
            <a:avLst/>
            <a:gdLst/>
            <a:ahLst/>
            <a:cxnLst>
              <a:cxn ang="0">
                <a:pos x="3" y="20"/>
              </a:cxn>
              <a:cxn ang="0">
                <a:pos x="7" y="15"/>
              </a:cxn>
              <a:cxn ang="0">
                <a:pos x="10" y="18"/>
              </a:cxn>
              <a:cxn ang="0">
                <a:pos x="14" y="15"/>
              </a:cxn>
              <a:cxn ang="0">
                <a:pos x="18" y="18"/>
              </a:cxn>
              <a:cxn ang="0">
                <a:pos x="22" y="25"/>
              </a:cxn>
              <a:cxn ang="0">
                <a:pos x="25" y="29"/>
              </a:cxn>
              <a:cxn ang="0">
                <a:pos x="29" y="33"/>
              </a:cxn>
              <a:cxn ang="0">
                <a:pos x="33" y="31"/>
              </a:cxn>
              <a:cxn ang="0">
                <a:pos x="37" y="30"/>
              </a:cxn>
              <a:cxn ang="0">
                <a:pos x="40" y="33"/>
              </a:cxn>
              <a:cxn ang="0">
                <a:pos x="44" y="31"/>
              </a:cxn>
              <a:cxn ang="0">
                <a:pos x="48" y="30"/>
              </a:cxn>
              <a:cxn ang="0">
                <a:pos x="52" y="30"/>
              </a:cxn>
              <a:cxn ang="0">
                <a:pos x="55" y="28"/>
              </a:cxn>
              <a:cxn ang="0">
                <a:pos x="59" y="26"/>
              </a:cxn>
              <a:cxn ang="0">
                <a:pos x="63" y="26"/>
              </a:cxn>
              <a:cxn ang="0">
                <a:pos x="67" y="18"/>
              </a:cxn>
              <a:cxn ang="0">
                <a:pos x="70" y="6"/>
              </a:cxn>
              <a:cxn ang="0">
                <a:pos x="74" y="4"/>
              </a:cxn>
              <a:cxn ang="0">
                <a:pos x="78" y="14"/>
              </a:cxn>
              <a:cxn ang="0">
                <a:pos x="82" y="15"/>
              </a:cxn>
              <a:cxn ang="0">
                <a:pos x="85" y="1"/>
              </a:cxn>
              <a:cxn ang="0">
                <a:pos x="89" y="19"/>
              </a:cxn>
              <a:cxn ang="0">
                <a:pos x="93" y="29"/>
              </a:cxn>
              <a:cxn ang="0">
                <a:pos x="97" y="28"/>
              </a:cxn>
              <a:cxn ang="0">
                <a:pos x="100" y="34"/>
              </a:cxn>
              <a:cxn ang="0">
                <a:pos x="104" y="28"/>
              </a:cxn>
              <a:cxn ang="0">
                <a:pos x="108" y="35"/>
              </a:cxn>
              <a:cxn ang="0">
                <a:pos x="112" y="39"/>
              </a:cxn>
              <a:cxn ang="0">
                <a:pos x="115" y="31"/>
              </a:cxn>
              <a:cxn ang="0">
                <a:pos x="119" y="29"/>
              </a:cxn>
              <a:cxn ang="0">
                <a:pos x="123" y="25"/>
              </a:cxn>
              <a:cxn ang="0">
                <a:pos x="127" y="31"/>
              </a:cxn>
              <a:cxn ang="0">
                <a:pos x="130" y="34"/>
              </a:cxn>
              <a:cxn ang="0">
                <a:pos x="134" y="26"/>
              </a:cxn>
              <a:cxn ang="0">
                <a:pos x="138" y="25"/>
              </a:cxn>
              <a:cxn ang="0">
                <a:pos x="142" y="25"/>
              </a:cxn>
              <a:cxn ang="0">
                <a:pos x="145" y="13"/>
              </a:cxn>
              <a:cxn ang="0">
                <a:pos x="149" y="11"/>
              </a:cxn>
              <a:cxn ang="0">
                <a:pos x="153" y="3"/>
              </a:cxn>
              <a:cxn ang="0">
                <a:pos x="157" y="4"/>
              </a:cxn>
            </a:cxnLst>
            <a:rect l="0" t="0" r="r" b="b"/>
            <a:pathLst>
              <a:path w="159" h="39">
                <a:moveTo>
                  <a:pt x="0" y="25"/>
                </a:moveTo>
                <a:lnTo>
                  <a:pt x="2" y="24"/>
                </a:lnTo>
                <a:lnTo>
                  <a:pt x="3" y="20"/>
                </a:lnTo>
                <a:lnTo>
                  <a:pt x="4" y="21"/>
                </a:lnTo>
                <a:lnTo>
                  <a:pt x="5" y="18"/>
                </a:lnTo>
                <a:lnTo>
                  <a:pt x="7" y="15"/>
                </a:lnTo>
                <a:lnTo>
                  <a:pt x="8" y="16"/>
                </a:lnTo>
                <a:lnTo>
                  <a:pt x="9" y="15"/>
                </a:lnTo>
                <a:lnTo>
                  <a:pt x="10" y="18"/>
                </a:lnTo>
                <a:lnTo>
                  <a:pt x="12" y="15"/>
                </a:lnTo>
                <a:lnTo>
                  <a:pt x="13" y="15"/>
                </a:lnTo>
                <a:lnTo>
                  <a:pt x="14" y="15"/>
                </a:lnTo>
                <a:lnTo>
                  <a:pt x="15" y="15"/>
                </a:lnTo>
                <a:lnTo>
                  <a:pt x="17" y="18"/>
                </a:lnTo>
                <a:lnTo>
                  <a:pt x="18" y="18"/>
                </a:lnTo>
                <a:lnTo>
                  <a:pt x="19" y="26"/>
                </a:lnTo>
                <a:lnTo>
                  <a:pt x="20" y="25"/>
                </a:lnTo>
                <a:lnTo>
                  <a:pt x="22" y="25"/>
                </a:lnTo>
                <a:lnTo>
                  <a:pt x="23" y="26"/>
                </a:lnTo>
                <a:lnTo>
                  <a:pt x="24" y="28"/>
                </a:lnTo>
                <a:lnTo>
                  <a:pt x="25" y="29"/>
                </a:lnTo>
                <a:lnTo>
                  <a:pt x="27" y="30"/>
                </a:lnTo>
                <a:lnTo>
                  <a:pt x="28" y="29"/>
                </a:lnTo>
                <a:lnTo>
                  <a:pt x="29" y="33"/>
                </a:lnTo>
                <a:lnTo>
                  <a:pt x="30" y="30"/>
                </a:lnTo>
                <a:lnTo>
                  <a:pt x="32" y="30"/>
                </a:lnTo>
                <a:lnTo>
                  <a:pt x="33" y="31"/>
                </a:lnTo>
                <a:lnTo>
                  <a:pt x="34" y="29"/>
                </a:lnTo>
                <a:lnTo>
                  <a:pt x="35" y="29"/>
                </a:lnTo>
                <a:lnTo>
                  <a:pt x="37" y="30"/>
                </a:lnTo>
                <a:lnTo>
                  <a:pt x="38" y="30"/>
                </a:lnTo>
                <a:lnTo>
                  <a:pt x="39" y="30"/>
                </a:lnTo>
                <a:lnTo>
                  <a:pt x="40" y="33"/>
                </a:lnTo>
                <a:lnTo>
                  <a:pt x="42" y="33"/>
                </a:lnTo>
                <a:lnTo>
                  <a:pt x="43" y="34"/>
                </a:lnTo>
                <a:lnTo>
                  <a:pt x="44" y="31"/>
                </a:lnTo>
                <a:lnTo>
                  <a:pt x="45" y="30"/>
                </a:lnTo>
                <a:lnTo>
                  <a:pt x="47" y="31"/>
                </a:lnTo>
                <a:lnTo>
                  <a:pt x="48" y="30"/>
                </a:lnTo>
                <a:lnTo>
                  <a:pt x="49" y="30"/>
                </a:lnTo>
                <a:lnTo>
                  <a:pt x="50" y="28"/>
                </a:lnTo>
                <a:lnTo>
                  <a:pt x="52" y="30"/>
                </a:lnTo>
                <a:lnTo>
                  <a:pt x="53" y="30"/>
                </a:lnTo>
                <a:lnTo>
                  <a:pt x="54" y="28"/>
                </a:lnTo>
                <a:lnTo>
                  <a:pt x="55" y="28"/>
                </a:lnTo>
                <a:lnTo>
                  <a:pt x="57" y="26"/>
                </a:lnTo>
                <a:lnTo>
                  <a:pt x="58" y="25"/>
                </a:lnTo>
                <a:lnTo>
                  <a:pt x="59" y="26"/>
                </a:lnTo>
                <a:lnTo>
                  <a:pt x="60" y="23"/>
                </a:lnTo>
                <a:lnTo>
                  <a:pt x="62" y="24"/>
                </a:lnTo>
                <a:lnTo>
                  <a:pt x="63" y="26"/>
                </a:lnTo>
                <a:lnTo>
                  <a:pt x="64" y="24"/>
                </a:lnTo>
                <a:lnTo>
                  <a:pt x="65" y="20"/>
                </a:lnTo>
                <a:lnTo>
                  <a:pt x="67" y="18"/>
                </a:lnTo>
                <a:lnTo>
                  <a:pt x="68" y="13"/>
                </a:lnTo>
                <a:lnTo>
                  <a:pt x="69" y="8"/>
                </a:lnTo>
                <a:lnTo>
                  <a:pt x="70" y="6"/>
                </a:lnTo>
                <a:lnTo>
                  <a:pt x="72" y="5"/>
                </a:lnTo>
                <a:lnTo>
                  <a:pt x="73" y="3"/>
                </a:lnTo>
                <a:lnTo>
                  <a:pt x="74" y="4"/>
                </a:lnTo>
                <a:lnTo>
                  <a:pt x="75" y="8"/>
                </a:lnTo>
                <a:lnTo>
                  <a:pt x="77" y="10"/>
                </a:lnTo>
                <a:lnTo>
                  <a:pt x="78" y="14"/>
                </a:lnTo>
                <a:lnTo>
                  <a:pt x="79" y="24"/>
                </a:lnTo>
                <a:lnTo>
                  <a:pt x="80" y="23"/>
                </a:lnTo>
                <a:lnTo>
                  <a:pt x="82" y="15"/>
                </a:lnTo>
                <a:lnTo>
                  <a:pt x="83" y="15"/>
                </a:lnTo>
                <a:lnTo>
                  <a:pt x="84" y="3"/>
                </a:lnTo>
                <a:lnTo>
                  <a:pt x="85" y="1"/>
                </a:lnTo>
                <a:lnTo>
                  <a:pt x="87" y="15"/>
                </a:lnTo>
                <a:lnTo>
                  <a:pt x="88" y="14"/>
                </a:lnTo>
                <a:lnTo>
                  <a:pt x="89" y="19"/>
                </a:lnTo>
                <a:lnTo>
                  <a:pt x="90" y="21"/>
                </a:lnTo>
                <a:lnTo>
                  <a:pt x="92" y="25"/>
                </a:lnTo>
                <a:lnTo>
                  <a:pt x="93" y="29"/>
                </a:lnTo>
                <a:lnTo>
                  <a:pt x="94" y="26"/>
                </a:lnTo>
                <a:lnTo>
                  <a:pt x="95" y="29"/>
                </a:lnTo>
                <a:lnTo>
                  <a:pt x="97" y="28"/>
                </a:lnTo>
                <a:lnTo>
                  <a:pt x="98" y="34"/>
                </a:lnTo>
                <a:lnTo>
                  <a:pt x="99" y="34"/>
                </a:lnTo>
                <a:lnTo>
                  <a:pt x="100" y="34"/>
                </a:lnTo>
                <a:lnTo>
                  <a:pt x="102" y="30"/>
                </a:lnTo>
                <a:lnTo>
                  <a:pt x="103" y="30"/>
                </a:lnTo>
                <a:lnTo>
                  <a:pt x="104" y="28"/>
                </a:lnTo>
                <a:lnTo>
                  <a:pt x="105" y="31"/>
                </a:lnTo>
                <a:lnTo>
                  <a:pt x="107" y="34"/>
                </a:lnTo>
                <a:lnTo>
                  <a:pt x="108" y="35"/>
                </a:lnTo>
                <a:lnTo>
                  <a:pt x="109" y="34"/>
                </a:lnTo>
                <a:lnTo>
                  <a:pt x="110" y="36"/>
                </a:lnTo>
                <a:lnTo>
                  <a:pt x="112" y="39"/>
                </a:lnTo>
                <a:lnTo>
                  <a:pt x="113" y="39"/>
                </a:lnTo>
                <a:lnTo>
                  <a:pt x="114" y="34"/>
                </a:lnTo>
                <a:lnTo>
                  <a:pt x="115" y="31"/>
                </a:lnTo>
                <a:lnTo>
                  <a:pt x="117" y="30"/>
                </a:lnTo>
                <a:lnTo>
                  <a:pt x="118" y="30"/>
                </a:lnTo>
                <a:lnTo>
                  <a:pt x="119" y="29"/>
                </a:lnTo>
                <a:lnTo>
                  <a:pt x="120" y="26"/>
                </a:lnTo>
                <a:lnTo>
                  <a:pt x="122" y="26"/>
                </a:lnTo>
                <a:lnTo>
                  <a:pt x="123" y="25"/>
                </a:lnTo>
                <a:lnTo>
                  <a:pt x="124" y="26"/>
                </a:lnTo>
                <a:lnTo>
                  <a:pt x="125" y="30"/>
                </a:lnTo>
                <a:lnTo>
                  <a:pt x="127" y="31"/>
                </a:lnTo>
                <a:lnTo>
                  <a:pt x="128" y="34"/>
                </a:lnTo>
                <a:lnTo>
                  <a:pt x="129" y="35"/>
                </a:lnTo>
                <a:lnTo>
                  <a:pt x="130" y="34"/>
                </a:lnTo>
                <a:lnTo>
                  <a:pt x="132" y="34"/>
                </a:lnTo>
                <a:lnTo>
                  <a:pt x="133" y="28"/>
                </a:lnTo>
                <a:lnTo>
                  <a:pt x="134" y="26"/>
                </a:lnTo>
                <a:lnTo>
                  <a:pt x="135" y="26"/>
                </a:lnTo>
                <a:lnTo>
                  <a:pt x="137" y="21"/>
                </a:lnTo>
                <a:lnTo>
                  <a:pt x="138" y="25"/>
                </a:lnTo>
                <a:lnTo>
                  <a:pt x="139" y="24"/>
                </a:lnTo>
                <a:lnTo>
                  <a:pt x="140" y="26"/>
                </a:lnTo>
                <a:lnTo>
                  <a:pt x="142" y="25"/>
                </a:lnTo>
                <a:lnTo>
                  <a:pt x="143" y="21"/>
                </a:lnTo>
                <a:lnTo>
                  <a:pt x="144" y="18"/>
                </a:lnTo>
                <a:lnTo>
                  <a:pt x="145" y="13"/>
                </a:lnTo>
                <a:lnTo>
                  <a:pt x="147" y="10"/>
                </a:lnTo>
                <a:lnTo>
                  <a:pt x="148" y="11"/>
                </a:lnTo>
                <a:lnTo>
                  <a:pt x="149" y="11"/>
                </a:lnTo>
                <a:lnTo>
                  <a:pt x="150" y="10"/>
                </a:lnTo>
                <a:lnTo>
                  <a:pt x="152" y="6"/>
                </a:lnTo>
                <a:lnTo>
                  <a:pt x="153" y="3"/>
                </a:lnTo>
                <a:lnTo>
                  <a:pt x="154" y="0"/>
                </a:lnTo>
                <a:lnTo>
                  <a:pt x="155" y="0"/>
                </a:lnTo>
                <a:lnTo>
                  <a:pt x="157" y="4"/>
                </a:lnTo>
                <a:lnTo>
                  <a:pt x="158" y="5"/>
                </a:lnTo>
                <a:lnTo>
                  <a:pt x="159" y="8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Freeform 216"/>
          <p:cNvSpPr>
            <a:spLocks/>
          </p:cNvSpPr>
          <p:nvPr/>
        </p:nvSpPr>
        <p:spPr bwMode="auto">
          <a:xfrm>
            <a:off x="6729756" y="1071775"/>
            <a:ext cx="275893" cy="268632"/>
          </a:xfrm>
          <a:custGeom>
            <a:avLst/>
            <a:gdLst/>
            <a:ahLst/>
            <a:cxnLst>
              <a:cxn ang="0">
                <a:pos x="1" y="82"/>
              </a:cxn>
              <a:cxn ang="0">
                <a:pos x="4" y="86"/>
              </a:cxn>
              <a:cxn ang="0">
                <a:pos x="6" y="81"/>
              </a:cxn>
              <a:cxn ang="0">
                <a:pos x="9" y="76"/>
              </a:cxn>
              <a:cxn ang="0">
                <a:pos x="11" y="72"/>
              </a:cxn>
              <a:cxn ang="0">
                <a:pos x="14" y="72"/>
              </a:cxn>
              <a:cxn ang="0">
                <a:pos x="16" y="72"/>
              </a:cxn>
              <a:cxn ang="0">
                <a:pos x="19" y="71"/>
              </a:cxn>
              <a:cxn ang="0">
                <a:pos x="21" y="71"/>
              </a:cxn>
              <a:cxn ang="0">
                <a:pos x="24" y="76"/>
              </a:cxn>
              <a:cxn ang="0">
                <a:pos x="26" y="77"/>
              </a:cxn>
              <a:cxn ang="0">
                <a:pos x="29" y="85"/>
              </a:cxn>
              <a:cxn ang="0">
                <a:pos x="31" y="87"/>
              </a:cxn>
              <a:cxn ang="0">
                <a:pos x="34" y="75"/>
              </a:cxn>
              <a:cxn ang="0">
                <a:pos x="36" y="63"/>
              </a:cxn>
              <a:cxn ang="0">
                <a:pos x="39" y="51"/>
              </a:cxn>
              <a:cxn ang="0">
                <a:pos x="41" y="37"/>
              </a:cxn>
              <a:cxn ang="0">
                <a:pos x="44" y="31"/>
              </a:cxn>
              <a:cxn ang="0">
                <a:pos x="46" y="43"/>
              </a:cxn>
              <a:cxn ang="0">
                <a:pos x="49" y="66"/>
              </a:cxn>
              <a:cxn ang="0">
                <a:pos x="51" y="90"/>
              </a:cxn>
              <a:cxn ang="0">
                <a:pos x="54" y="111"/>
              </a:cxn>
              <a:cxn ang="0">
                <a:pos x="56" y="101"/>
              </a:cxn>
              <a:cxn ang="0">
                <a:pos x="59" y="96"/>
              </a:cxn>
              <a:cxn ang="0">
                <a:pos x="61" y="93"/>
              </a:cxn>
              <a:cxn ang="0">
                <a:pos x="64" y="92"/>
              </a:cxn>
              <a:cxn ang="0">
                <a:pos x="66" y="90"/>
              </a:cxn>
              <a:cxn ang="0">
                <a:pos x="69" y="81"/>
              </a:cxn>
              <a:cxn ang="0">
                <a:pos x="71" y="73"/>
              </a:cxn>
              <a:cxn ang="0">
                <a:pos x="74" y="51"/>
              </a:cxn>
              <a:cxn ang="0">
                <a:pos x="76" y="31"/>
              </a:cxn>
              <a:cxn ang="0">
                <a:pos x="79" y="17"/>
              </a:cxn>
              <a:cxn ang="0">
                <a:pos x="81" y="13"/>
              </a:cxn>
              <a:cxn ang="0">
                <a:pos x="84" y="6"/>
              </a:cxn>
              <a:cxn ang="0">
                <a:pos x="86" y="5"/>
              </a:cxn>
              <a:cxn ang="0">
                <a:pos x="89" y="1"/>
              </a:cxn>
              <a:cxn ang="0">
                <a:pos x="91" y="2"/>
              </a:cxn>
              <a:cxn ang="0">
                <a:pos x="94" y="5"/>
              </a:cxn>
              <a:cxn ang="0">
                <a:pos x="96" y="8"/>
              </a:cxn>
              <a:cxn ang="0">
                <a:pos x="99" y="22"/>
              </a:cxn>
              <a:cxn ang="0">
                <a:pos x="101" y="35"/>
              </a:cxn>
              <a:cxn ang="0">
                <a:pos x="104" y="42"/>
              </a:cxn>
              <a:cxn ang="0">
                <a:pos x="106" y="32"/>
              </a:cxn>
              <a:cxn ang="0">
                <a:pos x="109" y="18"/>
              </a:cxn>
              <a:cxn ang="0">
                <a:pos x="111" y="8"/>
              </a:cxn>
              <a:cxn ang="0">
                <a:pos x="114" y="0"/>
              </a:cxn>
            </a:cxnLst>
            <a:rect l="0" t="0" r="r" b="b"/>
            <a:pathLst>
              <a:path w="114" h="111">
                <a:moveTo>
                  <a:pt x="0" y="85"/>
                </a:moveTo>
                <a:lnTo>
                  <a:pt x="1" y="82"/>
                </a:lnTo>
                <a:lnTo>
                  <a:pt x="3" y="83"/>
                </a:lnTo>
                <a:lnTo>
                  <a:pt x="4" y="86"/>
                </a:lnTo>
                <a:lnTo>
                  <a:pt x="5" y="83"/>
                </a:lnTo>
                <a:lnTo>
                  <a:pt x="6" y="81"/>
                </a:lnTo>
                <a:lnTo>
                  <a:pt x="8" y="77"/>
                </a:lnTo>
                <a:lnTo>
                  <a:pt x="9" y="76"/>
                </a:lnTo>
                <a:lnTo>
                  <a:pt x="10" y="73"/>
                </a:lnTo>
                <a:lnTo>
                  <a:pt x="11" y="72"/>
                </a:lnTo>
                <a:lnTo>
                  <a:pt x="13" y="75"/>
                </a:lnTo>
                <a:lnTo>
                  <a:pt x="14" y="72"/>
                </a:lnTo>
                <a:lnTo>
                  <a:pt x="15" y="71"/>
                </a:lnTo>
                <a:lnTo>
                  <a:pt x="16" y="72"/>
                </a:lnTo>
                <a:lnTo>
                  <a:pt x="18" y="70"/>
                </a:lnTo>
                <a:lnTo>
                  <a:pt x="19" y="71"/>
                </a:lnTo>
                <a:lnTo>
                  <a:pt x="20" y="70"/>
                </a:lnTo>
                <a:lnTo>
                  <a:pt x="21" y="71"/>
                </a:lnTo>
                <a:lnTo>
                  <a:pt x="23" y="75"/>
                </a:lnTo>
                <a:lnTo>
                  <a:pt x="24" y="76"/>
                </a:lnTo>
                <a:lnTo>
                  <a:pt x="25" y="76"/>
                </a:lnTo>
                <a:lnTo>
                  <a:pt x="26" y="77"/>
                </a:lnTo>
                <a:lnTo>
                  <a:pt x="28" y="81"/>
                </a:lnTo>
                <a:lnTo>
                  <a:pt x="29" y="85"/>
                </a:lnTo>
                <a:lnTo>
                  <a:pt x="30" y="88"/>
                </a:lnTo>
                <a:lnTo>
                  <a:pt x="31" y="87"/>
                </a:lnTo>
                <a:lnTo>
                  <a:pt x="33" y="82"/>
                </a:lnTo>
                <a:lnTo>
                  <a:pt x="34" y="75"/>
                </a:lnTo>
                <a:lnTo>
                  <a:pt x="35" y="68"/>
                </a:lnTo>
                <a:lnTo>
                  <a:pt x="36" y="63"/>
                </a:lnTo>
                <a:lnTo>
                  <a:pt x="38" y="58"/>
                </a:lnTo>
                <a:lnTo>
                  <a:pt x="39" y="51"/>
                </a:lnTo>
                <a:lnTo>
                  <a:pt x="40" y="43"/>
                </a:lnTo>
                <a:lnTo>
                  <a:pt x="41" y="37"/>
                </a:lnTo>
                <a:lnTo>
                  <a:pt x="43" y="31"/>
                </a:lnTo>
                <a:lnTo>
                  <a:pt x="44" y="31"/>
                </a:lnTo>
                <a:lnTo>
                  <a:pt x="45" y="35"/>
                </a:lnTo>
                <a:lnTo>
                  <a:pt x="46" y="43"/>
                </a:lnTo>
                <a:lnTo>
                  <a:pt x="48" y="52"/>
                </a:lnTo>
                <a:lnTo>
                  <a:pt x="49" y="66"/>
                </a:lnTo>
                <a:lnTo>
                  <a:pt x="50" y="81"/>
                </a:lnTo>
                <a:lnTo>
                  <a:pt x="51" y="90"/>
                </a:lnTo>
                <a:lnTo>
                  <a:pt x="53" y="101"/>
                </a:lnTo>
                <a:lnTo>
                  <a:pt x="54" y="111"/>
                </a:lnTo>
                <a:lnTo>
                  <a:pt x="55" y="107"/>
                </a:lnTo>
                <a:lnTo>
                  <a:pt x="56" y="101"/>
                </a:lnTo>
                <a:lnTo>
                  <a:pt x="58" y="98"/>
                </a:lnTo>
                <a:lnTo>
                  <a:pt x="59" y="96"/>
                </a:lnTo>
                <a:lnTo>
                  <a:pt x="60" y="96"/>
                </a:lnTo>
                <a:lnTo>
                  <a:pt x="61" y="93"/>
                </a:lnTo>
                <a:lnTo>
                  <a:pt x="63" y="93"/>
                </a:lnTo>
                <a:lnTo>
                  <a:pt x="64" y="92"/>
                </a:lnTo>
                <a:lnTo>
                  <a:pt x="65" y="92"/>
                </a:lnTo>
                <a:lnTo>
                  <a:pt x="66" y="90"/>
                </a:lnTo>
                <a:lnTo>
                  <a:pt x="68" y="83"/>
                </a:lnTo>
                <a:lnTo>
                  <a:pt x="69" y="81"/>
                </a:lnTo>
                <a:lnTo>
                  <a:pt x="70" y="80"/>
                </a:lnTo>
                <a:lnTo>
                  <a:pt x="71" y="73"/>
                </a:lnTo>
                <a:lnTo>
                  <a:pt x="73" y="63"/>
                </a:lnTo>
                <a:lnTo>
                  <a:pt x="74" y="51"/>
                </a:lnTo>
                <a:lnTo>
                  <a:pt x="75" y="42"/>
                </a:lnTo>
                <a:lnTo>
                  <a:pt x="76" y="31"/>
                </a:lnTo>
                <a:lnTo>
                  <a:pt x="78" y="22"/>
                </a:lnTo>
                <a:lnTo>
                  <a:pt x="79" y="17"/>
                </a:lnTo>
                <a:lnTo>
                  <a:pt x="80" y="13"/>
                </a:lnTo>
                <a:lnTo>
                  <a:pt x="81" y="13"/>
                </a:lnTo>
                <a:lnTo>
                  <a:pt x="83" y="10"/>
                </a:lnTo>
                <a:lnTo>
                  <a:pt x="84" y="6"/>
                </a:lnTo>
                <a:lnTo>
                  <a:pt x="85" y="6"/>
                </a:lnTo>
                <a:lnTo>
                  <a:pt x="86" y="5"/>
                </a:lnTo>
                <a:lnTo>
                  <a:pt x="88" y="1"/>
                </a:lnTo>
                <a:lnTo>
                  <a:pt x="89" y="1"/>
                </a:lnTo>
                <a:lnTo>
                  <a:pt x="90" y="0"/>
                </a:lnTo>
                <a:lnTo>
                  <a:pt x="91" y="2"/>
                </a:lnTo>
                <a:lnTo>
                  <a:pt x="93" y="5"/>
                </a:lnTo>
                <a:lnTo>
                  <a:pt x="94" y="5"/>
                </a:lnTo>
                <a:lnTo>
                  <a:pt x="95" y="5"/>
                </a:lnTo>
                <a:lnTo>
                  <a:pt x="96" y="8"/>
                </a:lnTo>
                <a:lnTo>
                  <a:pt x="98" y="16"/>
                </a:lnTo>
                <a:lnTo>
                  <a:pt x="99" y="22"/>
                </a:lnTo>
                <a:lnTo>
                  <a:pt x="100" y="27"/>
                </a:lnTo>
                <a:lnTo>
                  <a:pt x="101" y="35"/>
                </a:lnTo>
                <a:lnTo>
                  <a:pt x="103" y="42"/>
                </a:lnTo>
                <a:lnTo>
                  <a:pt x="104" y="42"/>
                </a:lnTo>
                <a:lnTo>
                  <a:pt x="105" y="41"/>
                </a:lnTo>
                <a:lnTo>
                  <a:pt x="106" y="32"/>
                </a:lnTo>
                <a:lnTo>
                  <a:pt x="108" y="23"/>
                </a:lnTo>
                <a:lnTo>
                  <a:pt x="109" y="18"/>
                </a:lnTo>
                <a:lnTo>
                  <a:pt x="110" y="10"/>
                </a:lnTo>
                <a:lnTo>
                  <a:pt x="111" y="8"/>
                </a:lnTo>
                <a:lnTo>
                  <a:pt x="113" y="0"/>
                </a:lnTo>
                <a:lnTo>
                  <a:pt x="114" y="0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218"/>
          <p:cNvSpPr>
            <a:spLocks noChangeArrowheads="1"/>
          </p:cNvSpPr>
          <p:nvPr/>
        </p:nvSpPr>
        <p:spPr bwMode="auto">
          <a:xfrm>
            <a:off x="4612165" y="1495291"/>
            <a:ext cx="812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Frequency (Hz)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Rectangle 218"/>
          <p:cNvSpPr>
            <a:spLocks noChangeArrowheads="1"/>
          </p:cNvSpPr>
          <p:nvPr/>
        </p:nvSpPr>
        <p:spPr bwMode="auto">
          <a:xfrm>
            <a:off x="3886200" y="228600"/>
            <a:ext cx="24517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Peak at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Hz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9" name="Straight Arrow Connector 158"/>
          <p:cNvCxnSpPr/>
          <p:nvPr/>
        </p:nvCxnSpPr>
        <p:spPr>
          <a:xfrm rot="10800000" flipV="1">
            <a:off x="3505200" y="381000"/>
            <a:ext cx="272679" cy="93785"/>
          </a:xfrm>
          <a:prstGeom prst="straightConnector1">
            <a:avLst/>
          </a:prstGeom>
          <a:ln w="952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rot="5400000">
            <a:off x="1219200" y="3276600"/>
            <a:ext cx="3581400" cy="8382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218"/>
          <p:cNvSpPr>
            <a:spLocks noChangeArrowheads="1"/>
          </p:cNvSpPr>
          <p:nvPr/>
        </p:nvSpPr>
        <p:spPr bwMode="auto">
          <a:xfrm>
            <a:off x="152400" y="6324600"/>
            <a:ext cx="4419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Almost certainly a bee</a:t>
            </a:r>
            <a:endParaRPr kumimoji="0" lang="en-US" sz="13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 is Malaria?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Malaria is a disease that involves high fevers, shaking chills, joint pain, flu-like symptoms, and anemia. In some cases it can produce coma and death.</a:t>
            </a:r>
          </a:p>
          <a:p>
            <a:endParaRPr lang="en-US" sz="3600" dirty="0" smtClean="0"/>
          </a:p>
          <a:p>
            <a:r>
              <a:rPr lang="en-US" sz="3600" dirty="0" smtClean="0"/>
              <a:t>There are more than 225 million cases of malaria each year, killing around 1-million </a:t>
            </a:r>
            <a:r>
              <a:rPr lang="en-US" sz="3600" dirty="0" smtClean="0"/>
              <a:t>people</a:t>
            </a:r>
            <a:r>
              <a:rPr lang="en-US" sz="3600" dirty="0" smtClean="0"/>
              <a:t>.</a:t>
            </a:r>
            <a:endParaRPr lang="en-US" sz="67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4"/>
          <p:cNvGrpSpPr/>
          <p:nvPr/>
        </p:nvGrpSpPr>
        <p:grpSpPr bwMode="auto">
          <a:xfrm>
            <a:off x="3371849" y="2066881"/>
            <a:ext cx="3057525" cy="3790521"/>
            <a:chOff x="3371850" y="2066925"/>
            <a:chExt cx="3057525" cy="3790950"/>
          </a:xfrm>
          <a:solidFill>
            <a:srgbClr val="FF0000"/>
          </a:solidFill>
        </p:grpSpPr>
        <p:grpSp>
          <p:nvGrpSpPr>
            <p:cNvPr id="3" name="Group 109"/>
            <p:cNvGrpSpPr/>
            <p:nvPr/>
          </p:nvGrpSpPr>
          <p:grpSpPr>
            <a:xfrm>
              <a:off x="3571875" y="2066925"/>
              <a:ext cx="2857500" cy="3790950"/>
              <a:chOff x="3571875" y="2066925"/>
              <a:chExt cx="2857500" cy="3790950"/>
            </a:xfrm>
            <a:grpFill/>
          </p:grpSpPr>
          <p:grpSp>
            <p:nvGrpSpPr>
              <p:cNvPr id="4" name="Group 101"/>
              <p:cNvGrpSpPr/>
              <p:nvPr/>
            </p:nvGrpSpPr>
            <p:grpSpPr>
              <a:xfrm>
                <a:off x="3571875" y="2066925"/>
                <a:ext cx="2647950" cy="3790950"/>
                <a:chOff x="3571875" y="2066925"/>
                <a:chExt cx="2647950" cy="3790950"/>
              </a:xfrm>
              <a:grpFill/>
            </p:grpSpPr>
            <p:grpSp>
              <p:nvGrpSpPr>
                <p:cNvPr id="5" name="Group 99"/>
                <p:cNvGrpSpPr/>
                <p:nvPr/>
              </p:nvGrpSpPr>
              <p:grpSpPr>
                <a:xfrm>
                  <a:off x="3571875" y="2066925"/>
                  <a:ext cx="2447925" cy="3790950"/>
                  <a:chOff x="3571875" y="2066925"/>
                  <a:chExt cx="2447925" cy="3790950"/>
                </a:xfrm>
                <a:grpFill/>
              </p:grpSpPr>
              <p:grpSp>
                <p:nvGrpSpPr>
                  <p:cNvPr id="6" name="Group 97"/>
                  <p:cNvGrpSpPr/>
                  <p:nvPr/>
                </p:nvGrpSpPr>
                <p:grpSpPr>
                  <a:xfrm>
                    <a:off x="3571875" y="2066925"/>
                    <a:ext cx="2447925" cy="3790950"/>
                    <a:chOff x="3571875" y="2066925"/>
                    <a:chExt cx="2447925" cy="3790950"/>
                  </a:xfrm>
                  <a:grpFill/>
                </p:grpSpPr>
                <p:sp>
                  <p:nvSpPr>
                    <p:cNvPr id="261" name="Rectangle 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71875" y="5753100"/>
                      <a:ext cx="209550" cy="10477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2" name="Rectangle 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1450" y="5600700"/>
                      <a:ext cx="209550" cy="25717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3" name="Rectangle 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1000" y="5610225"/>
                      <a:ext cx="200025" cy="24765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4" name="Rectangle 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0625" y="5286375"/>
                      <a:ext cx="200025" cy="5715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5" name="Rectangle 4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00650" y="5248275"/>
                      <a:ext cx="209550" cy="6096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6" name="Rectangle 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4610100"/>
                      <a:ext cx="200025" cy="124777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7" name="Rectangle 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10225" y="2066925"/>
                      <a:ext cx="209550" cy="379095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8" name="Rectangle 4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19775" y="5010150"/>
                      <a:ext cx="200025" cy="84772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9" name="Rectangle 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1025" y="5600700"/>
                      <a:ext cx="200025" cy="25717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70" name="Rectangle 4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91050" y="5619750"/>
                      <a:ext cx="209550" cy="23812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71" name="Rectangle 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0600" y="5686425"/>
                      <a:ext cx="200025" cy="17145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</p:grpSp>
              <p:sp>
                <p:nvSpPr>
                  <p:cNvPr id="260" name="Rectangle 426"/>
                  <p:cNvSpPr>
                    <a:spLocks noChangeArrowheads="1"/>
                  </p:cNvSpPr>
                  <p:nvPr/>
                </p:nvSpPr>
                <p:spPr bwMode="auto">
                  <a:xfrm>
                    <a:off x="3781425" y="5676900"/>
                    <a:ext cx="200025" cy="18097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258" name="Rectangle 448"/>
                <p:cNvSpPr>
                  <a:spLocks noChangeArrowheads="1"/>
                </p:cNvSpPr>
                <p:nvPr/>
              </p:nvSpPr>
              <p:spPr bwMode="auto">
                <a:xfrm>
                  <a:off x="6019800" y="5676900"/>
                  <a:ext cx="200025" cy="18097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56" name="Rectangle 450"/>
              <p:cNvSpPr>
                <a:spLocks noChangeArrowheads="1"/>
              </p:cNvSpPr>
              <p:nvPr/>
            </p:nvSpPr>
            <p:spPr bwMode="auto">
              <a:xfrm>
                <a:off x="6219825" y="5800725"/>
                <a:ext cx="209550" cy="5715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254" name="Rectangle 422"/>
            <p:cNvSpPr>
              <a:spLocks noChangeArrowheads="1"/>
            </p:cNvSpPr>
            <p:nvPr/>
          </p:nvSpPr>
          <p:spPr bwMode="auto">
            <a:xfrm>
              <a:off x="3371850" y="5829300"/>
              <a:ext cx="200025" cy="28575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7" name="Group 180"/>
          <p:cNvGrpSpPr/>
          <p:nvPr/>
        </p:nvGrpSpPr>
        <p:grpSpPr bwMode="auto">
          <a:xfrm>
            <a:off x="5305425" y="5057392"/>
            <a:ext cx="2000250" cy="800009"/>
            <a:chOff x="5305425" y="5057775"/>
            <a:chExt cx="2000250" cy="800100"/>
          </a:xfrm>
          <a:solidFill>
            <a:srgbClr val="2900D6"/>
          </a:solidFill>
        </p:grpSpPr>
        <p:grpSp>
          <p:nvGrpSpPr>
            <p:cNvPr id="8" name="Group 115"/>
            <p:cNvGrpSpPr/>
            <p:nvPr/>
          </p:nvGrpSpPr>
          <p:grpSpPr>
            <a:xfrm>
              <a:off x="5534025" y="5057775"/>
              <a:ext cx="1771650" cy="800100"/>
              <a:chOff x="5534025" y="5057775"/>
              <a:chExt cx="1771650" cy="800100"/>
            </a:xfrm>
            <a:grpFill/>
          </p:grpSpPr>
          <p:grpSp>
            <p:nvGrpSpPr>
              <p:cNvPr id="9" name="Group 113"/>
              <p:cNvGrpSpPr/>
              <p:nvPr/>
            </p:nvGrpSpPr>
            <p:grpSpPr>
              <a:xfrm>
                <a:off x="5753100" y="5057775"/>
                <a:ext cx="1552575" cy="800100"/>
                <a:chOff x="5753100" y="5057775"/>
                <a:chExt cx="1552575" cy="800100"/>
              </a:xfrm>
              <a:grpFill/>
            </p:grpSpPr>
            <p:grpSp>
              <p:nvGrpSpPr>
                <p:cNvPr id="10" name="Group 111"/>
                <p:cNvGrpSpPr/>
                <p:nvPr/>
              </p:nvGrpSpPr>
              <p:grpSpPr>
                <a:xfrm>
                  <a:off x="5753100" y="5057775"/>
                  <a:ext cx="1333500" cy="800100"/>
                  <a:chOff x="5753100" y="5057775"/>
                  <a:chExt cx="1333500" cy="800100"/>
                </a:xfrm>
                <a:grpFill/>
              </p:grpSpPr>
              <p:grpSp>
                <p:nvGrpSpPr>
                  <p:cNvPr id="11" name="Group 107"/>
                  <p:cNvGrpSpPr/>
                  <p:nvPr/>
                </p:nvGrpSpPr>
                <p:grpSpPr>
                  <a:xfrm>
                    <a:off x="5972175" y="5057775"/>
                    <a:ext cx="1114425" cy="800100"/>
                    <a:chOff x="5972175" y="5057775"/>
                    <a:chExt cx="1114425" cy="800100"/>
                  </a:xfrm>
                  <a:grpFill/>
                </p:grpSpPr>
                <p:sp>
                  <p:nvSpPr>
                    <p:cNvPr id="248" name="Rectangle 4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72175" y="5705475"/>
                      <a:ext cx="219075" cy="1524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49" name="Rectangle 4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91250" y="5400675"/>
                      <a:ext cx="228600" cy="4572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50" name="Rectangle 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19850" y="5095875"/>
                      <a:ext cx="219075" cy="762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51" name="Rectangle 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38925" y="5057775"/>
                      <a:ext cx="219075" cy="8001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52" name="Rectangle 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58000" y="5667375"/>
                      <a:ext cx="228600" cy="1905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</p:grpSp>
              <p:sp>
                <p:nvSpPr>
                  <p:cNvPr id="247" name="Rectangle 456"/>
                  <p:cNvSpPr>
                    <a:spLocks noChangeArrowheads="1"/>
                  </p:cNvSpPr>
                  <p:nvPr/>
                </p:nvSpPr>
                <p:spPr bwMode="auto">
                  <a:xfrm>
                    <a:off x="5753100" y="5791200"/>
                    <a:ext cx="219075" cy="6667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245" name="Rectangle 468"/>
                <p:cNvSpPr>
                  <a:spLocks noChangeArrowheads="1"/>
                </p:cNvSpPr>
                <p:nvPr/>
              </p:nvSpPr>
              <p:spPr bwMode="auto">
                <a:xfrm>
                  <a:off x="7086600" y="5781675"/>
                  <a:ext cx="219075" cy="762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43" name="Rectangle 454"/>
              <p:cNvSpPr>
                <a:spLocks noChangeArrowheads="1"/>
              </p:cNvSpPr>
              <p:nvPr/>
            </p:nvSpPr>
            <p:spPr bwMode="auto">
              <a:xfrm>
                <a:off x="5534025" y="5829300"/>
                <a:ext cx="219075" cy="2857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241" name="Rectangle 452"/>
            <p:cNvSpPr>
              <a:spLocks noChangeArrowheads="1"/>
            </p:cNvSpPr>
            <p:nvPr/>
          </p:nvSpPr>
          <p:spPr bwMode="auto">
            <a:xfrm>
              <a:off x="5305425" y="5838825"/>
              <a:ext cx="228600" cy="1905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74" name="Rectangle 411"/>
          <p:cNvSpPr>
            <a:spLocks noChangeArrowheads="1"/>
          </p:cNvSpPr>
          <p:nvPr/>
        </p:nvSpPr>
        <p:spPr bwMode="auto">
          <a:xfrm>
            <a:off x="1762125" y="5753100"/>
            <a:ext cx="219075" cy="1047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5" name="Rectangle 413"/>
          <p:cNvSpPr>
            <a:spLocks noChangeArrowheads="1"/>
          </p:cNvSpPr>
          <p:nvPr/>
        </p:nvSpPr>
        <p:spPr bwMode="auto">
          <a:xfrm>
            <a:off x="1981200" y="5619750"/>
            <a:ext cx="209550" cy="2381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6" name="Rectangle 415"/>
          <p:cNvSpPr>
            <a:spLocks noChangeArrowheads="1"/>
          </p:cNvSpPr>
          <p:nvPr/>
        </p:nvSpPr>
        <p:spPr bwMode="auto">
          <a:xfrm>
            <a:off x="2190750" y="5438775"/>
            <a:ext cx="219075" cy="4191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7" name="Rectangle 417"/>
          <p:cNvSpPr>
            <a:spLocks noChangeArrowheads="1"/>
          </p:cNvSpPr>
          <p:nvPr/>
        </p:nvSpPr>
        <p:spPr bwMode="auto">
          <a:xfrm>
            <a:off x="2409825" y="5648325"/>
            <a:ext cx="219075" cy="2095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8" name="Rectangle 409"/>
          <p:cNvSpPr>
            <a:spLocks noChangeArrowheads="1"/>
          </p:cNvSpPr>
          <p:nvPr/>
        </p:nvSpPr>
        <p:spPr bwMode="auto">
          <a:xfrm>
            <a:off x="1552575" y="5791200"/>
            <a:ext cx="209550" cy="666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0" name="Line 348"/>
          <p:cNvSpPr>
            <a:spLocks noChangeShapeType="1"/>
          </p:cNvSpPr>
          <p:nvPr/>
        </p:nvSpPr>
        <p:spPr bwMode="auto">
          <a:xfrm flipV="1">
            <a:off x="1552574" y="5790734"/>
            <a:ext cx="1588" cy="6666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" name="Rectangle 350"/>
          <p:cNvSpPr>
            <a:spLocks noChangeArrowheads="1"/>
          </p:cNvSpPr>
          <p:nvPr/>
        </p:nvSpPr>
        <p:spPr bwMode="auto">
          <a:xfrm>
            <a:off x="1457324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100</a:t>
            </a:r>
            <a:endParaRPr lang="en-US"/>
          </a:p>
        </p:txBody>
      </p:sp>
      <p:sp>
        <p:nvSpPr>
          <p:cNvPr id="183" name="Rectangle 353"/>
          <p:cNvSpPr>
            <a:spLocks noChangeArrowheads="1"/>
          </p:cNvSpPr>
          <p:nvPr/>
        </p:nvSpPr>
        <p:spPr bwMode="auto">
          <a:xfrm>
            <a:off x="2352674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200</a:t>
            </a:r>
            <a:endParaRPr lang="en-US"/>
          </a:p>
        </p:txBody>
      </p:sp>
      <p:sp>
        <p:nvSpPr>
          <p:cNvPr id="184" name="Line 354"/>
          <p:cNvSpPr>
            <a:spLocks noChangeShapeType="1"/>
          </p:cNvSpPr>
          <p:nvPr/>
        </p:nvSpPr>
        <p:spPr bwMode="auto">
          <a:xfrm flipV="1">
            <a:off x="3352799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" name="Rectangle 356"/>
          <p:cNvSpPr>
            <a:spLocks noChangeArrowheads="1"/>
          </p:cNvSpPr>
          <p:nvPr/>
        </p:nvSpPr>
        <p:spPr bwMode="auto">
          <a:xfrm>
            <a:off x="3257549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300</a:t>
            </a:r>
            <a:endParaRPr lang="en-US"/>
          </a:p>
        </p:txBody>
      </p:sp>
      <p:sp>
        <p:nvSpPr>
          <p:cNvPr id="186" name="Rectangle 359"/>
          <p:cNvSpPr>
            <a:spLocks noChangeArrowheads="1"/>
          </p:cNvSpPr>
          <p:nvPr/>
        </p:nvSpPr>
        <p:spPr bwMode="auto">
          <a:xfrm>
            <a:off x="4162424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400</a:t>
            </a:r>
            <a:endParaRPr lang="en-US"/>
          </a:p>
        </p:txBody>
      </p:sp>
      <p:sp>
        <p:nvSpPr>
          <p:cNvPr id="187" name="Rectangle 362"/>
          <p:cNvSpPr>
            <a:spLocks noChangeArrowheads="1"/>
          </p:cNvSpPr>
          <p:nvPr/>
        </p:nvSpPr>
        <p:spPr bwMode="auto">
          <a:xfrm>
            <a:off x="5067300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500</a:t>
            </a:r>
            <a:endParaRPr lang="en-US"/>
          </a:p>
        </p:txBody>
      </p:sp>
      <p:sp>
        <p:nvSpPr>
          <p:cNvPr id="188" name="Rectangle 365"/>
          <p:cNvSpPr>
            <a:spLocks noChangeArrowheads="1"/>
          </p:cNvSpPr>
          <p:nvPr/>
        </p:nvSpPr>
        <p:spPr bwMode="auto">
          <a:xfrm>
            <a:off x="5972175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600</a:t>
            </a:r>
            <a:endParaRPr lang="en-US"/>
          </a:p>
        </p:txBody>
      </p:sp>
      <p:sp>
        <p:nvSpPr>
          <p:cNvPr id="189" name="Rectangle 368"/>
          <p:cNvSpPr>
            <a:spLocks noChangeArrowheads="1"/>
          </p:cNvSpPr>
          <p:nvPr/>
        </p:nvSpPr>
        <p:spPr bwMode="auto">
          <a:xfrm>
            <a:off x="6877050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700</a:t>
            </a:r>
            <a:endParaRPr lang="en-US"/>
          </a:p>
        </p:txBody>
      </p:sp>
      <p:sp>
        <p:nvSpPr>
          <p:cNvPr id="190" name="Line 369"/>
          <p:cNvSpPr>
            <a:spLocks noChangeShapeType="1"/>
          </p:cNvSpPr>
          <p:nvPr/>
        </p:nvSpPr>
        <p:spPr bwMode="auto">
          <a:xfrm flipV="1">
            <a:off x="7877175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" name="Rectangle 371"/>
          <p:cNvSpPr>
            <a:spLocks noChangeArrowheads="1"/>
          </p:cNvSpPr>
          <p:nvPr/>
        </p:nvSpPr>
        <p:spPr bwMode="auto">
          <a:xfrm>
            <a:off x="7781925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800</a:t>
            </a:r>
            <a:endParaRPr lang="en-US"/>
          </a:p>
        </p:txBody>
      </p:sp>
      <p:sp>
        <p:nvSpPr>
          <p:cNvPr id="193" name="Line 373"/>
          <p:cNvSpPr>
            <a:spLocks noChangeShapeType="1"/>
          </p:cNvSpPr>
          <p:nvPr/>
        </p:nvSpPr>
        <p:spPr bwMode="auto">
          <a:xfrm flipH="1">
            <a:off x="7810500" y="5857401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" name="Rectangle 420"/>
          <p:cNvSpPr>
            <a:spLocks noChangeArrowheads="1"/>
          </p:cNvSpPr>
          <p:nvPr/>
        </p:nvSpPr>
        <p:spPr bwMode="auto">
          <a:xfrm>
            <a:off x="4276724" y="6047880"/>
            <a:ext cx="1057982" cy="18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Helvetica" pitchFamily="34" charset="0"/>
              </a:rPr>
              <a:t>Frequency (Hz)</a:t>
            </a:r>
            <a:endParaRPr lang="en-US" sz="2800"/>
          </a:p>
        </p:txBody>
      </p:sp>
      <p:sp>
        <p:nvSpPr>
          <p:cNvPr id="217" name="Rectangle 470"/>
          <p:cNvSpPr>
            <a:spLocks noChangeArrowheads="1"/>
          </p:cNvSpPr>
          <p:nvPr/>
        </p:nvSpPr>
        <p:spPr bwMode="auto">
          <a:xfrm>
            <a:off x="7305675" y="5847878"/>
            <a:ext cx="219075" cy="9524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8" name="Rectangle 471"/>
          <p:cNvSpPr>
            <a:spLocks noChangeArrowheads="1"/>
          </p:cNvSpPr>
          <p:nvPr/>
        </p:nvSpPr>
        <p:spPr bwMode="auto">
          <a:xfrm>
            <a:off x="7305675" y="5847878"/>
            <a:ext cx="219075" cy="9524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19" name="Picture 2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999" y="4114524"/>
            <a:ext cx="733355" cy="7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199" y="3143688"/>
            <a:ext cx="685801" cy="110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" name="Picture 134" descr="http://entomology.montana.edu/historybug/images/Aedes_aegyp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276600"/>
            <a:ext cx="1066800" cy="99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" name="Line 366"/>
          <p:cNvSpPr>
            <a:spLocks noChangeShapeType="1"/>
          </p:cNvSpPr>
          <p:nvPr/>
        </p:nvSpPr>
        <p:spPr bwMode="auto">
          <a:xfrm flipV="1">
            <a:off x="6972300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" name="Line 363"/>
          <p:cNvSpPr>
            <a:spLocks noChangeShapeType="1"/>
          </p:cNvSpPr>
          <p:nvPr/>
        </p:nvSpPr>
        <p:spPr bwMode="auto">
          <a:xfrm flipV="1">
            <a:off x="6067425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" name="Line 360"/>
          <p:cNvSpPr>
            <a:spLocks noChangeShapeType="1"/>
          </p:cNvSpPr>
          <p:nvPr/>
        </p:nvSpPr>
        <p:spPr bwMode="auto">
          <a:xfrm flipV="1">
            <a:off x="5162550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" name="Line 357"/>
          <p:cNvSpPr>
            <a:spLocks noChangeShapeType="1"/>
          </p:cNvSpPr>
          <p:nvPr/>
        </p:nvSpPr>
        <p:spPr bwMode="auto">
          <a:xfrm flipV="1">
            <a:off x="4257674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" name="Line 351"/>
          <p:cNvSpPr>
            <a:spLocks noChangeShapeType="1"/>
          </p:cNvSpPr>
          <p:nvPr/>
        </p:nvSpPr>
        <p:spPr bwMode="auto">
          <a:xfrm flipV="1">
            <a:off x="2447924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" name="Line 351"/>
          <p:cNvSpPr>
            <a:spLocks noChangeShapeType="1"/>
          </p:cNvSpPr>
          <p:nvPr/>
        </p:nvSpPr>
        <p:spPr bwMode="auto">
          <a:xfrm flipV="1">
            <a:off x="1566866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" name="Rectangle 199"/>
          <p:cNvSpPr>
            <a:spLocks noChangeArrowheads="1"/>
          </p:cNvSpPr>
          <p:nvPr/>
        </p:nvSpPr>
        <p:spPr bwMode="auto">
          <a:xfrm>
            <a:off x="1981199" y="4952629"/>
            <a:ext cx="546625" cy="30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1">
                <a:solidFill>
                  <a:srgbClr val="000000"/>
                </a:solidFill>
                <a:latin typeface="Helvetica" pitchFamily="34" charset="0"/>
              </a:rPr>
              <a:t>Bombus</a:t>
            </a:r>
          </a:p>
          <a:p>
            <a:r>
              <a:rPr lang="en-US" sz="1000" i="1">
                <a:solidFill>
                  <a:srgbClr val="000000"/>
                </a:solidFill>
                <a:latin typeface="Helvetica" pitchFamily="34" charset="0"/>
              </a:rPr>
              <a:t>impatiens</a:t>
            </a:r>
            <a:endParaRPr lang="en-US" i="1"/>
          </a:p>
        </p:txBody>
      </p:sp>
      <p:sp>
        <p:nvSpPr>
          <p:cNvPr id="237" name="Rectangle 202"/>
          <p:cNvSpPr>
            <a:spLocks noChangeArrowheads="1"/>
          </p:cNvSpPr>
          <p:nvPr/>
        </p:nvSpPr>
        <p:spPr bwMode="auto">
          <a:xfrm>
            <a:off x="3809999" y="4114524"/>
            <a:ext cx="891270" cy="30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1">
                <a:solidFill>
                  <a:srgbClr val="000000"/>
                </a:solidFill>
                <a:latin typeface="Helvetica" pitchFamily="34" charset="0"/>
              </a:rPr>
              <a:t>Culex</a:t>
            </a:r>
          </a:p>
          <a:p>
            <a:r>
              <a:rPr lang="en-US" sz="1000" i="1">
                <a:solidFill>
                  <a:srgbClr val="000000"/>
                </a:solidFill>
                <a:latin typeface="Helvetica" pitchFamily="34" charset="0"/>
              </a:rPr>
              <a:t>quinquefasciatu</a:t>
            </a:r>
            <a:endParaRPr lang="en-US" i="1"/>
          </a:p>
        </p:txBody>
      </p:sp>
      <p:sp>
        <p:nvSpPr>
          <p:cNvPr id="238" name="Rectangle 205"/>
          <p:cNvSpPr>
            <a:spLocks noChangeArrowheads="1"/>
          </p:cNvSpPr>
          <p:nvPr/>
        </p:nvSpPr>
        <p:spPr bwMode="auto">
          <a:xfrm>
            <a:off x="6934200" y="4267200"/>
            <a:ext cx="838200" cy="15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1" dirty="0" err="1">
                <a:solidFill>
                  <a:srgbClr val="000000"/>
                </a:solidFill>
                <a:latin typeface="Helvetica" pitchFamily="34" charset="0"/>
              </a:rPr>
              <a:t>Aedes</a:t>
            </a:r>
            <a:r>
              <a:rPr lang="en-US" sz="1000" i="1" dirty="0">
                <a:solidFill>
                  <a:srgbClr val="000000"/>
                </a:solidFill>
                <a:latin typeface="Helvetica" pitchFamily="34" charset="0"/>
              </a:rPr>
              <a:t> </a:t>
            </a:r>
            <a:r>
              <a:rPr lang="en-US" sz="1000" i="1" dirty="0" err="1">
                <a:solidFill>
                  <a:srgbClr val="000000"/>
                </a:solidFill>
                <a:latin typeface="Helvetica" pitchFamily="34" charset="0"/>
              </a:rPr>
              <a:t>aegypti</a:t>
            </a:r>
            <a:endParaRPr lang="en-US" i="1" dirty="0"/>
          </a:p>
        </p:txBody>
      </p:sp>
      <p:sp>
        <p:nvSpPr>
          <p:cNvPr id="239" name="Line 406"/>
          <p:cNvSpPr>
            <a:spLocks noChangeShapeType="1"/>
          </p:cNvSpPr>
          <p:nvPr/>
        </p:nvSpPr>
        <p:spPr bwMode="auto">
          <a:xfrm>
            <a:off x="1552574" y="5857401"/>
            <a:ext cx="6324601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2400"/>
            <a:ext cx="2286000" cy="157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Rectangle 128"/>
          <p:cNvSpPr>
            <a:spLocks noChangeArrowheads="1"/>
          </p:cNvSpPr>
          <p:nvPr/>
        </p:nvSpPr>
        <p:spPr bwMode="auto">
          <a:xfrm>
            <a:off x="2501834" y="321543"/>
            <a:ext cx="4501394" cy="1035805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Line 130"/>
          <p:cNvSpPr>
            <a:spLocks noChangeShapeType="1"/>
          </p:cNvSpPr>
          <p:nvPr/>
        </p:nvSpPr>
        <p:spPr bwMode="auto">
          <a:xfrm>
            <a:off x="2501834" y="1357348"/>
            <a:ext cx="4501394" cy="242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Line 133"/>
          <p:cNvSpPr>
            <a:spLocks noChangeShapeType="1"/>
          </p:cNvSpPr>
          <p:nvPr/>
        </p:nvSpPr>
        <p:spPr bwMode="auto">
          <a:xfrm>
            <a:off x="2501834" y="1357348"/>
            <a:ext cx="4501394" cy="242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Line 135"/>
          <p:cNvSpPr>
            <a:spLocks noChangeShapeType="1"/>
          </p:cNvSpPr>
          <p:nvPr/>
        </p:nvSpPr>
        <p:spPr bwMode="auto">
          <a:xfrm flipV="1">
            <a:off x="2501834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137"/>
          <p:cNvSpPr>
            <a:spLocks noChangeArrowheads="1"/>
          </p:cNvSpPr>
          <p:nvPr/>
        </p:nvSpPr>
        <p:spPr bwMode="auto">
          <a:xfrm>
            <a:off x="2492154" y="1367028"/>
            <a:ext cx="57707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Line 138"/>
          <p:cNvSpPr>
            <a:spLocks noChangeShapeType="1"/>
          </p:cNvSpPr>
          <p:nvPr/>
        </p:nvSpPr>
        <p:spPr bwMode="auto">
          <a:xfrm flipV="1">
            <a:off x="2949555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140"/>
          <p:cNvSpPr>
            <a:spLocks noChangeArrowheads="1"/>
          </p:cNvSpPr>
          <p:nvPr/>
        </p:nvSpPr>
        <p:spPr bwMode="auto">
          <a:xfrm>
            <a:off x="2918092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Line 141"/>
          <p:cNvSpPr>
            <a:spLocks noChangeShapeType="1"/>
          </p:cNvSpPr>
          <p:nvPr/>
        </p:nvSpPr>
        <p:spPr bwMode="auto">
          <a:xfrm flipV="1">
            <a:off x="3399695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143"/>
          <p:cNvSpPr>
            <a:spLocks noChangeArrowheads="1"/>
          </p:cNvSpPr>
          <p:nvPr/>
        </p:nvSpPr>
        <p:spPr bwMode="auto">
          <a:xfrm>
            <a:off x="3368229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Line 144"/>
          <p:cNvSpPr>
            <a:spLocks noChangeShapeType="1"/>
          </p:cNvSpPr>
          <p:nvPr/>
        </p:nvSpPr>
        <p:spPr bwMode="auto">
          <a:xfrm flipV="1">
            <a:off x="3849834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146"/>
          <p:cNvSpPr>
            <a:spLocks noChangeArrowheads="1"/>
          </p:cNvSpPr>
          <p:nvPr/>
        </p:nvSpPr>
        <p:spPr bwMode="auto">
          <a:xfrm>
            <a:off x="3820792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Line 147"/>
          <p:cNvSpPr>
            <a:spLocks noChangeShapeType="1"/>
          </p:cNvSpPr>
          <p:nvPr/>
        </p:nvSpPr>
        <p:spPr bwMode="auto">
          <a:xfrm flipV="1">
            <a:off x="4299974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149"/>
          <p:cNvSpPr>
            <a:spLocks noChangeArrowheads="1"/>
          </p:cNvSpPr>
          <p:nvPr/>
        </p:nvSpPr>
        <p:spPr bwMode="auto">
          <a:xfrm>
            <a:off x="4270932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Line 150"/>
          <p:cNvSpPr>
            <a:spLocks noChangeShapeType="1"/>
          </p:cNvSpPr>
          <p:nvPr/>
        </p:nvSpPr>
        <p:spPr bwMode="auto">
          <a:xfrm flipV="1">
            <a:off x="4752531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52"/>
          <p:cNvSpPr>
            <a:spLocks noChangeArrowheads="1"/>
          </p:cNvSpPr>
          <p:nvPr/>
        </p:nvSpPr>
        <p:spPr bwMode="auto">
          <a:xfrm>
            <a:off x="4721070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Line 153"/>
          <p:cNvSpPr>
            <a:spLocks noChangeShapeType="1"/>
          </p:cNvSpPr>
          <p:nvPr/>
        </p:nvSpPr>
        <p:spPr bwMode="auto">
          <a:xfrm flipV="1">
            <a:off x="5200252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155"/>
          <p:cNvSpPr>
            <a:spLocks noChangeArrowheads="1"/>
          </p:cNvSpPr>
          <p:nvPr/>
        </p:nvSpPr>
        <p:spPr bwMode="auto">
          <a:xfrm>
            <a:off x="5168789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Line 156"/>
          <p:cNvSpPr>
            <a:spLocks noChangeShapeType="1"/>
          </p:cNvSpPr>
          <p:nvPr/>
        </p:nvSpPr>
        <p:spPr bwMode="auto">
          <a:xfrm flipV="1">
            <a:off x="5650392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158"/>
          <p:cNvSpPr>
            <a:spLocks noChangeArrowheads="1"/>
          </p:cNvSpPr>
          <p:nvPr/>
        </p:nvSpPr>
        <p:spPr bwMode="auto">
          <a:xfrm>
            <a:off x="5618926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Line 159"/>
          <p:cNvSpPr>
            <a:spLocks noChangeShapeType="1"/>
          </p:cNvSpPr>
          <p:nvPr/>
        </p:nvSpPr>
        <p:spPr bwMode="auto">
          <a:xfrm flipV="1">
            <a:off x="6100531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61"/>
          <p:cNvSpPr>
            <a:spLocks noChangeArrowheads="1"/>
          </p:cNvSpPr>
          <p:nvPr/>
        </p:nvSpPr>
        <p:spPr bwMode="auto">
          <a:xfrm>
            <a:off x="6071488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Line 162"/>
          <p:cNvSpPr>
            <a:spLocks noChangeShapeType="1"/>
          </p:cNvSpPr>
          <p:nvPr/>
        </p:nvSpPr>
        <p:spPr bwMode="auto">
          <a:xfrm flipV="1">
            <a:off x="6550671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164"/>
          <p:cNvSpPr>
            <a:spLocks noChangeArrowheads="1"/>
          </p:cNvSpPr>
          <p:nvPr/>
        </p:nvSpPr>
        <p:spPr bwMode="auto">
          <a:xfrm>
            <a:off x="6521629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900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Line 165"/>
          <p:cNvSpPr>
            <a:spLocks noChangeShapeType="1"/>
          </p:cNvSpPr>
          <p:nvPr/>
        </p:nvSpPr>
        <p:spPr bwMode="auto">
          <a:xfrm flipV="1">
            <a:off x="7003228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167"/>
          <p:cNvSpPr>
            <a:spLocks noChangeArrowheads="1"/>
          </p:cNvSpPr>
          <p:nvPr/>
        </p:nvSpPr>
        <p:spPr bwMode="auto">
          <a:xfrm>
            <a:off x="6959668" y="1367028"/>
            <a:ext cx="230831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1000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Line 168"/>
          <p:cNvSpPr>
            <a:spLocks noChangeShapeType="1"/>
          </p:cNvSpPr>
          <p:nvPr/>
        </p:nvSpPr>
        <p:spPr bwMode="auto">
          <a:xfrm>
            <a:off x="2501834" y="1357348"/>
            <a:ext cx="41142" cy="242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Line 169"/>
          <p:cNvSpPr>
            <a:spLocks noChangeShapeType="1"/>
          </p:cNvSpPr>
          <p:nvPr/>
        </p:nvSpPr>
        <p:spPr bwMode="auto">
          <a:xfrm flipH="1">
            <a:off x="6957247" y="1357348"/>
            <a:ext cx="45983" cy="242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Line 201"/>
          <p:cNvSpPr>
            <a:spLocks noChangeShapeType="1"/>
          </p:cNvSpPr>
          <p:nvPr/>
        </p:nvSpPr>
        <p:spPr bwMode="auto">
          <a:xfrm>
            <a:off x="2501834" y="1357348"/>
            <a:ext cx="4501394" cy="242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Freeform 204"/>
          <p:cNvSpPr>
            <a:spLocks/>
          </p:cNvSpPr>
          <p:nvPr/>
        </p:nvSpPr>
        <p:spPr bwMode="auto">
          <a:xfrm>
            <a:off x="2501834" y="1137117"/>
            <a:ext cx="382377" cy="217809"/>
          </a:xfrm>
          <a:custGeom>
            <a:avLst/>
            <a:gdLst/>
            <a:ahLst/>
            <a:cxnLst>
              <a:cxn ang="0">
                <a:pos x="2" y="70"/>
              </a:cxn>
              <a:cxn ang="0">
                <a:pos x="6" y="59"/>
              </a:cxn>
              <a:cxn ang="0">
                <a:pos x="10" y="63"/>
              </a:cxn>
              <a:cxn ang="0">
                <a:pos x="13" y="70"/>
              </a:cxn>
              <a:cxn ang="0">
                <a:pos x="17" y="81"/>
              </a:cxn>
              <a:cxn ang="0">
                <a:pos x="21" y="80"/>
              </a:cxn>
              <a:cxn ang="0">
                <a:pos x="25" y="78"/>
              </a:cxn>
              <a:cxn ang="0">
                <a:pos x="28" y="76"/>
              </a:cxn>
              <a:cxn ang="0">
                <a:pos x="32" y="78"/>
              </a:cxn>
              <a:cxn ang="0">
                <a:pos x="36" y="84"/>
              </a:cxn>
              <a:cxn ang="0">
                <a:pos x="40" y="84"/>
              </a:cxn>
              <a:cxn ang="0">
                <a:pos x="43" y="85"/>
              </a:cxn>
              <a:cxn ang="0">
                <a:pos x="47" y="84"/>
              </a:cxn>
              <a:cxn ang="0">
                <a:pos x="51" y="83"/>
              </a:cxn>
              <a:cxn ang="0">
                <a:pos x="55" y="86"/>
              </a:cxn>
              <a:cxn ang="0">
                <a:pos x="58" y="81"/>
              </a:cxn>
              <a:cxn ang="0">
                <a:pos x="62" y="81"/>
              </a:cxn>
              <a:cxn ang="0">
                <a:pos x="66" y="84"/>
              </a:cxn>
              <a:cxn ang="0">
                <a:pos x="70" y="83"/>
              </a:cxn>
              <a:cxn ang="0">
                <a:pos x="73" y="81"/>
              </a:cxn>
              <a:cxn ang="0">
                <a:pos x="77" y="86"/>
              </a:cxn>
              <a:cxn ang="0">
                <a:pos x="81" y="84"/>
              </a:cxn>
              <a:cxn ang="0">
                <a:pos x="85" y="80"/>
              </a:cxn>
              <a:cxn ang="0">
                <a:pos x="88" y="85"/>
              </a:cxn>
              <a:cxn ang="0">
                <a:pos x="92" y="83"/>
              </a:cxn>
              <a:cxn ang="0">
                <a:pos x="96" y="81"/>
              </a:cxn>
              <a:cxn ang="0">
                <a:pos x="100" y="89"/>
              </a:cxn>
              <a:cxn ang="0">
                <a:pos x="103" y="90"/>
              </a:cxn>
              <a:cxn ang="0">
                <a:pos x="107" y="81"/>
              </a:cxn>
              <a:cxn ang="0">
                <a:pos x="111" y="0"/>
              </a:cxn>
              <a:cxn ang="0">
                <a:pos x="115" y="84"/>
              </a:cxn>
              <a:cxn ang="0">
                <a:pos x="118" y="88"/>
              </a:cxn>
              <a:cxn ang="0">
                <a:pos x="122" y="83"/>
              </a:cxn>
              <a:cxn ang="0">
                <a:pos x="126" y="90"/>
              </a:cxn>
              <a:cxn ang="0">
                <a:pos x="130" y="88"/>
              </a:cxn>
              <a:cxn ang="0">
                <a:pos x="133" y="90"/>
              </a:cxn>
              <a:cxn ang="0">
                <a:pos x="137" y="86"/>
              </a:cxn>
              <a:cxn ang="0">
                <a:pos x="141" y="84"/>
              </a:cxn>
              <a:cxn ang="0">
                <a:pos x="145" y="89"/>
              </a:cxn>
              <a:cxn ang="0">
                <a:pos x="148" y="81"/>
              </a:cxn>
              <a:cxn ang="0">
                <a:pos x="152" y="85"/>
              </a:cxn>
              <a:cxn ang="0">
                <a:pos x="156" y="84"/>
              </a:cxn>
            </a:cxnLst>
            <a:rect l="0" t="0" r="r" b="b"/>
            <a:pathLst>
              <a:path w="158" h="90">
                <a:moveTo>
                  <a:pt x="0" y="85"/>
                </a:moveTo>
                <a:lnTo>
                  <a:pt x="1" y="81"/>
                </a:lnTo>
                <a:lnTo>
                  <a:pt x="2" y="70"/>
                </a:lnTo>
                <a:lnTo>
                  <a:pt x="3" y="65"/>
                </a:lnTo>
                <a:lnTo>
                  <a:pt x="5" y="60"/>
                </a:lnTo>
                <a:lnTo>
                  <a:pt x="6" y="59"/>
                </a:lnTo>
                <a:lnTo>
                  <a:pt x="7" y="59"/>
                </a:lnTo>
                <a:lnTo>
                  <a:pt x="8" y="61"/>
                </a:lnTo>
                <a:lnTo>
                  <a:pt x="10" y="63"/>
                </a:lnTo>
                <a:lnTo>
                  <a:pt x="11" y="68"/>
                </a:lnTo>
                <a:lnTo>
                  <a:pt x="12" y="70"/>
                </a:lnTo>
                <a:lnTo>
                  <a:pt x="13" y="70"/>
                </a:lnTo>
                <a:lnTo>
                  <a:pt x="15" y="75"/>
                </a:lnTo>
                <a:lnTo>
                  <a:pt x="16" y="79"/>
                </a:lnTo>
                <a:lnTo>
                  <a:pt x="17" y="81"/>
                </a:lnTo>
                <a:lnTo>
                  <a:pt x="18" y="80"/>
                </a:lnTo>
                <a:lnTo>
                  <a:pt x="20" y="79"/>
                </a:lnTo>
                <a:lnTo>
                  <a:pt x="21" y="80"/>
                </a:lnTo>
                <a:lnTo>
                  <a:pt x="22" y="80"/>
                </a:lnTo>
                <a:lnTo>
                  <a:pt x="23" y="80"/>
                </a:lnTo>
                <a:lnTo>
                  <a:pt x="25" y="78"/>
                </a:lnTo>
                <a:lnTo>
                  <a:pt x="26" y="79"/>
                </a:lnTo>
                <a:lnTo>
                  <a:pt x="27" y="78"/>
                </a:lnTo>
                <a:lnTo>
                  <a:pt x="28" y="76"/>
                </a:lnTo>
                <a:lnTo>
                  <a:pt x="30" y="76"/>
                </a:lnTo>
                <a:lnTo>
                  <a:pt x="31" y="76"/>
                </a:lnTo>
                <a:lnTo>
                  <a:pt x="32" y="78"/>
                </a:lnTo>
                <a:lnTo>
                  <a:pt x="33" y="80"/>
                </a:lnTo>
                <a:lnTo>
                  <a:pt x="35" y="83"/>
                </a:lnTo>
                <a:lnTo>
                  <a:pt x="36" y="84"/>
                </a:lnTo>
                <a:lnTo>
                  <a:pt x="37" y="85"/>
                </a:lnTo>
                <a:lnTo>
                  <a:pt x="38" y="86"/>
                </a:lnTo>
                <a:lnTo>
                  <a:pt x="40" y="84"/>
                </a:lnTo>
                <a:lnTo>
                  <a:pt x="41" y="81"/>
                </a:lnTo>
                <a:lnTo>
                  <a:pt x="42" y="84"/>
                </a:lnTo>
                <a:lnTo>
                  <a:pt x="43" y="85"/>
                </a:lnTo>
                <a:lnTo>
                  <a:pt x="45" y="85"/>
                </a:lnTo>
                <a:lnTo>
                  <a:pt x="46" y="86"/>
                </a:lnTo>
                <a:lnTo>
                  <a:pt x="47" y="84"/>
                </a:lnTo>
                <a:lnTo>
                  <a:pt x="48" y="84"/>
                </a:lnTo>
                <a:lnTo>
                  <a:pt x="50" y="84"/>
                </a:lnTo>
                <a:lnTo>
                  <a:pt x="51" y="83"/>
                </a:lnTo>
                <a:lnTo>
                  <a:pt x="52" y="84"/>
                </a:lnTo>
                <a:lnTo>
                  <a:pt x="53" y="85"/>
                </a:lnTo>
                <a:lnTo>
                  <a:pt x="55" y="86"/>
                </a:lnTo>
                <a:lnTo>
                  <a:pt x="56" y="86"/>
                </a:lnTo>
                <a:lnTo>
                  <a:pt x="57" y="84"/>
                </a:lnTo>
                <a:lnTo>
                  <a:pt x="58" y="81"/>
                </a:lnTo>
                <a:lnTo>
                  <a:pt x="60" y="83"/>
                </a:lnTo>
                <a:lnTo>
                  <a:pt x="61" y="83"/>
                </a:lnTo>
                <a:lnTo>
                  <a:pt x="62" y="81"/>
                </a:lnTo>
                <a:lnTo>
                  <a:pt x="63" y="81"/>
                </a:lnTo>
                <a:lnTo>
                  <a:pt x="65" y="84"/>
                </a:lnTo>
                <a:lnTo>
                  <a:pt x="66" y="84"/>
                </a:lnTo>
                <a:lnTo>
                  <a:pt x="67" y="80"/>
                </a:lnTo>
                <a:lnTo>
                  <a:pt x="68" y="81"/>
                </a:lnTo>
                <a:lnTo>
                  <a:pt x="70" y="83"/>
                </a:lnTo>
                <a:lnTo>
                  <a:pt x="71" y="83"/>
                </a:lnTo>
                <a:lnTo>
                  <a:pt x="72" y="80"/>
                </a:lnTo>
                <a:lnTo>
                  <a:pt x="73" y="81"/>
                </a:lnTo>
                <a:lnTo>
                  <a:pt x="75" y="81"/>
                </a:lnTo>
                <a:lnTo>
                  <a:pt x="76" y="85"/>
                </a:lnTo>
                <a:lnTo>
                  <a:pt x="77" y="86"/>
                </a:lnTo>
                <a:lnTo>
                  <a:pt x="78" y="83"/>
                </a:lnTo>
                <a:lnTo>
                  <a:pt x="80" y="83"/>
                </a:lnTo>
                <a:lnTo>
                  <a:pt x="81" y="84"/>
                </a:lnTo>
                <a:lnTo>
                  <a:pt x="82" y="83"/>
                </a:lnTo>
                <a:lnTo>
                  <a:pt x="83" y="80"/>
                </a:lnTo>
                <a:lnTo>
                  <a:pt x="85" y="80"/>
                </a:lnTo>
                <a:lnTo>
                  <a:pt x="86" y="80"/>
                </a:lnTo>
                <a:lnTo>
                  <a:pt x="87" y="81"/>
                </a:lnTo>
                <a:lnTo>
                  <a:pt x="88" y="85"/>
                </a:lnTo>
                <a:lnTo>
                  <a:pt x="90" y="81"/>
                </a:lnTo>
                <a:lnTo>
                  <a:pt x="91" y="84"/>
                </a:lnTo>
                <a:lnTo>
                  <a:pt x="92" y="83"/>
                </a:lnTo>
                <a:lnTo>
                  <a:pt x="93" y="80"/>
                </a:lnTo>
                <a:lnTo>
                  <a:pt x="95" y="81"/>
                </a:lnTo>
                <a:lnTo>
                  <a:pt x="96" y="81"/>
                </a:lnTo>
                <a:lnTo>
                  <a:pt x="97" y="88"/>
                </a:lnTo>
                <a:lnTo>
                  <a:pt x="98" y="86"/>
                </a:lnTo>
                <a:lnTo>
                  <a:pt x="100" y="89"/>
                </a:lnTo>
                <a:lnTo>
                  <a:pt x="101" y="86"/>
                </a:lnTo>
                <a:lnTo>
                  <a:pt x="102" y="86"/>
                </a:lnTo>
                <a:lnTo>
                  <a:pt x="103" y="90"/>
                </a:lnTo>
                <a:lnTo>
                  <a:pt x="105" y="78"/>
                </a:lnTo>
                <a:lnTo>
                  <a:pt x="106" y="81"/>
                </a:lnTo>
                <a:lnTo>
                  <a:pt x="107" y="81"/>
                </a:lnTo>
                <a:lnTo>
                  <a:pt x="108" y="74"/>
                </a:lnTo>
                <a:lnTo>
                  <a:pt x="110" y="64"/>
                </a:lnTo>
                <a:lnTo>
                  <a:pt x="111" y="0"/>
                </a:lnTo>
                <a:lnTo>
                  <a:pt x="112" y="41"/>
                </a:lnTo>
                <a:lnTo>
                  <a:pt x="113" y="75"/>
                </a:lnTo>
                <a:lnTo>
                  <a:pt x="115" y="84"/>
                </a:lnTo>
                <a:lnTo>
                  <a:pt x="116" y="81"/>
                </a:lnTo>
                <a:lnTo>
                  <a:pt x="117" y="80"/>
                </a:lnTo>
                <a:lnTo>
                  <a:pt x="118" y="88"/>
                </a:lnTo>
                <a:lnTo>
                  <a:pt x="120" y="81"/>
                </a:lnTo>
                <a:lnTo>
                  <a:pt x="121" y="86"/>
                </a:lnTo>
                <a:lnTo>
                  <a:pt x="122" y="83"/>
                </a:lnTo>
                <a:lnTo>
                  <a:pt x="123" y="86"/>
                </a:lnTo>
                <a:lnTo>
                  <a:pt x="125" y="84"/>
                </a:lnTo>
                <a:lnTo>
                  <a:pt x="126" y="90"/>
                </a:lnTo>
                <a:lnTo>
                  <a:pt x="127" y="89"/>
                </a:lnTo>
                <a:lnTo>
                  <a:pt x="128" y="85"/>
                </a:lnTo>
                <a:lnTo>
                  <a:pt x="130" y="88"/>
                </a:lnTo>
                <a:lnTo>
                  <a:pt x="131" y="85"/>
                </a:lnTo>
                <a:lnTo>
                  <a:pt x="132" y="90"/>
                </a:lnTo>
                <a:lnTo>
                  <a:pt x="133" y="90"/>
                </a:lnTo>
                <a:lnTo>
                  <a:pt x="135" y="86"/>
                </a:lnTo>
                <a:lnTo>
                  <a:pt x="136" y="88"/>
                </a:lnTo>
                <a:lnTo>
                  <a:pt x="137" y="86"/>
                </a:lnTo>
                <a:lnTo>
                  <a:pt x="138" y="85"/>
                </a:lnTo>
                <a:lnTo>
                  <a:pt x="140" y="81"/>
                </a:lnTo>
                <a:lnTo>
                  <a:pt x="141" y="84"/>
                </a:lnTo>
                <a:lnTo>
                  <a:pt x="142" y="86"/>
                </a:lnTo>
                <a:lnTo>
                  <a:pt x="143" y="88"/>
                </a:lnTo>
                <a:lnTo>
                  <a:pt x="145" y="89"/>
                </a:lnTo>
                <a:lnTo>
                  <a:pt x="146" y="88"/>
                </a:lnTo>
                <a:lnTo>
                  <a:pt x="147" y="85"/>
                </a:lnTo>
                <a:lnTo>
                  <a:pt x="148" y="81"/>
                </a:lnTo>
                <a:lnTo>
                  <a:pt x="150" y="81"/>
                </a:lnTo>
                <a:lnTo>
                  <a:pt x="151" y="83"/>
                </a:lnTo>
                <a:lnTo>
                  <a:pt x="152" y="85"/>
                </a:lnTo>
                <a:lnTo>
                  <a:pt x="153" y="85"/>
                </a:lnTo>
                <a:lnTo>
                  <a:pt x="155" y="85"/>
                </a:lnTo>
                <a:lnTo>
                  <a:pt x="156" y="84"/>
                </a:lnTo>
                <a:lnTo>
                  <a:pt x="157" y="85"/>
                </a:lnTo>
                <a:lnTo>
                  <a:pt x="158" y="89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Freeform 205"/>
          <p:cNvSpPr>
            <a:spLocks/>
          </p:cNvSpPr>
          <p:nvPr/>
        </p:nvSpPr>
        <p:spPr bwMode="auto">
          <a:xfrm>
            <a:off x="2884212" y="1270225"/>
            <a:ext cx="384797" cy="84705"/>
          </a:xfrm>
          <a:custGeom>
            <a:avLst/>
            <a:gdLst/>
            <a:ahLst/>
            <a:cxnLst>
              <a:cxn ang="0">
                <a:pos x="3" y="35"/>
              </a:cxn>
              <a:cxn ang="0">
                <a:pos x="7" y="29"/>
              </a:cxn>
              <a:cxn ang="0">
                <a:pos x="10" y="31"/>
              </a:cxn>
              <a:cxn ang="0">
                <a:pos x="14" y="33"/>
              </a:cxn>
              <a:cxn ang="0">
                <a:pos x="18" y="33"/>
              </a:cxn>
              <a:cxn ang="0">
                <a:pos x="22" y="33"/>
              </a:cxn>
              <a:cxn ang="0">
                <a:pos x="25" y="33"/>
              </a:cxn>
              <a:cxn ang="0">
                <a:pos x="29" y="33"/>
              </a:cxn>
              <a:cxn ang="0">
                <a:pos x="33" y="31"/>
              </a:cxn>
              <a:cxn ang="0">
                <a:pos x="37" y="29"/>
              </a:cxn>
              <a:cxn ang="0">
                <a:pos x="40" y="30"/>
              </a:cxn>
              <a:cxn ang="0">
                <a:pos x="44" y="33"/>
              </a:cxn>
              <a:cxn ang="0">
                <a:pos x="48" y="31"/>
              </a:cxn>
              <a:cxn ang="0">
                <a:pos x="52" y="28"/>
              </a:cxn>
              <a:cxn ang="0">
                <a:pos x="55" y="26"/>
              </a:cxn>
              <a:cxn ang="0">
                <a:pos x="59" y="29"/>
              </a:cxn>
              <a:cxn ang="0">
                <a:pos x="63" y="28"/>
              </a:cxn>
              <a:cxn ang="0">
                <a:pos x="67" y="31"/>
              </a:cxn>
              <a:cxn ang="0">
                <a:pos x="70" y="33"/>
              </a:cxn>
              <a:cxn ang="0">
                <a:pos x="74" y="25"/>
              </a:cxn>
              <a:cxn ang="0">
                <a:pos x="78" y="25"/>
              </a:cxn>
              <a:cxn ang="0">
                <a:pos x="82" y="31"/>
              </a:cxn>
              <a:cxn ang="0">
                <a:pos x="85" y="34"/>
              </a:cxn>
              <a:cxn ang="0">
                <a:pos x="89" y="30"/>
              </a:cxn>
              <a:cxn ang="0">
                <a:pos x="93" y="31"/>
              </a:cxn>
              <a:cxn ang="0">
                <a:pos x="97" y="30"/>
              </a:cxn>
              <a:cxn ang="0">
                <a:pos x="100" y="34"/>
              </a:cxn>
              <a:cxn ang="0">
                <a:pos x="104" y="33"/>
              </a:cxn>
              <a:cxn ang="0">
                <a:pos x="108" y="33"/>
              </a:cxn>
              <a:cxn ang="0">
                <a:pos x="112" y="30"/>
              </a:cxn>
              <a:cxn ang="0">
                <a:pos x="115" y="26"/>
              </a:cxn>
              <a:cxn ang="0">
                <a:pos x="119" y="28"/>
              </a:cxn>
              <a:cxn ang="0">
                <a:pos x="123" y="34"/>
              </a:cxn>
              <a:cxn ang="0">
                <a:pos x="127" y="20"/>
              </a:cxn>
              <a:cxn ang="0">
                <a:pos x="130" y="9"/>
              </a:cxn>
              <a:cxn ang="0">
                <a:pos x="134" y="6"/>
              </a:cxn>
              <a:cxn ang="0">
                <a:pos x="138" y="18"/>
              </a:cxn>
              <a:cxn ang="0">
                <a:pos x="142" y="29"/>
              </a:cxn>
              <a:cxn ang="0">
                <a:pos x="145" y="30"/>
              </a:cxn>
              <a:cxn ang="0">
                <a:pos x="149" y="24"/>
              </a:cxn>
              <a:cxn ang="0">
                <a:pos x="153" y="24"/>
              </a:cxn>
              <a:cxn ang="0">
                <a:pos x="157" y="20"/>
              </a:cxn>
            </a:cxnLst>
            <a:rect l="0" t="0" r="r" b="b"/>
            <a:pathLst>
              <a:path w="159" h="35">
                <a:moveTo>
                  <a:pt x="0" y="34"/>
                </a:moveTo>
                <a:lnTo>
                  <a:pt x="2" y="34"/>
                </a:lnTo>
                <a:lnTo>
                  <a:pt x="3" y="35"/>
                </a:lnTo>
                <a:lnTo>
                  <a:pt x="4" y="33"/>
                </a:lnTo>
                <a:lnTo>
                  <a:pt x="5" y="31"/>
                </a:lnTo>
                <a:lnTo>
                  <a:pt x="7" y="29"/>
                </a:lnTo>
                <a:lnTo>
                  <a:pt x="8" y="31"/>
                </a:lnTo>
                <a:lnTo>
                  <a:pt x="9" y="30"/>
                </a:lnTo>
                <a:lnTo>
                  <a:pt x="10" y="31"/>
                </a:lnTo>
                <a:lnTo>
                  <a:pt x="12" y="34"/>
                </a:lnTo>
                <a:lnTo>
                  <a:pt x="13" y="34"/>
                </a:lnTo>
                <a:lnTo>
                  <a:pt x="14" y="33"/>
                </a:lnTo>
                <a:lnTo>
                  <a:pt x="15" y="30"/>
                </a:lnTo>
                <a:lnTo>
                  <a:pt x="17" y="31"/>
                </a:lnTo>
                <a:lnTo>
                  <a:pt x="18" y="33"/>
                </a:lnTo>
                <a:lnTo>
                  <a:pt x="19" y="30"/>
                </a:lnTo>
                <a:lnTo>
                  <a:pt x="20" y="33"/>
                </a:lnTo>
                <a:lnTo>
                  <a:pt x="22" y="33"/>
                </a:lnTo>
                <a:lnTo>
                  <a:pt x="23" y="33"/>
                </a:lnTo>
                <a:lnTo>
                  <a:pt x="24" y="30"/>
                </a:lnTo>
                <a:lnTo>
                  <a:pt x="25" y="33"/>
                </a:lnTo>
                <a:lnTo>
                  <a:pt x="27" y="35"/>
                </a:lnTo>
                <a:lnTo>
                  <a:pt x="28" y="34"/>
                </a:lnTo>
                <a:lnTo>
                  <a:pt x="29" y="33"/>
                </a:lnTo>
                <a:lnTo>
                  <a:pt x="30" y="31"/>
                </a:lnTo>
                <a:lnTo>
                  <a:pt x="32" y="34"/>
                </a:lnTo>
                <a:lnTo>
                  <a:pt x="33" y="31"/>
                </a:lnTo>
                <a:lnTo>
                  <a:pt x="34" y="31"/>
                </a:lnTo>
                <a:lnTo>
                  <a:pt x="35" y="29"/>
                </a:lnTo>
                <a:lnTo>
                  <a:pt x="37" y="29"/>
                </a:lnTo>
                <a:lnTo>
                  <a:pt x="38" y="35"/>
                </a:lnTo>
                <a:lnTo>
                  <a:pt x="39" y="30"/>
                </a:lnTo>
                <a:lnTo>
                  <a:pt x="40" y="30"/>
                </a:lnTo>
                <a:lnTo>
                  <a:pt x="42" y="30"/>
                </a:lnTo>
                <a:lnTo>
                  <a:pt x="43" y="31"/>
                </a:lnTo>
                <a:lnTo>
                  <a:pt x="44" y="33"/>
                </a:lnTo>
                <a:lnTo>
                  <a:pt x="45" y="34"/>
                </a:lnTo>
                <a:lnTo>
                  <a:pt x="47" y="33"/>
                </a:lnTo>
                <a:lnTo>
                  <a:pt x="48" y="31"/>
                </a:lnTo>
                <a:lnTo>
                  <a:pt x="49" y="29"/>
                </a:lnTo>
                <a:lnTo>
                  <a:pt x="50" y="26"/>
                </a:lnTo>
                <a:lnTo>
                  <a:pt x="52" y="28"/>
                </a:lnTo>
                <a:lnTo>
                  <a:pt x="53" y="25"/>
                </a:lnTo>
                <a:lnTo>
                  <a:pt x="54" y="28"/>
                </a:lnTo>
                <a:lnTo>
                  <a:pt x="55" y="26"/>
                </a:lnTo>
                <a:lnTo>
                  <a:pt x="57" y="29"/>
                </a:lnTo>
                <a:lnTo>
                  <a:pt x="58" y="31"/>
                </a:lnTo>
                <a:lnTo>
                  <a:pt x="59" y="29"/>
                </a:lnTo>
                <a:lnTo>
                  <a:pt x="60" y="26"/>
                </a:lnTo>
                <a:lnTo>
                  <a:pt x="62" y="16"/>
                </a:lnTo>
                <a:lnTo>
                  <a:pt x="63" y="28"/>
                </a:lnTo>
                <a:lnTo>
                  <a:pt x="64" y="0"/>
                </a:lnTo>
                <a:lnTo>
                  <a:pt x="65" y="6"/>
                </a:lnTo>
                <a:lnTo>
                  <a:pt x="67" y="31"/>
                </a:lnTo>
                <a:lnTo>
                  <a:pt x="68" y="30"/>
                </a:lnTo>
                <a:lnTo>
                  <a:pt x="69" y="31"/>
                </a:lnTo>
                <a:lnTo>
                  <a:pt x="70" y="33"/>
                </a:lnTo>
                <a:lnTo>
                  <a:pt x="72" y="30"/>
                </a:lnTo>
                <a:lnTo>
                  <a:pt x="73" y="29"/>
                </a:lnTo>
                <a:lnTo>
                  <a:pt x="74" y="25"/>
                </a:lnTo>
                <a:lnTo>
                  <a:pt x="75" y="25"/>
                </a:lnTo>
                <a:lnTo>
                  <a:pt x="77" y="24"/>
                </a:lnTo>
                <a:lnTo>
                  <a:pt x="78" y="25"/>
                </a:lnTo>
                <a:lnTo>
                  <a:pt x="79" y="28"/>
                </a:lnTo>
                <a:lnTo>
                  <a:pt x="80" y="31"/>
                </a:lnTo>
                <a:lnTo>
                  <a:pt x="82" y="31"/>
                </a:lnTo>
                <a:lnTo>
                  <a:pt x="83" y="33"/>
                </a:lnTo>
                <a:lnTo>
                  <a:pt x="84" y="35"/>
                </a:lnTo>
                <a:lnTo>
                  <a:pt x="85" y="34"/>
                </a:lnTo>
                <a:lnTo>
                  <a:pt x="87" y="33"/>
                </a:lnTo>
                <a:lnTo>
                  <a:pt x="88" y="30"/>
                </a:lnTo>
                <a:lnTo>
                  <a:pt x="89" y="30"/>
                </a:lnTo>
                <a:lnTo>
                  <a:pt x="90" y="29"/>
                </a:lnTo>
                <a:lnTo>
                  <a:pt x="92" y="29"/>
                </a:lnTo>
                <a:lnTo>
                  <a:pt x="93" y="31"/>
                </a:lnTo>
                <a:lnTo>
                  <a:pt x="94" y="30"/>
                </a:lnTo>
                <a:lnTo>
                  <a:pt x="95" y="29"/>
                </a:lnTo>
                <a:lnTo>
                  <a:pt x="97" y="30"/>
                </a:lnTo>
                <a:lnTo>
                  <a:pt x="98" y="31"/>
                </a:lnTo>
                <a:lnTo>
                  <a:pt x="99" y="33"/>
                </a:lnTo>
                <a:lnTo>
                  <a:pt x="100" y="34"/>
                </a:lnTo>
                <a:lnTo>
                  <a:pt x="102" y="34"/>
                </a:lnTo>
                <a:lnTo>
                  <a:pt x="103" y="33"/>
                </a:lnTo>
                <a:lnTo>
                  <a:pt x="104" y="33"/>
                </a:lnTo>
                <a:lnTo>
                  <a:pt x="105" y="34"/>
                </a:lnTo>
                <a:lnTo>
                  <a:pt x="107" y="35"/>
                </a:lnTo>
                <a:lnTo>
                  <a:pt x="108" y="33"/>
                </a:lnTo>
                <a:lnTo>
                  <a:pt x="109" y="33"/>
                </a:lnTo>
                <a:lnTo>
                  <a:pt x="110" y="30"/>
                </a:lnTo>
                <a:lnTo>
                  <a:pt x="112" y="30"/>
                </a:lnTo>
                <a:lnTo>
                  <a:pt x="113" y="30"/>
                </a:lnTo>
                <a:lnTo>
                  <a:pt x="114" y="30"/>
                </a:lnTo>
                <a:lnTo>
                  <a:pt x="115" y="26"/>
                </a:lnTo>
                <a:lnTo>
                  <a:pt x="117" y="25"/>
                </a:lnTo>
                <a:lnTo>
                  <a:pt x="118" y="26"/>
                </a:lnTo>
                <a:lnTo>
                  <a:pt x="119" y="28"/>
                </a:lnTo>
                <a:lnTo>
                  <a:pt x="120" y="29"/>
                </a:lnTo>
                <a:lnTo>
                  <a:pt x="122" y="31"/>
                </a:lnTo>
                <a:lnTo>
                  <a:pt x="123" y="34"/>
                </a:lnTo>
                <a:lnTo>
                  <a:pt x="124" y="31"/>
                </a:lnTo>
                <a:lnTo>
                  <a:pt x="125" y="25"/>
                </a:lnTo>
                <a:lnTo>
                  <a:pt x="127" y="20"/>
                </a:lnTo>
                <a:lnTo>
                  <a:pt x="128" y="15"/>
                </a:lnTo>
                <a:lnTo>
                  <a:pt x="129" y="11"/>
                </a:lnTo>
                <a:lnTo>
                  <a:pt x="130" y="9"/>
                </a:lnTo>
                <a:lnTo>
                  <a:pt x="132" y="8"/>
                </a:lnTo>
                <a:lnTo>
                  <a:pt x="133" y="8"/>
                </a:lnTo>
                <a:lnTo>
                  <a:pt x="134" y="6"/>
                </a:lnTo>
                <a:lnTo>
                  <a:pt x="135" y="9"/>
                </a:lnTo>
                <a:lnTo>
                  <a:pt x="137" y="11"/>
                </a:lnTo>
                <a:lnTo>
                  <a:pt x="138" y="18"/>
                </a:lnTo>
                <a:lnTo>
                  <a:pt x="139" y="21"/>
                </a:lnTo>
                <a:lnTo>
                  <a:pt x="140" y="23"/>
                </a:lnTo>
                <a:lnTo>
                  <a:pt x="142" y="29"/>
                </a:lnTo>
                <a:lnTo>
                  <a:pt x="143" y="30"/>
                </a:lnTo>
                <a:lnTo>
                  <a:pt x="144" y="29"/>
                </a:lnTo>
                <a:lnTo>
                  <a:pt x="145" y="30"/>
                </a:lnTo>
                <a:lnTo>
                  <a:pt x="147" y="28"/>
                </a:lnTo>
                <a:lnTo>
                  <a:pt x="148" y="26"/>
                </a:lnTo>
                <a:lnTo>
                  <a:pt x="149" y="24"/>
                </a:lnTo>
                <a:lnTo>
                  <a:pt x="150" y="25"/>
                </a:lnTo>
                <a:lnTo>
                  <a:pt x="152" y="24"/>
                </a:lnTo>
                <a:lnTo>
                  <a:pt x="153" y="24"/>
                </a:lnTo>
                <a:lnTo>
                  <a:pt x="154" y="23"/>
                </a:lnTo>
                <a:lnTo>
                  <a:pt x="155" y="21"/>
                </a:lnTo>
                <a:lnTo>
                  <a:pt x="157" y="20"/>
                </a:lnTo>
                <a:lnTo>
                  <a:pt x="158" y="24"/>
                </a:lnTo>
                <a:lnTo>
                  <a:pt x="159" y="26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Freeform 207"/>
          <p:cNvSpPr>
            <a:spLocks/>
          </p:cNvSpPr>
          <p:nvPr/>
        </p:nvSpPr>
        <p:spPr bwMode="auto">
          <a:xfrm>
            <a:off x="5562600" y="381000"/>
            <a:ext cx="384797" cy="941421"/>
          </a:xfrm>
          <a:custGeom>
            <a:avLst/>
            <a:gdLst/>
            <a:ahLst/>
            <a:cxnLst>
              <a:cxn ang="0">
                <a:pos x="3" y="387"/>
              </a:cxn>
              <a:cxn ang="0">
                <a:pos x="6" y="384"/>
              </a:cxn>
              <a:cxn ang="0">
                <a:pos x="10" y="384"/>
              </a:cxn>
              <a:cxn ang="0">
                <a:pos x="14" y="387"/>
              </a:cxn>
              <a:cxn ang="0">
                <a:pos x="18" y="372"/>
              </a:cxn>
              <a:cxn ang="0">
                <a:pos x="21" y="376"/>
              </a:cxn>
              <a:cxn ang="0">
                <a:pos x="25" y="375"/>
              </a:cxn>
              <a:cxn ang="0">
                <a:pos x="29" y="365"/>
              </a:cxn>
              <a:cxn ang="0">
                <a:pos x="33" y="322"/>
              </a:cxn>
              <a:cxn ang="0">
                <a:pos x="36" y="240"/>
              </a:cxn>
              <a:cxn ang="0">
                <a:pos x="40" y="151"/>
              </a:cxn>
              <a:cxn ang="0">
                <a:pos x="44" y="62"/>
              </a:cxn>
              <a:cxn ang="0">
                <a:pos x="48" y="5"/>
              </a:cxn>
              <a:cxn ang="0">
                <a:pos x="51" y="7"/>
              </a:cxn>
              <a:cxn ang="0">
                <a:pos x="55" y="51"/>
              </a:cxn>
              <a:cxn ang="0">
                <a:pos x="59" y="141"/>
              </a:cxn>
              <a:cxn ang="0">
                <a:pos x="63" y="222"/>
              </a:cxn>
              <a:cxn ang="0">
                <a:pos x="66" y="271"/>
              </a:cxn>
              <a:cxn ang="0">
                <a:pos x="70" y="282"/>
              </a:cxn>
              <a:cxn ang="0">
                <a:pos x="74" y="287"/>
              </a:cxn>
              <a:cxn ang="0">
                <a:pos x="78" y="291"/>
              </a:cxn>
              <a:cxn ang="0">
                <a:pos x="81" y="309"/>
              </a:cxn>
              <a:cxn ang="0">
                <a:pos x="85" y="336"/>
              </a:cxn>
              <a:cxn ang="0">
                <a:pos x="89" y="354"/>
              </a:cxn>
              <a:cxn ang="0">
                <a:pos x="93" y="336"/>
              </a:cxn>
              <a:cxn ang="0">
                <a:pos x="96" y="321"/>
              </a:cxn>
              <a:cxn ang="0">
                <a:pos x="100" y="325"/>
              </a:cxn>
              <a:cxn ang="0">
                <a:pos x="104" y="335"/>
              </a:cxn>
              <a:cxn ang="0">
                <a:pos x="108" y="346"/>
              </a:cxn>
              <a:cxn ang="0">
                <a:pos x="111" y="361"/>
              </a:cxn>
              <a:cxn ang="0">
                <a:pos x="115" y="352"/>
              </a:cxn>
              <a:cxn ang="0">
                <a:pos x="119" y="351"/>
              </a:cxn>
              <a:cxn ang="0">
                <a:pos x="123" y="361"/>
              </a:cxn>
              <a:cxn ang="0">
                <a:pos x="126" y="370"/>
              </a:cxn>
              <a:cxn ang="0">
                <a:pos x="130" y="371"/>
              </a:cxn>
              <a:cxn ang="0">
                <a:pos x="134" y="371"/>
              </a:cxn>
              <a:cxn ang="0">
                <a:pos x="138" y="374"/>
              </a:cxn>
              <a:cxn ang="0">
                <a:pos x="141" y="370"/>
              </a:cxn>
              <a:cxn ang="0">
                <a:pos x="145" y="370"/>
              </a:cxn>
              <a:cxn ang="0">
                <a:pos x="149" y="379"/>
              </a:cxn>
              <a:cxn ang="0">
                <a:pos x="153" y="379"/>
              </a:cxn>
              <a:cxn ang="0">
                <a:pos x="156" y="376"/>
              </a:cxn>
            </a:cxnLst>
            <a:rect l="0" t="0" r="r" b="b"/>
            <a:pathLst>
              <a:path w="159" h="389">
                <a:moveTo>
                  <a:pt x="0" y="382"/>
                </a:moveTo>
                <a:lnTo>
                  <a:pt x="1" y="385"/>
                </a:lnTo>
                <a:lnTo>
                  <a:pt x="3" y="387"/>
                </a:lnTo>
                <a:lnTo>
                  <a:pt x="4" y="389"/>
                </a:lnTo>
                <a:lnTo>
                  <a:pt x="5" y="385"/>
                </a:lnTo>
                <a:lnTo>
                  <a:pt x="6" y="384"/>
                </a:lnTo>
                <a:lnTo>
                  <a:pt x="8" y="384"/>
                </a:lnTo>
                <a:lnTo>
                  <a:pt x="9" y="384"/>
                </a:lnTo>
                <a:lnTo>
                  <a:pt x="10" y="384"/>
                </a:lnTo>
                <a:lnTo>
                  <a:pt x="11" y="385"/>
                </a:lnTo>
                <a:lnTo>
                  <a:pt x="13" y="387"/>
                </a:lnTo>
                <a:lnTo>
                  <a:pt x="14" y="387"/>
                </a:lnTo>
                <a:lnTo>
                  <a:pt x="15" y="387"/>
                </a:lnTo>
                <a:lnTo>
                  <a:pt x="16" y="379"/>
                </a:lnTo>
                <a:lnTo>
                  <a:pt x="18" y="372"/>
                </a:lnTo>
                <a:lnTo>
                  <a:pt x="19" y="377"/>
                </a:lnTo>
                <a:lnTo>
                  <a:pt x="20" y="375"/>
                </a:lnTo>
                <a:lnTo>
                  <a:pt x="21" y="376"/>
                </a:lnTo>
                <a:lnTo>
                  <a:pt x="23" y="375"/>
                </a:lnTo>
                <a:lnTo>
                  <a:pt x="24" y="375"/>
                </a:lnTo>
                <a:lnTo>
                  <a:pt x="25" y="375"/>
                </a:lnTo>
                <a:lnTo>
                  <a:pt x="26" y="374"/>
                </a:lnTo>
                <a:lnTo>
                  <a:pt x="28" y="370"/>
                </a:lnTo>
                <a:lnTo>
                  <a:pt x="29" y="365"/>
                </a:lnTo>
                <a:lnTo>
                  <a:pt x="30" y="357"/>
                </a:lnTo>
                <a:lnTo>
                  <a:pt x="31" y="342"/>
                </a:lnTo>
                <a:lnTo>
                  <a:pt x="33" y="322"/>
                </a:lnTo>
                <a:lnTo>
                  <a:pt x="34" y="300"/>
                </a:lnTo>
                <a:lnTo>
                  <a:pt x="35" y="269"/>
                </a:lnTo>
                <a:lnTo>
                  <a:pt x="36" y="240"/>
                </a:lnTo>
                <a:lnTo>
                  <a:pt x="38" y="207"/>
                </a:lnTo>
                <a:lnTo>
                  <a:pt x="39" y="179"/>
                </a:lnTo>
                <a:lnTo>
                  <a:pt x="40" y="151"/>
                </a:lnTo>
                <a:lnTo>
                  <a:pt x="41" y="121"/>
                </a:lnTo>
                <a:lnTo>
                  <a:pt x="43" y="92"/>
                </a:lnTo>
                <a:lnTo>
                  <a:pt x="44" y="62"/>
                </a:lnTo>
                <a:lnTo>
                  <a:pt x="45" y="37"/>
                </a:lnTo>
                <a:lnTo>
                  <a:pt x="46" y="16"/>
                </a:lnTo>
                <a:lnTo>
                  <a:pt x="48" y="5"/>
                </a:lnTo>
                <a:lnTo>
                  <a:pt x="49" y="0"/>
                </a:lnTo>
                <a:lnTo>
                  <a:pt x="50" y="2"/>
                </a:lnTo>
                <a:lnTo>
                  <a:pt x="51" y="7"/>
                </a:lnTo>
                <a:lnTo>
                  <a:pt x="53" y="19"/>
                </a:lnTo>
                <a:lnTo>
                  <a:pt x="54" y="34"/>
                </a:lnTo>
                <a:lnTo>
                  <a:pt x="55" y="51"/>
                </a:lnTo>
                <a:lnTo>
                  <a:pt x="56" y="82"/>
                </a:lnTo>
                <a:lnTo>
                  <a:pt x="58" y="112"/>
                </a:lnTo>
                <a:lnTo>
                  <a:pt x="59" y="141"/>
                </a:lnTo>
                <a:lnTo>
                  <a:pt x="60" y="171"/>
                </a:lnTo>
                <a:lnTo>
                  <a:pt x="61" y="199"/>
                </a:lnTo>
                <a:lnTo>
                  <a:pt x="63" y="222"/>
                </a:lnTo>
                <a:lnTo>
                  <a:pt x="64" y="242"/>
                </a:lnTo>
                <a:lnTo>
                  <a:pt x="65" y="261"/>
                </a:lnTo>
                <a:lnTo>
                  <a:pt x="66" y="271"/>
                </a:lnTo>
                <a:lnTo>
                  <a:pt x="68" y="279"/>
                </a:lnTo>
                <a:lnTo>
                  <a:pt x="69" y="281"/>
                </a:lnTo>
                <a:lnTo>
                  <a:pt x="70" y="282"/>
                </a:lnTo>
                <a:lnTo>
                  <a:pt x="71" y="285"/>
                </a:lnTo>
                <a:lnTo>
                  <a:pt x="73" y="286"/>
                </a:lnTo>
                <a:lnTo>
                  <a:pt x="74" y="287"/>
                </a:lnTo>
                <a:lnTo>
                  <a:pt x="75" y="287"/>
                </a:lnTo>
                <a:lnTo>
                  <a:pt x="76" y="289"/>
                </a:lnTo>
                <a:lnTo>
                  <a:pt x="78" y="291"/>
                </a:lnTo>
                <a:lnTo>
                  <a:pt x="79" y="295"/>
                </a:lnTo>
                <a:lnTo>
                  <a:pt x="80" y="301"/>
                </a:lnTo>
                <a:lnTo>
                  <a:pt x="81" y="309"/>
                </a:lnTo>
                <a:lnTo>
                  <a:pt x="83" y="315"/>
                </a:lnTo>
                <a:lnTo>
                  <a:pt x="84" y="325"/>
                </a:lnTo>
                <a:lnTo>
                  <a:pt x="85" y="336"/>
                </a:lnTo>
                <a:lnTo>
                  <a:pt x="86" y="344"/>
                </a:lnTo>
                <a:lnTo>
                  <a:pt x="88" y="351"/>
                </a:lnTo>
                <a:lnTo>
                  <a:pt x="89" y="354"/>
                </a:lnTo>
                <a:lnTo>
                  <a:pt x="90" y="351"/>
                </a:lnTo>
                <a:lnTo>
                  <a:pt x="91" y="345"/>
                </a:lnTo>
                <a:lnTo>
                  <a:pt x="93" y="336"/>
                </a:lnTo>
                <a:lnTo>
                  <a:pt x="94" y="330"/>
                </a:lnTo>
                <a:lnTo>
                  <a:pt x="95" y="325"/>
                </a:lnTo>
                <a:lnTo>
                  <a:pt x="96" y="321"/>
                </a:lnTo>
                <a:lnTo>
                  <a:pt x="98" y="320"/>
                </a:lnTo>
                <a:lnTo>
                  <a:pt x="99" y="324"/>
                </a:lnTo>
                <a:lnTo>
                  <a:pt x="100" y="325"/>
                </a:lnTo>
                <a:lnTo>
                  <a:pt x="101" y="329"/>
                </a:lnTo>
                <a:lnTo>
                  <a:pt x="103" y="332"/>
                </a:lnTo>
                <a:lnTo>
                  <a:pt x="104" y="335"/>
                </a:lnTo>
                <a:lnTo>
                  <a:pt x="105" y="336"/>
                </a:lnTo>
                <a:lnTo>
                  <a:pt x="106" y="340"/>
                </a:lnTo>
                <a:lnTo>
                  <a:pt x="108" y="346"/>
                </a:lnTo>
                <a:lnTo>
                  <a:pt x="109" y="352"/>
                </a:lnTo>
                <a:lnTo>
                  <a:pt x="110" y="359"/>
                </a:lnTo>
                <a:lnTo>
                  <a:pt x="111" y="361"/>
                </a:lnTo>
                <a:lnTo>
                  <a:pt x="113" y="360"/>
                </a:lnTo>
                <a:lnTo>
                  <a:pt x="114" y="356"/>
                </a:lnTo>
                <a:lnTo>
                  <a:pt x="115" y="352"/>
                </a:lnTo>
                <a:lnTo>
                  <a:pt x="116" y="352"/>
                </a:lnTo>
                <a:lnTo>
                  <a:pt x="118" y="350"/>
                </a:lnTo>
                <a:lnTo>
                  <a:pt x="119" y="351"/>
                </a:lnTo>
                <a:lnTo>
                  <a:pt x="120" y="356"/>
                </a:lnTo>
                <a:lnTo>
                  <a:pt x="121" y="360"/>
                </a:lnTo>
                <a:lnTo>
                  <a:pt x="123" y="361"/>
                </a:lnTo>
                <a:lnTo>
                  <a:pt x="124" y="362"/>
                </a:lnTo>
                <a:lnTo>
                  <a:pt x="125" y="369"/>
                </a:lnTo>
                <a:lnTo>
                  <a:pt x="126" y="370"/>
                </a:lnTo>
                <a:lnTo>
                  <a:pt x="128" y="372"/>
                </a:lnTo>
                <a:lnTo>
                  <a:pt x="129" y="377"/>
                </a:lnTo>
                <a:lnTo>
                  <a:pt x="130" y="371"/>
                </a:lnTo>
                <a:lnTo>
                  <a:pt x="131" y="366"/>
                </a:lnTo>
                <a:lnTo>
                  <a:pt x="133" y="367"/>
                </a:lnTo>
                <a:lnTo>
                  <a:pt x="134" y="371"/>
                </a:lnTo>
                <a:lnTo>
                  <a:pt x="135" y="374"/>
                </a:lnTo>
                <a:lnTo>
                  <a:pt x="136" y="374"/>
                </a:lnTo>
                <a:lnTo>
                  <a:pt x="138" y="374"/>
                </a:lnTo>
                <a:lnTo>
                  <a:pt x="139" y="372"/>
                </a:lnTo>
                <a:lnTo>
                  <a:pt x="140" y="372"/>
                </a:lnTo>
                <a:lnTo>
                  <a:pt x="141" y="370"/>
                </a:lnTo>
                <a:lnTo>
                  <a:pt x="143" y="367"/>
                </a:lnTo>
                <a:lnTo>
                  <a:pt x="144" y="367"/>
                </a:lnTo>
                <a:lnTo>
                  <a:pt x="145" y="370"/>
                </a:lnTo>
                <a:lnTo>
                  <a:pt x="146" y="371"/>
                </a:lnTo>
                <a:lnTo>
                  <a:pt x="148" y="375"/>
                </a:lnTo>
                <a:lnTo>
                  <a:pt x="149" y="379"/>
                </a:lnTo>
                <a:lnTo>
                  <a:pt x="150" y="380"/>
                </a:lnTo>
                <a:lnTo>
                  <a:pt x="151" y="380"/>
                </a:lnTo>
                <a:lnTo>
                  <a:pt x="153" y="379"/>
                </a:lnTo>
                <a:lnTo>
                  <a:pt x="154" y="379"/>
                </a:lnTo>
                <a:lnTo>
                  <a:pt x="155" y="379"/>
                </a:lnTo>
                <a:lnTo>
                  <a:pt x="156" y="376"/>
                </a:lnTo>
                <a:lnTo>
                  <a:pt x="158" y="379"/>
                </a:lnTo>
                <a:lnTo>
                  <a:pt x="159" y="379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Freeform 208"/>
          <p:cNvSpPr>
            <a:spLocks/>
          </p:cNvSpPr>
          <p:nvPr/>
        </p:nvSpPr>
        <p:spPr bwMode="auto">
          <a:xfrm>
            <a:off x="3653804" y="1229080"/>
            <a:ext cx="384797" cy="125846"/>
          </a:xfrm>
          <a:custGeom>
            <a:avLst/>
            <a:gdLst/>
            <a:ahLst/>
            <a:cxnLst>
              <a:cxn ang="0">
                <a:pos x="2" y="38"/>
              </a:cxn>
              <a:cxn ang="0">
                <a:pos x="6" y="37"/>
              </a:cxn>
              <a:cxn ang="0">
                <a:pos x="10" y="48"/>
              </a:cxn>
              <a:cxn ang="0">
                <a:pos x="14" y="43"/>
              </a:cxn>
              <a:cxn ang="0">
                <a:pos x="17" y="38"/>
              </a:cxn>
              <a:cxn ang="0">
                <a:pos x="21" y="45"/>
              </a:cxn>
              <a:cxn ang="0">
                <a:pos x="25" y="43"/>
              </a:cxn>
              <a:cxn ang="0">
                <a:pos x="29" y="36"/>
              </a:cxn>
              <a:cxn ang="0">
                <a:pos x="32" y="41"/>
              </a:cxn>
              <a:cxn ang="0">
                <a:pos x="36" y="50"/>
              </a:cxn>
              <a:cxn ang="0">
                <a:pos x="40" y="45"/>
              </a:cxn>
              <a:cxn ang="0">
                <a:pos x="44" y="42"/>
              </a:cxn>
              <a:cxn ang="0">
                <a:pos x="47" y="43"/>
              </a:cxn>
              <a:cxn ang="0">
                <a:pos x="51" y="46"/>
              </a:cxn>
              <a:cxn ang="0">
                <a:pos x="55" y="43"/>
              </a:cxn>
              <a:cxn ang="0">
                <a:pos x="59" y="40"/>
              </a:cxn>
              <a:cxn ang="0">
                <a:pos x="62" y="40"/>
              </a:cxn>
              <a:cxn ang="0">
                <a:pos x="66" y="43"/>
              </a:cxn>
              <a:cxn ang="0">
                <a:pos x="70" y="45"/>
              </a:cxn>
              <a:cxn ang="0">
                <a:pos x="74" y="43"/>
              </a:cxn>
              <a:cxn ang="0">
                <a:pos x="77" y="45"/>
              </a:cxn>
              <a:cxn ang="0">
                <a:pos x="81" y="0"/>
              </a:cxn>
              <a:cxn ang="0">
                <a:pos x="85" y="32"/>
              </a:cxn>
              <a:cxn ang="0">
                <a:pos x="89" y="41"/>
              </a:cxn>
              <a:cxn ang="0">
                <a:pos x="92" y="48"/>
              </a:cxn>
              <a:cxn ang="0">
                <a:pos x="96" y="38"/>
              </a:cxn>
              <a:cxn ang="0">
                <a:pos x="100" y="41"/>
              </a:cxn>
              <a:cxn ang="0">
                <a:pos x="104" y="42"/>
              </a:cxn>
              <a:cxn ang="0">
                <a:pos x="107" y="38"/>
              </a:cxn>
              <a:cxn ang="0">
                <a:pos x="111" y="38"/>
              </a:cxn>
              <a:cxn ang="0">
                <a:pos x="115" y="42"/>
              </a:cxn>
              <a:cxn ang="0">
                <a:pos x="119" y="40"/>
              </a:cxn>
              <a:cxn ang="0">
                <a:pos x="122" y="43"/>
              </a:cxn>
              <a:cxn ang="0">
                <a:pos x="126" y="46"/>
              </a:cxn>
              <a:cxn ang="0">
                <a:pos x="130" y="43"/>
              </a:cxn>
              <a:cxn ang="0">
                <a:pos x="134" y="46"/>
              </a:cxn>
              <a:cxn ang="0">
                <a:pos x="137" y="48"/>
              </a:cxn>
              <a:cxn ang="0">
                <a:pos x="141" y="40"/>
              </a:cxn>
              <a:cxn ang="0">
                <a:pos x="145" y="33"/>
              </a:cxn>
              <a:cxn ang="0">
                <a:pos x="149" y="35"/>
              </a:cxn>
              <a:cxn ang="0">
                <a:pos x="152" y="40"/>
              </a:cxn>
              <a:cxn ang="0">
                <a:pos x="156" y="43"/>
              </a:cxn>
            </a:cxnLst>
            <a:rect l="0" t="0" r="r" b="b"/>
            <a:pathLst>
              <a:path w="159" h="52">
                <a:moveTo>
                  <a:pt x="0" y="40"/>
                </a:moveTo>
                <a:lnTo>
                  <a:pt x="1" y="40"/>
                </a:lnTo>
                <a:lnTo>
                  <a:pt x="2" y="38"/>
                </a:lnTo>
                <a:lnTo>
                  <a:pt x="4" y="37"/>
                </a:lnTo>
                <a:lnTo>
                  <a:pt x="5" y="37"/>
                </a:lnTo>
                <a:lnTo>
                  <a:pt x="6" y="37"/>
                </a:lnTo>
                <a:lnTo>
                  <a:pt x="7" y="40"/>
                </a:lnTo>
                <a:lnTo>
                  <a:pt x="9" y="43"/>
                </a:lnTo>
                <a:lnTo>
                  <a:pt x="10" y="48"/>
                </a:lnTo>
                <a:lnTo>
                  <a:pt x="11" y="52"/>
                </a:lnTo>
                <a:lnTo>
                  <a:pt x="12" y="48"/>
                </a:lnTo>
                <a:lnTo>
                  <a:pt x="14" y="43"/>
                </a:lnTo>
                <a:lnTo>
                  <a:pt x="15" y="40"/>
                </a:lnTo>
                <a:lnTo>
                  <a:pt x="16" y="40"/>
                </a:lnTo>
                <a:lnTo>
                  <a:pt x="17" y="38"/>
                </a:lnTo>
                <a:lnTo>
                  <a:pt x="19" y="38"/>
                </a:lnTo>
                <a:lnTo>
                  <a:pt x="20" y="42"/>
                </a:lnTo>
                <a:lnTo>
                  <a:pt x="21" y="45"/>
                </a:lnTo>
                <a:lnTo>
                  <a:pt x="22" y="47"/>
                </a:lnTo>
                <a:lnTo>
                  <a:pt x="24" y="47"/>
                </a:lnTo>
                <a:lnTo>
                  <a:pt x="25" y="43"/>
                </a:lnTo>
                <a:lnTo>
                  <a:pt x="26" y="38"/>
                </a:lnTo>
                <a:lnTo>
                  <a:pt x="27" y="37"/>
                </a:lnTo>
                <a:lnTo>
                  <a:pt x="29" y="36"/>
                </a:lnTo>
                <a:lnTo>
                  <a:pt x="30" y="37"/>
                </a:lnTo>
                <a:lnTo>
                  <a:pt x="31" y="38"/>
                </a:lnTo>
                <a:lnTo>
                  <a:pt x="32" y="41"/>
                </a:lnTo>
                <a:lnTo>
                  <a:pt x="34" y="43"/>
                </a:lnTo>
                <a:lnTo>
                  <a:pt x="35" y="47"/>
                </a:lnTo>
                <a:lnTo>
                  <a:pt x="36" y="50"/>
                </a:lnTo>
                <a:lnTo>
                  <a:pt x="37" y="48"/>
                </a:lnTo>
                <a:lnTo>
                  <a:pt x="39" y="46"/>
                </a:lnTo>
                <a:lnTo>
                  <a:pt x="40" y="45"/>
                </a:lnTo>
                <a:lnTo>
                  <a:pt x="41" y="42"/>
                </a:lnTo>
                <a:lnTo>
                  <a:pt x="42" y="42"/>
                </a:lnTo>
                <a:lnTo>
                  <a:pt x="44" y="42"/>
                </a:lnTo>
                <a:lnTo>
                  <a:pt x="45" y="42"/>
                </a:lnTo>
                <a:lnTo>
                  <a:pt x="46" y="42"/>
                </a:lnTo>
                <a:lnTo>
                  <a:pt x="47" y="43"/>
                </a:lnTo>
                <a:lnTo>
                  <a:pt x="49" y="43"/>
                </a:lnTo>
                <a:lnTo>
                  <a:pt x="50" y="46"/>
                </a:lnTo>
                <a:lnTo>
                  <a:pt x="51" y="46"/>
                </a:lnTo>
                <a:lnTo>
                  <a:pt x="52" y="45"/>
                </a:lnTo>
                <a:lnTo>
                  <a:pt x="54" y="43"/>
                </a:lnTo>
                <a:lnTo>
                  <a:pt x="55" y="43"/>
                </a:lnTo>
                <a:lnTo>
                  <a:pt x="56" y="43"/>
                </a:lnTo>
                <a:lnTo>
                  <a:pt x="57" y="41"/>
                </a:lnTo>
                <a:lnTo>
                  <a:pt x="59" y="40"/>
                </a:lnTo>
                <a:lnTo>
                  <a:pt x="60" y="38"/>
                </a:lnTo>
                <a:lnTo>
                  <a:pt x="61" y="38"/>
                </a:lnTo>
                <a:lnTo>
                  <a:pt x="62" y="40"/>
                </a:lnTo>
                <a:lnTo>
                  <a:pt x="64" y="42"/>
                </a:lnTo>
                <a:lnTo>
                  <a:pt x="65" y="42"/>
                </a:lnTo>
                <a:lnTo>
                  <a:pt x="66" y="43"/>
                </a:lnTo>
                <a:lnTo>
                  <a:pt x="67" y="43"/>
                </a:lnTo>
                <a:lnTo>
                  <a:pt x="69" y="45"/>
                </a:lnTo>
                <a:lnTo>
                  <a:pt x="70" y="45"/>
                </a:lnTo>
                <a:lnTo>
                  <a:pt x="71" y="45"/>
                </a:lnTo>
                <a:lnTo>
                  <a:pt x="72" y="41"/>
                </a:lnTo>
                <a:lnTo>
                  <a:pt x="74" y="43"/>
                </a:lnTo>
                <a:lnTo>
                  <a:pt x="75" y="42"/>
                </a:lnTo>
                <a:lnTo>
                  <a:pt x="76" y="52"/>
                </a:lnTo>
                <a:lnTo>
                  <a:pt x="77" y="45"/>
                </a:lnTo>
                <a:lnTo>
                  <a:pt x="79" y="41"/>
                </a:lnTo>
                <a:lnTo>
                  <a:pt x="80" y="22"/>
                </a:lnTo>
                <a:lnTo>
                  <a:pt x="81" y="0"/>
                </a:lnTo>
                <a:lnTo>
                  <a:pt x="82" y="31"/>
                </a:lnTo>
                <a:lnTo>
                  <a:pt x="84" y="42"/>
                </a:lnTo>
                <a:lnTo>
                  <a:pt x="85" y="32"/>
                </a:lnTo>
                <a:lnTo>
                  <a:pt x="86" y="36"/>
                </a:lnTo>
                <a:lnTo>
                  <a:pt x="87" y="31"/>
                </a:lnTo>
                <a:lnTo>
                  <a:pt x="89" y="41"/>
                </a:lnTo>
                <a:lnTo>
                  <a:pt x="90" y="43"/>
                </a:lnTo>
                <a:lnTo>
                  <a:pt x="91" y="47"/>
                </a:lnTo>
                <a:lnTo>
                  <a:pt x="92" y="48"/>
                </a:lnTo>
                <a:lnTo>
                  <a:pt x="94" y="42"/>
                </a:lnTo>
                <a:lnTo>
                  <a:pt x="95" y="42"/>
                </a:lnTo>
                <a:lnTo>
                  <a:pt x="96" y="38"/>
                </a:lnTo>
                <a:lnTo>
                  <a:pt x="97" y="38"/>
                </a:lnTo>
                <a:lnTo>
                  <a:pt x="99" y="38"/>
                </a:lnTo>
                <a:lnTo>
                  <a:pt x="100" y="41"/>
                </a:lnTo>
                <a:lnTo>
                  <a:pt x="101" y="42"/>
                </a:lnTo>
                <a:lnTo>
                  <a:pt x="102" y="41"/>
                </a:lnTo>
                <a:lnTo>
                  <a:pt x="104" y="42"/>
                </a:lnTo>
                <a:lnTo>
                  <a:pt x="105" y="41"/>
                </a:lnTo>
                <a:lnTo>
                  <a:pt x="106" y="41"/>
                </a:lnTo>
                <a:lnTo>
                  <a:pt x="107" y="38"/>
                </a:lnTo>
                <a:lnTo>
                  <a:pt x="109" y="37"/>
                </a:lnTo>
                <a:lnTo>
                  <a:pt x="110" y="37"/>
                </a:lnTo>
                <a:lnTo>
                  <a:pt x="111" y="38"/>
                </a:lnTo>
                <a:lnTo>
                  <a:pt x="112" y="41"/>
                </a:lnTo>
                <a:lnTo>
                  <a:pt x="114" y="40"/>
                </a:lnTo>
                <a:lnTo>
                  <a:pt x="115" y="42"/>
                </a:lnTo>
                <a:lnTo>
                  <a:pt x="116" y="40"/>
                </a:lnTo>
                <a:lnTo>
                  <a:pt x="117" y="41"/>
                </a:lnTo>
                <a:lnTo>
                  <a:pt x="119" y="40"/>
                </a:lnTo>
                <a:lnTo>
                  <a:pt x="120" y="42"/>
                </a:lnTo>
                <a:lnTo>
                  <a:pt x="121" y="45"/>
                </a:lnTo>
                <a:lnTo>
                  <a:pt x="122" y="43"/>
                </a:lnTo>
                <a:lnTo>
                  <a:pt x="124" y="45"/>
                </a:lnTo>
                <a:lnTo>
                  <a:pt x="125" y="45"/>
                </a:lnTo>
                <a:lnTo>
                  <a:pt x="126" y="46"/>
                </a:lnTo>
                <a:lnTo>
                  <a:pt x="127" y="46"/>
                </a:lnTo>
                <a:lnTo>
                  <a:pt x="129" y="43"/>
                </a:lnTo>
                <a:lnTo>
                  <a:pt x="130" y="43"/>
                </a:lnTo>
                <a:lnTo>
                  <a:pt x="131" y="42"/>
                </a:lnTo>
                <a:lnTo>
                  <a:pt x="132" y="43"/>
                </a:lnTo>
                <a:lnTo>
                  <a:pt x="134" y="46"/>
                </a:lnTo>
                <a:lnTo>
                  <a:pt x="135" y="47"/>
                </a:lnTo>
                <a:lnTo>
                  <a:pt x="136" y="47"/>
                </a:lnTo>
                <a:lnTo>
                  <a:pt x="137" y="48"/>
                </a:lnTo>
                <a:lnTo>
                  <a:pt x="139" y="45"/>
                </a:lnTo>
                <a:lnTo>
                  <a:pt x="140" y="42"/>
                </a:lnTo>
                <a:lnTo>
                  <a:pt x="141" y="40"/>
                </a:lnTo>
                <a:lnTo>
                  <a:pt x="142" y="37"/>
                </a:lnTo>
                <a:lnTo>
                  <a:pt x="144" y="35"/>
                </a:lnTo>
                <a:lnTo>
                  <a:pt x="145" y="33"/>
                </a:lnTo>
                <a:lnTo>
                  <a:pt x="146" y="33"/>
                </a:lnTo>
                <a:lnTo>
                  <a:pt x="147" y="32"/>
                </a:lnTo>
                <a:lnTo>
                  <a:pt x="149" y="35"/>
                </a:lnTo>
                <a:lnTo>
                  <a:pt x="150" y="36"/>
                </a:lnTo>
                <a:lnTo>
                  <a:pt x="151" y="40"/>
                </a:lnTo>
                <a:lnTo>
                  <a:pt x="152" y="40"/>
                </a:lnTo>
                <a:lnTo>
                  <a:pt x="154" y="42"/>
                </a:lnTo>
                <a:lnTo>
                  <a:pt x="155" y="42"/>
                </a:lnTo>
                <a:lnTo>
                  <a:pt x="156" y="43"/>
                </a:lnTo>
                <a:lnTo>
                  <a:pt x="157" y="42"/>
                </a:lnTo>
                <a:lnTo>
                  <a:pt x="159" y="42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Freeform 209"/>
          <p:cNvSpPr>
            <a:spLocks/>
          </p:cNvSpPr>
          <p:nvPr/>
        </p:nvSpPr>
        <p:spPr bwMode="auto">
          <a:xfrm>
            <a:off x="4038600" y="1143000"/>
            <a:ext cx="382377" cy="194985"/>
          </a:xfrm>
          <a:custGeom>
            <a:avLst/>
            <a:gdLst/>
            <a:ahLst/>
            <a:cxnLst>
              <a:cxn ang="0">
                <a:pos x="2" y="231"/>
              </a:cxn>
              <a:cxn ang="0">
                <a:pos x="6" y="229"/>
              </a:cxn>
              <a:cxn ang="0">
                <a:pos x="10" y="226"/>
              </a:cxn>
              <a:cxn ang="0">
                <a:pos x="13" y="226"/>
              </a:cxn>
              <a:cxn ang="0">
                <a:pos x="17" y="225"/>
              </a:cxn>
              <a:cxn ang="0">
                <a:pos x="21" y="221"/>
              </a:cxn>
              <a:cxn ang="0">
                <a:pos x="25" y="210"/>
              </a:cxn>
              <a:cxn ang="0">
                <a:pos x="28" y="204"/>
              </a:cxn>
              <a:cxn ang="0">
                <a:pos x="32" y="206"/>
              </a:cxn>
              <a:cxn ang="0">
                <a:pos x="36" y="215"/>
              </a:cxn>
              <a:cxn ang="0">
                <a:pos x="40" y="221"/>
              </a:cxn>
              <a:cxn ang="0">
                <a:pos x="43" y="224"/>
              </a:cxn>
              <a:cxn ang="0">
                <a:pos x="47" y="228"/>
              </a:cxn>
              <a:cxn ang="0">
                <a:pos x="51" y="228"/>
              </a:cxn>
              <a:cxn ang="0">
                <a:pos x="55" y="216"/>
              </a:cxn>
              <a:cxn ang="0">
                <a:pos x="58" y="200"/>
              </a:cxn>
              <a:cxn ang="0">
                <a:pos x="62" y="179"/>
              </a:cxn>
              <a:cxn ang="0">
                <a:pos x="66" y="173"/>
              </a:cxn>
              <a:cxn ang="0">
                <a:pos x="70" y="181"/>
              </a:cxn>
              <a:cxn ang="0">
                <a:pos x="73" y="201"/>
              </a:cxn>
              <a:cxn ang="0">
                <a:pos x="77" y="229"/>
              </a:cxn>
              <a:cxn ang="0">
                <a:pos x="81" y="224"/>
              </a:cxn>
              <a:cxn ang="0">
                <a:pos x="85" y="203"/>
              </a:cxn>
              <a:cxn ang="0">
                <a:pos x="88" y="216"/>
              </a:cxn>
              <a:cxn ang="0">
                <a:pos x="92" y="158"/>
              </a:cxn>
              <a:cxn ang="0">
                <a:pos x="96" y="73"/>
              </a:cxn>
              <a:cxn ang="0">
                <a:pos x="100" y="11"/>
              </a:cxn>
              <a:cxn ang="0">
                <a:pos x="103" y="5"/>
              </a:cxn>
              <a:cxn ang="0">
                <a:pos x="107" y="49"/>
              </a:cxn>
              <a:cxn ang="0">
                <a:pos x="111" y="120"/>
              </a:cxn>
              <a:cxn ang="0">
                <a:pos x="115" y="184"/>
              </a:cxn>
              <a:cxn ang="0">
                <a:pos x="118" y="186"/>
              </a:cxn>
              <a:cxn ang="0">
                <a:pos x="122" y="165"/>
              </a:cxn>
              <a:cxn ang="0">
                <a:pos x="126" y="154"/>
              </a:cxn>
              <a:cxn ang="0">
                <a:pos x="130" y="151"/>
              </a:cxn>
              <a:cxn ang="0">
                <a:pos x="133" y="170"/>
              </a:cxn>
              <a:cxn ang="0">
                <a:pos x="137" y="180"/>
              </a:cxn>
              <a:cxn ang="0">
                <a:pos x="141" y="164"/>
              </a:cxn>
              <a:cxn ang="0">
                <a:pos x="145" y="189"/>
              </a:cxn>
              <a:cxn ang="0">
                <a:pos x="148" y="136"/>
              </a:cxn>
              <a:cxn ang="0">
                <a:pos x="152" y="146"/>
              </a:cxn>
              <a:cxn ang="0">
                <a:pos x="156" y="169"/>
              </a:cxn>
            </a:cxnLst>
            <a:rect l="0" t="0" r="r" b="b"/>
            <a:pathLst>
              <a:path w="158" h="238">
                <a:moveTo>
                  <a:pt x="0" y="235"/>
                </a:moveTo>
                <a:lnTo>
                  <a:pt x="1" y="235"/>
                </a:lnTo>
                <a:lnTo>
                  <a:pt x="2" y="231"/>
                </a:lnTo>
                <a:lnTo>
                  <a:pt x="3" y="231"/>
                </a:lnTo>
                <a:lnTo>
                  <a:pt x="5" y="229"/>
                </a:lnTo>
                <a:lnTo>
                  <a:pt x="6" y="229"/>
                </a:lnTo>
                <a:lnTo>
                  <a:pt x="7" y="229"/>
                </a:lnTo>
                <a:lnTo>
                  <a:pt x="8" y="228"/>
                </a:lnTo>
                <a:lnTo>
                  <a:pt x="10" y="226"/>
                </a:lnTo>
                <a:lnTo>
                  <a:pt x="11" y="226"/>
                </a:lnTo>
                <a:lnTo>
                  <a:pt x="12" y="225"/>
                </a:lnTo>
                <a:lnTo>
                  <a:pt x="13" y="226"/>
                </a:lnTo>
                <a:lnTo>
                  <a:pt x="15" y="226"/>
                </a:lnTo>
                <a:lnTo>
                  <a:pt x="16" y="225"/>
                </a:lnTo>
                <a:lnTo>
                  <a:pt x="17" y="225"/>
                </a:lnTo>
                <a:lnTo>
                  <a:pt x="18" y="224"/>
                </a:lnTo>
                <a:lnTo>
                  <a:pt x="20" y="224"/>
                </a:lnTo>
                <a:lnTo>
                  <a:pt x="21" y="221"/>
                </a:lnTo>
                <a:lnTo>
                  <a:pt x="22" y="219"/>
                </a:lnTo>
                <a:lnTo>
                  <a:pt x="23" y="215"/>
                </a:lnTo>
                <a:lnTo>
                  <a:pt x="25" y="210"/>
                </a:lnTo>
                <a:lnTo>
                  <a:pt x="26" y="205"/>
                </a:lnTo>
                <a:lnTo>
                  <a:pt x="27" y="204"/>
                </a:lnTo>
                <a:lnTo>
                  <a:pt x="28" y="204"/>
                </a:lnTo>
                <a:lnTo>
                  <a:pt x="30" y="205"/>
                </a:lnTo>
                <a:lnTo>
                  <a:pt x="31" y="208"/>
                </a:lnTo>
                <a:lnTo>
                  <a:pt x="32" y="206"/>
                </a:lnTo>
                <a:lnTo>
                  <a:pt x="33" y="208"/>
                </a:lnTo>
                <a:lnTo>
                  <a:pt x="35" y="215"/>
                </a:lnTo>
                <a:lnTo>
                  <a:pt x="36" y="215"/>
                </a:lnTo>
                <a:lnTo>
                  <a:pt x="37" y="218"/>
                </a:lnTo>
                <a:lnTo>
                  <a:pt x="38" y="220"/>
                </a:lnTo>
                <a:lnTo>
                  <a:pt x="40" y="221"/>
                </a:lnTo>
                <a:lnTo>
                  <a:pt x="41" y="221"/>
                </a:lnTo>
                <a:lnTo>
                  <a:pt x="42" y="221"/>
                </a:lnTo>
                <a:lnTo>
                  <a:pt x="43" y="224"/>
                </a:lnTo>
                <a:lnTo>
                  <a:pt x="45" y="225"/>
                </a:lnTo>
                <a:lnTo>
                  <a:pt x="46" y="228"/>
                </a:lnTo>
                <a:lnTo>
                  <a:pt x="47" y="228"/>
                </a:lnTo>
                <a:lnTo>
                  <a:pt x="48" y="229"/>
                </a:lnTo>
                <a:lnTo>
                  <a:pt x="50" y="229"/>
                </a:lnTo>
                <a:lnTo>
                  <a:pt x="51" y="228"/>
                </a:lnTo>
                <a:lnTo>
                  <a:pt x="52" y="225"/>
                </a:lnTo>
                <a:lnTo>
                  <a:pt x="53" y="221"/>
                </a:lnTo>
                <a:lnTo>
                  <a:pt x="55" y="216"/>
                </a:lnTo>
                <a:lnTo>
                  <a:pt x="56" y="214"/>
                </a:lnTo>
                <a:lnTo>
                  <a:pt x="57" y="208"/>
                </a:lnTo>
                <a:lnTo>
                  <a:pt x="58" y="200"/>
                </a:lnTo>
                <a:lnTo>
                  <a:pt x="60" y="191"/>
                </a:lnTo>
                <a:lnTo>
                  <a:pt x="61" y="185"/>
                </a:lnTo>
                <a:lnTo>
                  <a:pt x="62" y="179"/>
                </a:lnTo>
                <a:lnTo>
                  <a:pt x="63" y="175"/>
                </a:lnTo>
                <a:lnTo>
                  <a:pt x="65" y="173"/>
                </a:lnTo>
                <a:lnTo>
                  <a:pt x="66" y="173"/>
                </a:lnTo>
                <a:lnTo>
                  <a:pt x="67" y="176"/>
                </a:lnTo>
                <a:lnTo>
                  <a:pt x="68" y="178"/>
                </a:lnTo>
                <a:lnTo>
                  <a:pt x="70" y="181"/>
                </a:lnTo>
                <a:lnTo>
                  <a:pt x="71" y="185"/>
                </a:lnTo>
                <a:lnTo>
                  <a:pt x="72" y="191"/>
                </a:lnTo>
                <a:lnTo>
                  <a:pt x="73" y="201"/>
                </a:lnTo>
                <a:lnTo>
                  <a:pt x="75" y="211"/>
                </a:lnTo>
                <a:lnTo>
                  <a:pt x="76" y="220"/>
                </a:lnTo>
                <a:lnTo>
                  <a:pt x="77" y="229"/>
                </a:lnTo>
                <a:lnTo>
                  <a:pt x="78" y="238"/>
                </a:lnTo>
                <a:lnTo>
                  <a:pt x="80" y="235"/>
                </a:lnTo>
                <a:lnTo>
                  <a:pt x="81" y="224"/>
                </a:lnTo>
                <a:lnTo>
                  <a:pt x="82" y="210"/>
                </a:lnTo>
                <a:lnTo>
                  <a:pt x="83" y="203"/>
                </a:lnTo>
                <a:lnTo>
                  <a:pt x="85" y="203"/>
                </a:lnTo>
                <a:lnTo>
                  <a:pt x="86" y="205"/>
                </a:lnTo>
                <a:lnTo>
                  <a:pt x="87" y="213"/>
                </a:lnTo>
                <a:lnTo>
                  <a:pt x="88" y="216"/>
                </a:lnTo>
                <a:lnTo>
                  <a:pt x="90" y="204"/>
                </a:lnTo>
                <a:lnTo>
                  <a:pt x="91" y="185"/>
                </a:lnTo>
                <a:lnTo>
                  <a:pt x="92" y="158"/>
                </a:lnTo>
                <a:lnTo>
                  <a:pt x="93" y="130"/>
                </a:lnTo>
                <a:lnTo>
                  <a:pt x="95" y="101"/>
                </a:lnTo>
                <a:lnTo>
                  <a:pt x="96" y="73"/>
                </a:lnTo>
                <a:lnTo>
                  <a:pt x="97" y="49"/>
                </a:lnTo>
                <a:lnTo>
                  <a:pt x="98" y="26"/>
                </a:lnTo>
                <a:lnTo>
                  <a:pt x="100" y="11"/>
                </a:lnTo>
                <a:lnTo>
                  <a:pt x="101" y="1"/>
                </a:lnTo>
                <a:lnTo>
                  <a:pt x="102" y="0"/>
                </a:lnTo>
                <a:lnTo>
                  <a:pt x="103" y="5"/>
                </a:lnTo>
                <a:lnTo>
                  <a:pt x="105" y="14"/>
                </a:lnTo>
                <a:lnTo>
                  <a:pt x="106" y="29"/>
                </a:lnTo>
                <a:lnTo>
                  <a:pt x="107" y="49"/>
                </a:lnTo>
                <a:lnTo>
                  <a:pt x="108" y="71"/>
                </a:lnTo>
                <a:lnTo>
                  <a:pt x="110" y="96"/>
                </a:lnTo>
                <a:lnTo>
                  <a:pt x="111" y="120"/>
                </a:lnTo>
                <a:lnTo>
                  <a:pt x="112" y="145"/>
                </a:lnTo>
                <a:lnTo>
                  <a:pt x="113" y="166"/>
                </a:lnTo>
                <a:lnTo>
                  <a:pt x="115" y="184"/>
                </a:lnTo>
                <a:lnTo>
                  <a:pt x="116" y="194"/>
                </a:lnTo>
                <a:lnTo>
                  <a:pt x="117" y="191"/>
                </a:lnTo>
                <a:lnTo>
                  <a:pt x="118" y="186"/>
                </a:lnTo>
                <a:lnTo>
                  <a:pt x="120" y="178"/>
                </a:lnTo>
                <a:lnTo>
                  <a:pt x="121" y="171"/>
                </a:lnTo>
                <a:lnTo>
                  <a:pt x="122" y="165"/>
                </a:lnTo>
                <a:lnTo>
                  <a:pt x="123" y="160"/>
                </a:lnTo>
                <a:lnTo>
                  <a:pt x="125" y="160"/>
                </a:lnTo>
                <a:lnTo>
                  <a:pt x="126" y="154"/>
                </a:lnTo>
                <a:lnTo>
                  <a:pt x="127" y="154"/>
                </a:lnTo>
                <a:lnTo>
                  <a:pt x="128" y="148"/>
                </a:lnTo>
                <a:lnTo>
                  <a:pt x="130" y="151"/>
                </a:lnTo>
                <a:lnTo>
                  <a:pt x="131" y="154"/>
                </a:lnTo>
                <a:lnTo>
                  <a:pt x="132" y="161"/>
                </a:lnTo>
                <a:lnTo>
                  <a:pt x="133" y="170"/>
                </a:lnTo>
                <a:lnTo>
                  <a:pt x="135" y="174"/>
                </a:lnTo>
                <a:lnTo>
                  <a:pt x="136" y="180"/>
                </a:lnTo>
                <a:lnTo>
                  <a:pt x="137" y="180"/>
                </a:lnTo>
                <a:lnTo>
                  <a:pt x="138" y="183"/>
                </a:lnTo>
                <a:lnTo>
                  <a:pt x="140" y="166"/>
                </a:lnTo>
                <a:lnTo>
                  <a:pt x="141" y="164"/>
                </a:lnTo>
                <a:lnTo>
                  <a:pt x="142" y="160"/>
                </a:lnTo>
                <a:lnTo>
                  <a:pt x="143" y="155"/>
                </a:lnTo>
                <a:lnTo>
                  <a:pt x="145" y="189"/>
                </a:lnTo>
                <a:lnTo>
                  <a:pt x="146" y="169"/>
                </a:lnTo>
                <a:lnTo>
                  <a:pt x="147" y="130"/>
                </a:lnTo>
                <a:lnTo>
                  <a:pt x="148" y="136"/>
                </a:lnTo>
                <a:lnTo>
                  <a:pt x="150" y="134"/>
                </a:lnTo>
                <a:lnTo>
                  <a:pt x="151" y="146"/>
                </a:lnTo>
                <a:lnTo>
                  <a:pt x="152" y="146"/>
                </a:lnTo>
                <a:lnTo>
                  <a:pt x="153" y="151"/>
                </a:lnTo>
                <a:lnTo>
                  <a:pt x="155" y="159"/>
                </a:lnTo>
                <a:lnTo>
                  <a:pt x="156" y="169"/>
                </a:lnTo>
                <a:lnTo>
                  <a:pt x="157" y="184"/>
                </a:lnTo>
                <a:lnTo>
                  <a:pt x="158" y="194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Freeform 210"/>
          <p:cNvSpPr>
            <a:spLocks/>
          </p:cNvSpPr>
          <p:nvPr/>
        </p:nvSpPr>
        <p:spPr bwMode="auto">
          <a:xfrm>
            <a:off x="4420977" y="1204879"/>
            <a:ext cx="384797" cy="140366"/>
          </a:xfrm>
          <a:custGeom>
            <a:avLst/>
            <a:gdLst/>
            <a:ahLst/>
            <a:cxnLst>
              <a:cxn ang="0">
                <a:pos x="3" y="32"/>
              </a:cxn>
              <a:cxn ang="0">
                <a:pos x="7" y="11"/>
              </a:cxn>
              <a:cxn ang="0">
                <a:pos x="10" y="0"/>
              </a:cxn>
              <a:cxn ang="0">
                <a:pos x="14" y="10"/>
              </a:cxn>
              <a:cxn ang="0">
                <a:pos x="18" y="17"/>
              </a:cxn>
              <a:cxn ang="0">
                <a:pos x="22" y="30"/>
              </a:cxn>
              <a:cxn ang="0">
                <a:pos x="25" y="41"/>
              </a:cxn>
              <a:cxn ang="0">
                <a:pos x="29" y="38"/>
              </a:cxn>
              <a:cxn ang="0">
                <a:pos x="33" y="30"/>
              </a:cxn>
              <a:cxn ang="0">
                <a:pos x="37" y="25"/>
              </a:cxn>
              <a:cxn ang="0">
                <a:pos x="40" y="33"/>
              </a:cxn>
              <a:cxn ang="0">
                <a:pos x="44" y="43"/>
              </a:cxn>
              <a:cxn ang="0">
                <a:pos x="48" y="45"/>
              </a:cxn>
              <a:cxn ang="0">
                <a:pos x="52" y="41"/>
              </a:cxn>
              <a:cxn ang="0">
                <a:pos x="55" y="45"/>
              </a:cxn>
              <a:cxn ang="0">
                <a:pos x="59" y="52"/>
              </a:cxn>
              <a:cxn ang="0">
                <a:pos x="63" y="56"/>
              </a:cxn>
              <a:cxn ang="0">
                <a:pos x="67" y="48"/>
              </a:cxn>
              <a:cxn ang="0">
                <a:pos x="70" y="45"/>
              </a:cxn>
              <a:cxn ang="0">
                <a:pos x="74" y="48"/>
              </a:cxn>
              <a:cxn ang="0">
                <a:pos x="78" y="41"/>
              </a:cxn>
              <a:cxn ang="0">
                <a:pos x="82" y="40"/>
              </a:cxn>
              <a:cxn ang="0">
                <a:pos x="85" y="52"/>
              </a:cxn>
              <a:cxn ang="0">
                <a:pos x="89" y="51"/>
              </a:cxn>
              <a:cxn ang="0">
                <a:pos x="93" y="46"/>
              </a:cxn>
              <a:cxn ang="0">
                <a:pos x="97" y="42"/>
              </a:cxn>
              <a:cxn ang="0">
                <a:pos x="100" y="48"/>
              </a:cxn>
              <a:cxn ang="0">
                <a:pos x="104" y="52"/>
              </a:cxn>
              <a:cxn ang="0">
                <a:pos x="108" y="50"/>
              </a:cxn>
              <a:cxn ang="0">
                <a:pos x="112" y="48"/>
              </a:cxn>
              <a:cxn ang="0">
                <a:pos x="115" y="55"/>
              </a:cxn>
              <a:cxn ang="0">
                <a:pos x="119" y="53"/>
              </a:cxn>
              <a:cxn ang="0">
                <a:pos x="123" y="47"/>
              </a:cxn>
              <a:cxn ang="0">
                <a:pos x="127" y="41"/>
              </a:cxn>
              <a:cxn ang="0">
                <a:pos x="130" y="41"/>
              </a:cxn>
              <a:cxn ang="0">
                <a:pos x="134" y="40"/>
              </a:cxn>
              <a:cxn ang="0">
                <a:pos x="138" y="37"/>
              </a:cxn>
              <a:cxn ang="0">
                <a:pos x="142" y="48"/>
              </a:cxn>
              <a:cxn ang="0">
                <a:pos x="145" y="58"/>
              </a:cxn>
              <a:cxn ang="0">
                <a:pos x="149" y="46"/>
              </a:cxn>
              <a:cxn ang="0">
                <a:pos x="153" y="43"/>
              </a:cxn>
              <a:cxn ang="0">
                <a:pos x="157" y="47"/>
              </a:cxn>
            </a:cxnLst>
            <a:rect l="0" t="0" r="r" b="b"/>
            <a:pathLst>
              <a:path w="159" h="58">
                <a:moveTo>
                  <a:pt x="0" y="11"/>
                </a:moveTo>
                <a:lnTo>
                  <a:pt x="2" y="25"/>
                </a:lnTo>
                <a:lnTo>
                  <a:pt x="3" y="32"/>
                </a:lnTo>
                <a:lnTo>
                  <a:pt x="4" y="30"/>
                </a:lnTo>
                <a:lnTo>
                  <a:pt x="5" y="22"/>
                </a:lnTo>
                <a:lnTo>
                  <a:pt x="7" y="11"/>
                </a:lnTo>
                <a:lnTo>
                  <a:pt x="8" y="7"/>
                </a:lnTo>
                <a:lnTo>
                  <a:pt x="9" y="2"/>
                </a:lnTo>
                <a:lnTo>
                  <a:pt x="10" y="0"/>
                </a:lnTo>
                <a:lnTo>
                  <a:pt x="12" y="2"/>
                </a:lnTo>
                <a:lnTo>
                  <a:pt x="13" y="6"/>
                </a:lnTo>
                <a:lnTo>
                  <a:pt x="14" y="10"/>
                </a:lnTo>
                <a:lnTo>
                  <a:pt x="15" y="13"/>
                </a:lnTo>
                <a:lnTo>
                  <a:pt x="17" y="16"/>
                </a:lnTo>
                <a:lnTo>
                  <a:pt x="18" y="17"/>
                </a:lnTo>
                <a:lnTo>
                  <a:pt x="19" y="21"/>
                </a:lnTo>
                <a:lnTo>
                  <a:pt x="20" y="26"/>
                </a:lnTo>
                <a:lnTo>
                  <a:pt x="22" y="30"/>
                </a:lnTo>
                <a:lnTo>
                  <a:pt x="23" y="35"/>
                </a:lnTo>
                <a:lnTo>
                  <a:pt x="24" y="40"/>
                </a:lnTo>
                <a:lnTo>
                  <a:pt x="25" y="41"/>
                </a:lnTo>
                <a:lnTo>
                  <a:pt x="27" y="41"/>
                </a:lnTo>
                <a:lnTo>
                  <a:pt x="28" y="40"/>
                </a:lnTo>
                <a:lnTo>
                  <a:pt x="29" y="38"/>
                </a:lnTo>
                <a:lnTo>
                  <a:pt x="30" y="36"/>
                </a:lnTo>
                <a:lnTo>
                  <a:pt x="32" y="31"/>
                </a:lnTo>
                <a:lnTo>
                  <a:pt x="33" y="30"/>
                </a:lnTo>
                <a:lnTo>
                  <a:pt x="34" y="26"/>
                </a:lnTo>
                <a:lnTo>
                  <a:pt x="35" y="25"/>
                </a:lnTo>
                <a:lnTo>
                  <a:pt x="37" y="25"/>
                </a:lnTo>
                <a:lnTo>
                  <a:pt x="38" y="26"/>
                </a:lnTo>
                <a:lnTo>
                  <a:pt x="39" y="30"/>
                </a:lnTo>
                <a:lnTo>
                  <a:pt x="40" y="33"/>
                </a:lnTo>
                <a:lnTo>
                  <a:pt x="42" y="38"/>
                </a:lnTo>
                <a:lnTo>
                  <a:pt x="43" y="41"/>
                </a:lnTo>
                <a:lnTo>
                  <a:pt x="44" y="43"/>
                </a:lnTo>
                <a:lnTo>
                  <a:pt x="45" y="46"/>
                </a:lnTo>
                <a:lnTo>
                  <a:pt x="47" y="47"/>
                </a:lnTo>
                <a:lnTo>
                  <a:pt x="48" y="45"/>
                </a:lnTo>
                <a:lnTo>
                  <a:pt x="49" y="43"/>
                </a:lnTo>
                <a:lnTo>
                  <a:pt x="50" y="43"/>
                </a:lnTo>
                <a:lnTo>
                  <a:pt x="52" y="41"/>
                </a:lnTo>
                <a:lnTo>
                  <a:pt x="53" y="42"/>
                </a:lnTo>
                <a:lnTo>
                  <a:pt x="54" y="43"/>
                </a:lnTo>
                <a:lnTo>
                  <a:pt x="55" y="45"/>
                </a:lnTo>
                <a:lnTo>
                  <a:pt x="57" y="47"/>
                </a:lnTo>
                <a:lnTo>
                  <a:pt x="58" y="50"/>
                </a:lnTo>
                <a:lnTo>
                  <a:pt x="59" y="52"/>
                </a:lnTo>
                <a:lnTo>
                  <a:pt x="60" y="56"/>
                </a:lnTo>
                <a:lnTo>
                  <a:pt x="62" y="57"/>
                </a:lnTo>
                <a:lnTo>
                  <a:pt x="63" y="56"/>
                </a:lnTo>
                <a:lnTo>
                  <a:pt x="64" y="55"/>
                </a:lnTo>
                <a:lnTo>
                  <a:pt x="65" y="51"/>
                </a:lnTo>
                <a:lnTo>
                  <a:pt x="67" y="48"/>
                </a:lnTo>
                <a:lnTo>
                  <a:pt x="68" y="47"/>
                </a:lnTo>
                <a:lnTo>
                  <a:pt x="69" y="43"/>
                </a:lnTo>
                <a:lnTo>
                  <a:pt x="70" y="45"/>
                </a:lnTo>
                <a:lnTo>
                  <a:pt x="72" y="46"/>
                </a:lnTo>
                <a:lnTo>
                  <a:pt x="73" y="47"/>
                </a:lnTo>
                <a:lnTo>
                  <a:pt x="74" y="48"/>
                </a:lnTo>
                <a:lnTo>
                  <a:pt x="75" y="45"/>
                </a:lnTo>
                <a:lnTo>
                  <a:pt x="77" y="41"/>
                </a:lnTo>
                <a:lnTo>
                  <a:pt x="78" y="41"/>
                </a:lnTo>
                <a:lnTo>
                  <a:pt x="79" y="41"/>
                </a:lnTo>
                <a:lnTo>
                  <a:pt x="80" y="41"/>
                </a:lnTo>
                <a:lnTo>
                  <a:pt x="82" y="40"/>
                </a:lnTo>
                <a:lnTo>
                  <a:pt x="83" y="45"/>
                </a:lnTo>
                <a:lnTo>
                  <a:pt x="84" y="47"/>
                </a:lnTo>
                <a:lnTo>
                  <a:pt x="85" y="52"/>
                </a:lnTo>
                <a:lnTo>
                  <a:pt x="87" y="56"/>
                </a:lnTo>
                <a:lnTo>
                  <a:pt x="88" y="53"/>
                </a:lnTo>
                <a:lnTo>
                  <a:pt x="89" y="51"/>
                </a:lnTo>
                <a:lnTo>
                  <a:pt x="90" y="50"/>
                </a:lnTo>
                <a:lnTo>
                  <a:pt x="92" y="46"/>
                </a:lnTo>
                <a:lnTo>
                  <a:pt x="93" y="46"/>
                </a:lnTo>
                <a:lnTo>
                  <a:pt x="94" y="43"/>
                </a:lnTo>
                <a:lnTo>
                  <a:pt x="95" y="45"/>
                </a:lnTo>
                <a:lnTo>
                  <a:pt x="97" y="42"/>
                </a:lnTo>
                <a:lnTo>
                  <a:pt x="98" y="42"/>
                </a:lnTo>
                <a:lnTo>
                  <a:pt x="99" y="48"/>
                </a:lnTo>
                <a:lnTo>
                  <a:pt x="100" y="48"/>
                </a:lnTo>
                <a:lnTo>
                  <a:pt x="102" y="48"/>
                </a:lnTo>
                <a:lnTo>
                  <a:pt x="103" y="52"/>
                </a:lnTo>
                <a:lnTo>
                  <a:pt x="104" y="52"/>
                </a:lnTo>
                <a:lnTo>
                  <a:pt x="105" y="51"/>
                </a:lnTo>
                <a:lnTo>
                  <a:pt x="107" y="51"/>
                </a:lnTo>
                <a:lnTo>
                  <a:pt x="108" y="50"/>
                </a:lnTo>
                <a:lnTo>
                  <a:pt x="109" y="48"/>
                </a:lnTo>
                <a:lnTo>
                  <a:pt x="110" y="48"/>
                </a:lnTo>
                <a:lnTo>
                  <a:pt x="112" y="48"/>
                </a:lnTo>
                <a:lnTo>
                  <a:pt x="113" y="50"/>
                </a:lnTo>
                <a:lnTo>
                  <a:pt x="114" y="52"/>
                </a:lnTo>
                <a:lnTo>
                  <a:pt x="115" y="55"/>
                </a:lnTo>
                <a:lnTo>
                  <a:pt x="117" y="55"/>
                </a:lnTo>
                <a:lnTo>
                  <a:pt x="118" y="55"/>
                </a:lnTo>
                <a:lnTo>
                  <a:pt x="119" y="53"/>
                </a:lnTo>
                <a:lnTo>
                  <a:pt x="120" y="52"/>
                </a:lnTo>
                <a:lnTo>
                  <a:pt x="122" y="50"/>
                </a:lnTo>
                <a:lnTo>
                  <a:pt x="123" y="47"/>
                </a:lnTo>
                <a:lnTo>
                  <a:pt x="124" y="46"/>
                </a:lnTo>
                <a:lnTo>
                  <a:pt x="125" y="43"/>
                </a:lnTo>
                <a:lnTo>
                  <a:pt x="127" y="41"/>
                </a:lnTo>
                <a:lnTo>
                  <a:pt x="128" y="40"/>
                </a:lnTo>
                <a:lnTo>
                  <a:pt x="129" y="38"/>
                </a:lnTo>
                <a:lnTo>
                  <a:pt x="130" y="41"/>
                </a:lnTo>
                <a:lnTo>
                  <a:pt x="132" y="42"/>
                </a:lnTo>
                <a:lnTo>
                  <a:pt x="133" y="41"/>
                </a:lnTo>
                <a:lnTo>
                  <a:pt x="134" y="40"/>
                </a:lnTo>
                <a:lnTo>
                  <a:pt x="135" y="37"/>
                </a:lnTo>
                <a:lnTo>
                  <a:pt x="137" y="37"/>
                </a:lnTo>
                <a:lnTo>
                  <a:pt x="138" y="37"/>
                </a:lnTo>
                <a:lnTo>
                  <a:pt x="139" y="40"/>
                </a:lnTo>
                <a:lnTo>
                  <a:pt x="140" y="45"/>
                </a:lnTo>
                <a:lnTo>
                  <a:pt x="142" y="48"/>
                </a:lnTo>
                <a:lnTo>
                  <a:pt x="143" y="53"/>
                </a:lnTo>
                <a:lnTo>
                  <a:pt x="144" y="57"/>
                </a:lnTo>
                <a:lnTo>
                  <a:pt x="145" y="58"/>
                </a:lnTo>
                <a:lnTo>
                  <a:pt x="147" y="56"/>
                </a:lnTo>
                <a:lnTo>
                  <a:pt x="148" y="51"/>
                </a:lnTo>
                <a:lnTo>
                  <a:pt x="149" y="46"/>
                </a:lnTo>
                <a:lnTo>
                  <a:pt x="150" y="43"/>
                </a:lnTo>
                <a:lnTo>
                  <a:pt x="152" y="42"/>
                </a:lnTo>
                <a:lnTo>
                  <a:pt x="153" y="43"/>
                </a:lnTo>
                <a:lnTo>
                  <a:pt x="154" y="45"/>
                </a:lnTo>
                <a:lnTo>
                  <a:pt x="155" y="47"/>
                </a:lnTo>
                <a:lnTo>
                  <a:pt x="157" y="47"/>
                </a:lnTo>
                <a:lnTo>
                  <a:pt x="158" y="48"/>
                </a:lnTo>
                <a:lnTo>
                  <a:pt x="159" y="48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Freeform 211"/>
          <p:cNvSpPr>
            <a:spLocks/>
          </p:cNvSpPr>
          <p:nvPr/>
        </p:nvSpPr>
        <p:spPr bwMode="auto">
          <a:xfrm>
            <a:off x="4805774" y="1066800"/>
            <a:ext cx="387217" cy="285706"/>
          </a:xfrm>
          <a:custGeom>
            <a:avLst/>
            <a:gdLst/>
            <a:ahLst/>
            <a:cxnLst>
              <a:cxn ang="0">
                <a:pos x="3" y="232"/>
              </a:cxn>
              <a:cxn ang="0">
                <a:pos x="6" y="235"/>
              </a:cxn>
              <a:cxn ang="0">
                <a:pos x="10" y="245"/>
              </a:cxn>
              <a:cxn ang="0">
                <a:pos x="15" y="235"/>
              </a:cxn>
              <a:cxn ang="0">
                <a:pos x="19" y="231"/>
              </a:cxn>
              <a:cxn ang="0">
                <a:pos x="23" y="231"/>
              </a:cxn>
              <a:cxn ang="0">
                <a:pos x="26" y="229"/>
              </a:cxn>
              <a:cxn ang="0">
                <a:pos x="30" y="227"/>
              </a:cxn>
              <a:cxn ang="0">
                <a:pos x="34" y="225"/>
              </a:cxn>
              <a:cxn ang="0">
                <a:pos x="38" y="220"/>
              </a:cxn>
              <a:cxn ang="0">
                <a:pos x="41" y="227"/>
              </a:cxn>
              <a:cxn ang="0">
                <a:pos x="45" y="237"/>
              </a:cxn>
              <a:cxn ang="0">
                <a:pos x="49" y="237"/>
              </a:cxn>
              <a:cxn ang="0">
                <a:pos x="53" y="230"/>
              </a:cxn>
              <a:cxn ang="0">
                <a:pos x="56" y="231"/>
              </a:cxn>
              <a:cxn ang="0">
                <a:pos x="60" y="234"/>
              </a:cxn>
              <a:cxn ang="0">
                <a:pos x="64" y="237"/>
              </a:cxn>
              <a:cxn ang="0">
                <a:pos x="68" y="242"/>
              </a:cxn>
              <a:cxn ang="0">
                <a:pos x="71" y="235"/>
              </a:cxn>
              <a:cxn ang="0">
                <a:pos x="75" y="230"/>
              </a:cxn>
              <a:cxn ang="0">
                <a:pos x="79" y="222"/>
              </a:cxn>
              <a:cxn ang="0">
                <a:pos x="83" y="211"/>
              </a:cxn>
              <a:cxn ang="0">
                <a:pos x="86" y="192"/>
              </a:cxn>
              <a:cxn ang="0">
                <a:pos x="90" y="179"/>
              </a:cxn>
              <a:cxn ang="0">
                <a:pos x="94" y="182"/>
              </a:cxn>
              <a:cxn ang="0">
                <a:pos x="98" y="191"/>
              </a:cxn>
              <a:cxn ang="0">
                <a:pos x="101" y="210"/>
              </a:cxn>
              <a:cxn ang="0">
                <a:pos x="105" y="211"/>
              </a:cxn>
              <a:cxn ang="0">
                <a:pos x="109" y="192"/>
              </a:cxn>
              <a:cxn ang="0">
                <a:pos x="113" y="170"/>
              </a:cxn>
              <a:cxn ang="0">
                <a:pos x="116" y="175"/>
              </a:cxn>
              <a:cxn ang="0">
                <a:pos x="120" y="205"/>
              </a:cxn>
              <a:cxn ang="0">
                <a:pos x="124" y="200"/>
              </a:cxn>
              <a:cxn ang="0">
                <a:pos x="128" y="121"/>
              </a:cxn>
              <a:cxn ang="0">
                <a:pos x="131" y="51"/>
              </a:cxn>
              <a:cxn ang="0">
                <a:pos x="135" y="2"/>
              </a:cxn>
              <a:cxn ang="0">
                <a:pos x="139" y="16"/>
              </a:cxn>
              <a:cxn ang="0">
                <a:pos x="143" y="75"/>
              </a:cxn>
              <a:cxn ang="0">
                <a:pos x="146" y="137"/>
              </a:cxn>
              <a:cxn ang="0">
                <a:pos x="150" y="190"/>
              </a:cxn>
              <a:cxn ang="0">
                <a:pos x="154" y="172"/>
              </a:cxn>
              <a:cxn ang="0">
                <a:pos x="158" y="185"/>
              </a:cxn>
            </a:cxnLst>
            <a:rect l="0" t="0" r="r" b="b"/>
            <a:pathLst>
              <a:path w="160" h="245">
                <a:moveTo>
                  <a:pt x="0" y="232"/>
                </a:moveTo>
                <a:lnTo>
                  <a:pt x="1" y="231"/>
                </a:lnTo>
                <a:lnTo>
                  <a:pt x="3" y="232"/>
                </a:lnTo>
                <a:lnTo>
                  <a:pt x="4" y="232"/>
                </a:lnTo>
                <a:lnTo>
                  <a:pt x="5" y="234"/>
                </a:lnTo>
                <a:lnTo>
                  <a:pt x="6" y="235"/>
                </a:lnTo>
                <a:lnTo>
                  <a:pt x="8" y="239"/>
                </a:lnTo>
                <a:lnTo>
                  <a:pt x="9" y="244"/>
                </a:lnTo>
                <a:lnTo>
                  <a:pt x="10" y="245"/>
                </a:lnTo>
                <a:lnTo>
                  <a:pt x="11" y="240"/>
                </a:lnTo>
                <a:lnTo>
                  <a:pt x="13" y="236"/>
                </a:lnTo>
                <a:lnTo>
                  <a:pt x="15" y="235"/>
                </a:lnTo>
                <a:lnTo>
                  <a:pt x="16" y="231"/>
                </a:lnTo>
                <a:lnTo>
                  <a:pt x="18" y="230"/>
                </a:lnTo>
                <a:lnTo>
                  <a:pt x="19" y="231"/>
                </a:lnTo>
                <a:lnTo>
                  <a:pt x="20" y="230"/>
                </a:lnTo>
                <a:lnTo>
                  <a:pt x="21" y="230"/>
                </a:lnTo>
                <a:lnTo>
                  <a:pt x="23" y="231"/>
                </a:lnTo>
                <a:lnTo>
                  <a:pt x="24" y="231"/>
                </a:lnTo>
                <a:lnTo>
                  <a:pt x="25" y="231"/>
                </a:lnTo>
                <a:lnTo>
                  <a:pt x="26" y="229"/>
                </a:lnTo>
                <a:lnTo>
                  <a:pt x="28" y="227"/>
                </a:lnTo>
                <a:lnTo>
                  <a:pt x="29" y="226"/>
                </a:lnTo>
                <a:lnTo>
                  <a:pt x="30" y="227"/>
                </a:lnTo>
                <a:lnTo>
                  <a:pt x="31" y="226"/>
                </a:lnTo>
                <a:lnTo>
                  <a:pt x="33" y="227"/>
                </a:lnTo>
                <a:lnTo>
                  <a:pt x="34" y="225"/>
                </a:lnTo>
                <a:lnTo>
                  <a:pt x="35" y="221"/>
                </a:lnTo>
                <a:lnTo>
                  <a:pt x="36" y="221"/>
                </a:lnTo>
                <a:lnTo>
                  <a:pt x="38" y="220"/>
                </a:lnTo>
                <a:lnTo>
                  <a:pt x="39" y="221"/>
                </a:lnTo>
                <a:lnTo>
                  <a:pt x="40" y="224"/>
                </a:lnTo>
                <a:lnTo>
                  <a:pt x="41" y="227"/>
                </a:lnTo>
                <a:lnTo>
                  <a:pt x="43" y="234"/>
                </a:lnTo>
                <a:lnTo>
                  <a:pt x="44" y="236"/>
                </a:lnTo>
                <a:lnTo>
                  <a:pt x="45" y="237"/>
                </a:lnTo>
                <a:lnTo>
                  <a:pt x="46" y="236"/>
                </a:lnTo>
                <a:lnTo>
                  <a:pt x="48" y="236"/>
                </a:lnTo>
                <a:lnTo>
                  <a:pt x="49" y="237"/>
                </a:lnTo>
                <a:lnTo>
                  <a:pt x="50" y="235"/>
                </a:lnTo>
                <a:lnTo>
                  <a:pt x="51" y="234"/>
                </a:lnTo>
                <a:lnTo>
                  <a:pt x="53" y="230"/>
                </a:lnTo>
                <a:lnTo>
                  <a:pt x="54" y="229"/>
                </a:lnTo>
                <a:lnTo>
                  <a:pt x="55" y="230"/>
                </a:lnTo>
                <a:lnTo>
                  <a:pt x="56" y="231"/>
                </a:lnTo>
                <a:lnTo>
                  <a:pt x="58" y="234"/>
                </a:lnTo>
                <a:lnTo>
                  <a:pt x="59" y="232"/>
                </a:lnTo>
                <a:lnTo>
                  <a:pt x="60" y="234"/>
                </a:lnTo>
                <a:lnTo>
                  <a:pt x="61" y="234"/>
                </a:lnTo>
                <a:lnTo>
                  <a:pt x="63" y="236"/>
                </a:lnTo>
                <a:lnTo>
                  <a:pt x="64" y="237"/>
                </a:lnTo>
                <a:lnTo>
                  <a:pt x="65" y="241"/>
                </a:lnTo>
                <a:lnTo>
                  <a:pt x="66" y="241"/>
                </a:lnTo>
                <a:lnTo>
                  <a:pt x="68" y="242"/>
                </a:lnTo>
                <a:lnTo>
                  <a:pt x="69" y="240"/>
                </a:lnTo>
                <a:lnTo>
                  <a:pt x="70" y="237"/>
                </a:lnTo>
                <a:lnTo>
                  <a:pt x="71" y="235"/>
                </a:lnTo>
                <a:lnTo>
                  <a:pt x="73" y="232"/>
                </a:lnTo>
                <a:lnTo>
                  <a:pt x="74" y="231"/>
                </a:lnTo>
                <a:lnTo>
                  <a:pt x="75" y="230"/>
                </a:lnTo>
                <a:lnTo>
                  <a:pt x="76" y="229"/>
                </a:lnTo>
                <a:lnTo>
                  <a:pt x="78" y="225"/>
                </a:lnTo>
                <a:lnTo>
                  <a:pt x="79" y="222"/>
                </a:lnTo>
                <a:lnTo>
                  <a:pt x="80" y="220"/>
                </a:lnTo>
                <a:lnTo>
                  <a:pt x="81" y="216"/>
                </a:lnTo>
                <a:lnTo>
                  <a:pt x="83" y="211"/>
                </a:lnTo>
                <a:lnTo>
                  <a:pt x="84" y="205"/>
                </a:lnTo>
                <a:lnTo>
                  <a:pt x="85" y="200"/>
                </a:lnTo>
                <a:lnTo>
                  <a:pt x="86" y="192"/>
                </a:lnTo>
                <a:lnTo>
                  <a:pt x="88" y="189"/>
                </a:lnTo>
                <a:lnTo>
                  <a:pt x="89" y="181"/>
                </a:lnTo>
                <a:lnTo>
                  <a:pt x="90" y="179"/>
                </a:lnTo>
                <a:lnTo>
                  <a:pt x="91" y="179"/>
                </a:lnTo>
                <a:lnTo>
                  <a:pt x="93" y="179"/>
                </a:lnTo>
                <a:lnTo>
                  <a:pt x="94" y="182"/>
                </a:lnTo>
                <a:lnTo>
                  <a:pt x="95" y="185"/>
                </a:lnTo>
                <a:lnTo>
                  <a:pt x="96" y="187"/>
                </a:lnTo>
                <a:lnTo>
                  <a:pt x="98" y="191"/>
                </a:lnTo>
                <a:lnTo>
                  <a:pt x="99" y="197"/>
                </a:lnTo>
                <a:lnTo>
                  <a:pt x="100" y="204"/>
                </a:lnTo>
                <a:lnTo>
                  <a:pt x="101" y="210"/>
                </a:lnTo>
                <a:lnTo>
                  <a:pt x="103" y="215"/>
                </a:lnTo>
                <a:lnTo>
                  <a:pt x="104" y="216"/>
                </a:lnTo>
                <a:lnTo>
                  <a:pt x="105" y="211"/>
                </a:lnTo>
                <a:lnTo>
                  <a:pt x="106" y="206"/>
                </a:lnTo>
                <a:lnTo>
                  <a:pt x="108" y="199"/>
                </a:lnTo>
                <a:lnTo>
                  <a:pt x="109" y="192"/>
                </a:lnTo>
                <a:lnTo>
                  <a:pt x="110" y="185"/>
                </a:lnTo>
                <a:lnTo>
                  <a:pt x="111" y="177"/>
                </a:lnTo>
                <a:lnTo>
                  <a:pt x="113" y="170"/>
                </a:lnTo>
                <a:lnTo>
                  <a:pt x="114" y="167"/>
                </a:lnTo>
                <a:lnTo>
                  <a:pt x="115" y="167"/>
                </a:lnTo>
                <a:lnTo>
                  <a:pt x="116" y="175"/>
                </a:lnTo>
                <a:lnTo>
                  <a:pt x="118" y="185"/>
                </a:lnTo>
                <a:lnTo>
                  <a:pt x="119" y="195"/>
                </a:lnTo>
                <a:lnTo>
                  <a:pt x="120" y="205"/>
                </a:lnTo>
                <a:lnTo>
                  <a:pt x="121" y="216"/>
                </a:lnTo>
                <a:lnTo>
                  <a:pt x="123" y="215"/>
                </a:lnTo>
                <a:lnTo>
                  <a:pt x="124" y="200"/>
                </a:lnTo>
                <a:lnTo>
                  <a:pt x="125" y="176"/>
                </a:lnTo>
                <a:lnTo>
                  <a:pt x="126" y="150"/>
                </a:lnTo>
                <a:lnTo>
                  <a:pt x="128" y="121"/>
                </a:lnTo>
                <a:lnTo>
                  <a:pt x="129" y="97"/>
                </a:lnTo>
                <a:lnTo>
                  <a:pt x="130" y="72"/>
                </a:lnTo>
                <a:lnTo>
                  <a:pt x="131" y="51"/>
                </a:lnTo>
                <a:lnTo>
                  <a:pt x="133" y="31"/>
                </a:lnTo>
                <a:lnTo>
                  <a:pt x="134" y="12"/>
                </a:lnTo>
                <a:lnTo>
                  <a:pt x="135" y="2"/>
                </a:lnTo>
                <a:lnTo>
                  <a:pt x="136" y="0"/>
                </a:lnTo>
                <a:lnTo>
                  <a:pt x="138" y="4"/>
                </a:lnTo>
                <a:lnTo>
                  <a:pt x="139" y="16"/>
                </a:lnTo>
                <a:lnTo>
                  <a:pt x="140" y="34"/>
                </a:lnTo>
                <a:lnTo>
                  <a:pt x="141" y="52"/>
                </a:lnTo>
                <a:lnTo>
                  <a:pt x="143" y="75"/>
                </a:lnTo>
                <a:lnTo>
                  <a:pt x="144" y="94"/>
                </a:lnTo>
                <a:lnTo>
                  <a:pt x="145" y="117"/>
                </a:lnTo>
                <a:lnTo>
                  <a:pt x="146" y="137"/>
                </a:lnTo>
                <a:lnTo>
                  <a:pt x="148" y="161"/>
                </a:lnTo>
                <a:lnTo>
                  <a:pt x="149" y="179"/>
                </a:lnTo>
                <a:lnTo>
                  <a:pt x="150" y="190"/>
                </a:lnTo>
                <a:lnTo>
                  <a:pt x="151" y="181"/>
                </a:lnTo>
                <a:lnTo>
                  <a:pt x="153" y="176"/>
                </a:lnTo>
                <a:lnTo>
                  <a:pt x="154" y="172"/>
                </a:lnTo>
                <a:lnTo>
                  <a:pt x="155" y="172"/>
                </a:lnTo>
                <a:lnTo>
                  <a:pt x="156" y="175"/>
                </a:lnTo>
                <a:lnTo>
                  <a:pt x="158" y="185"/>
                </a:lnTo>
                <a:lnTo>
                  <a:pt x="159" y="199"/>
                </a:lnTo>
                <a:lnTo>
                  <a:pt x="160" y="212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Freeform 212"/>
          <p:cNvSpPr>
            <a:spLocks/>
          </p:cNvSpPr>
          <p:nvPr/>
        </p:nvSpPr>
        <p:spPr bwMode="auto">
          <a:xfrm>
            <a:off x="5192990" y="1091134"/>
            <a:ext cx="384797" cy="258952"/>
          </a:xfrm>
          <a:custGeom>
            <a:avLst/>
            <a:gdLst/>
            <a:ahLst/>
            <a:cxnLst>
              <a:cxn ang="0">
                <a:pos x="3" y="82"/>
              </a:cxn>
              <a:cxn ang="0">
                <a:pos x="6" y="45"/>
              </a:cxn>
              <a:cxn ang="0">
                <a:pos x="10" y="9"/>
              </a:cxn>
              <a:cxn ang="0">
                <a:pos x="14" y="5"/>
              </a:cxn>
              <a:cxn ang="0">
                <a:pos x="18" y="32"/>
              </a:cxn>
              <a:cxn ang="0">
                <a:pos x="21" y="48"/>
              </a:cxn>
              <a:cxn ang="0">
                <a:pos x="25" y="65"/>
              </a:cxn>
              <a:cxn ang="0">
                <a:pos x="29" y="74"/>
              </a:cxn>
              <a:cxn ang="0">
                <a:pos x="33" y="55"/>
              </a:cxn>
              <a:cxn ang="0">
                <a:pos x="36" y="23"/>
              </a:cxn>
              <a:cxn ang="0">
                <a:pos x="40" y="9"/>
              </a:cxn>
              <a:cxn ang="0">
                <a:pos x="44" y="22"/>
              </a:cxn>
              <a:cxn ang="0">
                <a:pos x="48" y="59"/>
              </a:cxn>
              <a:cxn ang="0">
                <a:pos x="51" y="95"/>
              </a:cxn>
              <a:cxn ang="0">
                <a:pos x="55" y="53"/>
              </a:cxn>
              <a:cxn ang="0">
                <a:pos x="59" y="33"/>
              </a:cxn>
              <a:cxn ang="0">
                <a:pos x="63" y="35"/>
              </a:cxn>
              <a:cxn ang="0">
                <a:pos x="66" y="44"/>
              </a:cxn>
              <a:cxn ang="0">
                <a:pos x="70" y="64"/>
              </a:cxn>
              <a:cxn ang="0">
                <a:pos x="74" y="87"/>
              </a:cxn>
              <a:cxn ang="0">
                <a:pos x="78" y="77"/>
              </a:cxn>
              <a:cxn ang="0">
                <a:pos x="81" y="67"/>
              </a:cxn>
              <a:cxn ang="0">
                <a:pos x="85" y="72"/>
              </a:cxn>
              <a:cxn ang="0">
                <a:pos x="89" y="80"/>
              </a:cxn>
              <a:cxn ang="0">
                <a:pos x="93" y="83"/>
              </a:cxn>
              <a:cxn ang="0">
                <a:pos x="96" y="85"/>
              </a:cxn>
              <a:cxn ang="0">
                <a:pos x="100" y="95"/>
              </a:cxn>
              <a:cxn ang="0">
                <a:pos x="104" y="95"/>
              </a:cxn>
              <a:cxn ang="0">
                <a:pos x="108" y="100"/>
              </a:cxn>
              <a:cxn ang="0">
                <a:pos x="111" y="95"/>
              </a:cxn>
              <a:cxn ang="0">
                <a:pos x="115" y="17"/>
              </a:cxn>
              <a:cxn ang="0">
                <a:pos x="119" y="84"/>
              </a:cxn>
              <a:cxn ang="0">
                <a:pos x="123" y="84"/>
              </a:cxn>
              <a:cxn ang="0">
                <a:pos x="126" y="82"/>
              </a:cxn>
              <a:cxn ang="0">
                <a:pos x="130" y="90"/>
              </a:cxn>
              <a:cxn ang="0">
                <a:pos x="134" y="94"/>
              </a:cxn>
              <a:cxn ang="0">
                <a:pos x="138" y="98"/>
              </a:cxn>
              <a:cxn ang="0">
                <a:pos x="141" y="107"/>
              </a:cxn>
              <a:cxn ang="0">
                <a:pos x="145" y="102"/>
              </a:cxn>
              <a:cxn ang="0">
                <a:pos x="149" y="98"/>
              </a:cxn>
              <a:cxn ang="0">
                <a:pos x="153" y="94"/>
              </a:cxn>
              <a:cxn ang="0">
                <a:pos x="156" y="92"/>
              </a:cxn>
            </a:cxnLst>
            <a:rect l="0" t="0" r="r" b="b"/>
            <a:pathLst>
              <a:path w="159" h="107">
                <a:moveTo>
                  <a:pt x="0" y="75"/>
                </a:moveTo>
                <a:lnTo>
                  <a:pt x="1" y="80"/>
                </a:lnTo>
                <a:lnTo>
                  <a:pt x="3" y="82"/>
                </a:lnTo>
                <a:lnTo>
                  <a:pt x="4" y="69"/>
                </a:lnTo>
                <a:lnTo>
                  <a:pt x="5" y="57"/>
                </a:lnTo>
                <a:lnTo>
                  <a:pt x="6" y="45"/>
                </a:lnTo>
                <a:lnTo>
                  <a:pt x="8" y="32"/>
                </a:lnTo>
                <a:lnTo>
                  <a:pt x="9" y="20"/>
                </a:lnTo>
                <a:lnTo>
                  <a:pt x="10" y="9"/>
                </a:lnTo>
                <a:lnTo>
                  <a:pt x="11" y="3"/>
                </a:lnTo>
                <a:lnTo>
                  <a:pt x="13" y="0"/>
                </a:lnTo>
                <a:lnTo>
                  <a:pt x="14" y="5"/>
                </a:lnTo>
                <a:lnTo>
                  <a:pt x="15" y="13"/>
                </a:lnTo>
                <a:lnTo>
                  <a:pt x="16" y="22"/>
                </a:lnTo>
                <a:lnTo>
                  <a:pt x="18" y="32"/>
                </a:lnTo>
                <a:lnTo>
                  <a:pt x="19" y="40"/>
                </a:lnTo>
                <a:lnTo>
                  <a:pt x="20" y="44"/>
                </a:lnTo>
                <a:lnTo>
                  <a:pt x="21" y="48"/>
                </a:lnTo>
                <a:lnTo>
                  <a:pt x="23" y="54"/>
                </a:lnTo>
                <a:lnTo>
                  <a:pt x="24" y="60"/>
                </a:lnTo>
                <a:lnTo>
                  <a:pt x="25" y="65"/>
                </a:lnTo>
                <a:lnTo>
                  <a:pt x="26" y="72"/>
                </a:lnTo>
                <a:lnTo>
                  <a:pt x="28" y="74"/>
                </a:lnTo>
                <a:lnTo>
                  <a:pt x="29" y="74"/>
                </a:lnTo>
                <a:lnTo>
                  <a:pt x="30" y="72"/>
                </a:lnTo>
                <a:lnTo>
                  <a:pt x="31" y="63"/>
                </a:lnTo>
                <a:lnTo>
                  <a:pt x="33" y="55"/>
                </a:lnTo>
                <a:lnTo>
                  <a:pt x="34" y="43"/>
                </a:lnTo>
                <a:lnTo>
                  <a:pt x="35" y="34"/>
                </a:lnTo>
                <a:lnTo>
                  <a:pt x="36" y="23"/>
                </a:lnTo>
                <a:lnTo>
                  <a:pt x="38" y="14"/>
                </a:lnTo>
                <a:lnTo>
                  <a:pt x="39" y="9"/>
                </a:lnTo>
                <a:lnTo>
                  <a:pt x="40" y="9"/>
                </a:lnTo>
                <a:lnTo>
                  <a:pt x="41" y="9"/>
                </a:lnTo>
                <a:lnTo>
                  <a:pt x="43" y="14"/>
                </a:lnTo>
                <a:lnTo>
                  <a:pt x="44" y="22"/>
                </a:lnTo>
                <a:lnTo>
                  <a:pt x="45" y="30"/>
                </a:lnTo>
                <a:lnTo>
                  <a:pt x="46" y="43"/>
                </a:lnTo>
                <a:lnTo>
                  <a:pt x="48" y="59"/>
                </a:lnTo>
                <a:lnTo>
                  <a:pt x="49" y="75"/>
                </a:lnTo>
                <a:lnTo>
                  <a:pt x="50" y="90"/>
                </a:lnTo>
                <a:lnTo>
                  <a:pt x="51" y="95"/>
                </a:lnTo>
                <a:lnTo>
                  <a:pt x="53" y="83"/>
                </a:lnTo>
                <a:lnTo>
                  <a:pt x="54" y="65"/>
                </a:lnTo>
                <a:lnTo>
                  <a:pt x="55" y="53"/>
                </a:lnTo>
                <a:lnTo>
                  <a:pt x="56" y="43"/>
                </a:lnTo>
                <a:lnTo>
                  <a:pt x="58" y="35"/>
                </a:lnTo>
                <a:lnTo>
                  <a:pt x="59" y="33"/>
                </a:lnTo>
                <a:lnTo>
                  <a:pt x="60" y="32"/>
                </a:lnTo>
                <a:lnTo>
                  <a:pt x="61" y="34"/>
                </a:lnTo>
                <a:lnTo>
                  <a:pt x="63" y="35"/>
                </a:lnTo>
                <a:lnTo>
                  <a:pt x="64" y="39"/>
                </a:lnTo>
                <a:lnTo>
                  <a:pt x="65" y="39"/>
                </a:lnTo>
                <a:lnTo>
                  <a:pt x="66" y="44"/>
                </a:lnTo>
                <a:lnTo>
                  <a:pt x="68" y="49"/>
                </a:lnTo>
                <a:lnTo>
                  <a:pt x="69" y="57"/>
                </a:lnTo>
                <a:lnTo>
                  <a:pt x="70" y="64"/>
                </a:lnTo>
                <a:lnTo>
                  <a:pt x="71" y="72"/>
                </a:lnTo>
                <a:lnTo>
                  <a:pt x="73" y="82"/>
                </a:lnTo>
                <a:lnTo>
                  <a:pt x="74" y="87"/>
                </a:lnTo>
                <a:lnTo>
                  <a:pt x="75" y="85"/>
                </a:lnTo>
                <a:lnTo>
                  <a:pt x="76" y="80"/>
                </a:lnTo>
                <a:lnTo>
                  <a:pt x="78" y="77"/>
                </a:lnTo>
                <a:lnTo>
                  <a:pt x="79" y="73"/>
                </a:lnTo>
                <a:lnTo>
                  <a:pt x="80" y="69"/>
                </a:lnTo>
                <a:lnTo>
                  <a:pt x="81" y="67"/>
                </a:lnTo>
                <a:lnTo>
                  <a:pt x="83" y="68"/>
                </a:lnTo>
                <a:lnTo>
                  <a:pt x="84" y="72"/>
                </a:lnTo>
                <a:lnTo>
                  <a:pt x="85" y="72"/>
                </a:lnTo>
                <a:lnTo>
                  <a:pt x="86" y="73"/>
                </a:lnTo>
                <a:lnTo>
                  <a:pt x="88" y="73"/>
                </a:lnTo>
                <a:lnTo>
                  <a:pt x="89" y="80"/>
                </a:lnTo>
                <a:lnTo>
                  <a:pt x="90" y="80"/>
                </a:lnTo>
                <a:lnTo>
                  <a:pt x="91" y="83"/>
                </a:lnTo>
                <a:lnTo>
                  <a:pt x="93" y="83"/>
                </a:lnTo>
                <a:lnTo>
                  <a:pt x="94" y="82"/>
                </a:lnTo>
                <a:lnTo>
                  <a:pt x="95" y="89"/>
                </a:lnTo>
                <a:lnTo>
                  <a:pt x="96" y="85"/>
                </a:lnTo>
                <a:lnTo>
                  <a:pt x="98" y="89"/>
                </a:lnTo>
                <a:lnTo>
                  <a:pt x="99" y="88"/>
                </a:lnTo>
                <a:lnTo>
                  <a:pt x="100" y="95"/>
                </a:lnTo>
                <a:lnTo>
                  <a:pt x="101" y="94"/>
                </a:lnTo>
                <a:lnTo>
                  <a:pt x="103" y="94"/>
                </a:lnTo>
                <a:lnTo>
                  <a:pt x="104" y="95"/>
                </a:lnTo>
                <a:lnTo>
                  <a:pt x="105" y="95"/>
                </a:lnTo>
                <a:lnTo>
                  <a:pt x="106" y="105"/>
                </a:lnTo>
                <a:lnTo>
                  <a:pt x="108" y="100"/>
                </a:lnTo>
                <a:lnTo>
                  <a:pt x="109" y="102"/>
                </a:lnTo>
                <a:lnTo>
                  <a:pt x="110" y="89"/>
                </a:lnTo>
                <a:lnTo>
                  <a:pt x="111" y="95"/>
                </a:lnTo>
                <a:lnTo>
                  <a:pt x="113" y="95"/>
                </a:lnTo>
                <a:lnTo>
                  <a:pt x="114" y="43"/>
                </a:lnTo>
                <a:lnTo>
                  <a:pt x="115" y="17"/>
                </a:lnTo>
                <a:lnTo>
                  <a:pt x="116" y="87"/>
                </a:lnTo>
                <a:lnTo>
                  <a:pt x="118" y="100"/>
                </a:lnTo>
                <a:lnTo>
                  <a:pt x="119" y="84"/>
                </a:lnTo>
                <a:lnTo>
                  <a:pt x="120" y="85"/>
                </a:lnTo>
                <a:lnTo>
                  <a:pt x="121" y="74"/>
                </a:lnTo>
                <a:lnTo>
                  <a:pt x="123" y="84"/>
                </a:lnTo>
                <a:lnTo>
                  <a:pt x="124" y="82"/>
                </a:lnTo>
                <a:lnTo>
                  <a:pt x="125" y="88"/>
                </a:lnTo>
                <a:lnTo>
                  <a:pt x="126" y="82"/>
                </a:lnTo>
                <a:lnTo>
                  <a:pt x="128" y="88"/>
                </a:lnTo>
                <a:lnTo>
                  <a:pt x="129" y="87"/>
                </a:lnTo>
                <a:lnTo>
                  <a:pt x="130" y="90"/>
                </a:lnTo>
                <a:lnTo>
                  <a:pt x="131" y="89"/>
                </a:lnTo>
                <a:lnTo>
                  <a:pt x="133" y="89"/>
                </a:lnTo>
                <a:lnTo>
                  <a:pt x="134" y="94"/>
                </a:lnTo>
                <a:lnTo>
                  <a:pt x="135" y="94"/>
                </a:lnTo>
                <a:lnTo>
                  <a:pt x="136" y="100"/>
                </a:lnTo>
                <a:lnTo>
                  <a:pt x="138" y="98"/>
                </a:lnTo>
                <a:lnTo>
                  <a:pt x="139" y="104"/>
                </a:lnTo>
                <a:lnTo>
                  <a:pt x="140" y="107"/>
                </a:lnTo>
                <a:lnTo>
                  <a:pt x="141" y="107"/>
                </a:lnTo>
                <a:lnTo>
                  <a:pt x="143" y="107"/>
                </a:lnTo>
                <a:lnTo>
                  <a:pt x="144" y="104"/>
                </a:lnTo>
                <a:lnTo>
                  <a:pt x="145" y="102"/>
                </a:lnTo>
                <a:lnTo>
                  <a:pt x="146" y="100"/>
                </a:lnTo>
                <a:lnTo>
                  <a:pt x="148" y="99"/>
                </a:lnTo>
                <a:lnTo>
                  <a:pt x="149" y="98"/>
                </a:lnTo>
                <a:lnTo>
                  <a:pt x="150" y="98"/>
                </a:lnTo>
                <a:lnTo>
                  <a:pt x="151" y="97"/>
                </a:lnTo>
                <a:lnTo>
                  <a:pt x="153" y="94"/>
                </a:lnTo>
                <a:lnTo>
                  <a:pt x="154" y="93"/>
                </a:lnTo>
                <a:lnTo>
                  <a:pt x="155" y="92"/>
                </a:lnTo>
                <a:lnTo>
                  <a:pt x="156" y="92"/>
                </a:lnTo>
                <a:lnTo>
                  <a:pt x="158" y="92"/>
                </a:lnTo>
                <a:lnTo>
                  <a:pt x="159" y="95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Freeform 213"/>
          <p:cNvSpPr>
            <a:spLocks/>
          </p:cNvSpPr>
          <p:nvPr/>
        </p:nvSpPr>
        <p:spPr bwMode="auto">
          <a:xfrm>
            <a:off x="3276600" y="1289712"/>
            <a:ext cx="384797" cy="45719"/>
          </a:xfrm>
          <a:custGeom>
            <a:avLst/>
            <a:gdLst/>
            <a:ahLst/>
            <a:cxnLst>
              <a:cxn ang="0">
                <a:pos x="2" y="105"/>
              </a:cxn>
              <a:cxn ang="0">
                <a:pos x="6" y="109"/>
              </a:cxn>
              <a:cxn ang="0">
                <a:pos x="10" y="100"/>
              </a:cxn>
              <a:cxn ang="0">
                <a:pos x="14" y="96"/>
              </a:cxn>
              <a:cxn ang="0">
                <a:pos x="17" y="89"/>
              </a:cxn>
              <a:cxn ang="0">
                <a:pos x="21" y="82"/>
              </a:cxn>
              <a:cxn ang="0">
                <a:pos x="25" y="80"/>
              </a:cxn>
              <a:cxn ang="0">
                <a:pos x="29" y="90"/>
              </a:cxn>
              <a:cxn ang="0">
                <a:pos x="32" y="90"/>
              </a:cxn>
              <a:cxn ang="0">
                <a:pos x="36" y="92"/>
              </a:cxn>
              <a:cxn ang="0">
                <a:pos x="40" y="100"/>
              </a:cxn>
              <a:cxn ang="0">
                <a:pos x="44" y="94"/>
              </a:cxn>
              <a:cxn ang="0">
                <a:pos x="47" y="94"/>
              </a:cxn>
              <a:cxn ang="0">
                <a:pos x="51" y="100"/>
              </a:cxn>
              <a:cxn ang="0">
                <a:pos x="55" y="104"/>
              </a:cxn>
              <a:cxn ang="0">
                <a:pos x="59" y="102"/>
              </a:cxn>
              <a:cxn ang="0">
                <a:pos x="62" y="95"/>
              </a:cxn>
              <a:cxn ang="0">
                <a:pos x="66" y="89"/>
              </a:cxn>
              <a:cxn ang="0">
                <a:pos x="70" y="99"/>
              </a:cxn>
              <a:cxn ang="0">
                <a:pos x="74" y="105"/>
              </a:cxn>
              <a:cxn ang="0">
                <a:pos x="77" y="102"/>
              </a:cxn>
              <a:cxn ang="0">
                <a:pos x="81" y="97"/>
              </a:cxn>
              <a:cxn ang="0">
                <a:pos x="85" y="97"/>
              </a:cxn>
              <a:cxn ang="0">
                <a:pos x="89" y="102"/>
              </a:cxn>
              <a:cxn ang="0">
                <a:pos x="92" y="100"/>
              </a:cxn>
              <a:cxn ang="0">
                <a:pos x="96" y="96"/>
              </a:cxn>
              <a:cxn ang="0">
                <a:pos x="100" y="87"/>
              </a:cxn>
              <a:cxn ang="0">
                <a:pos x="104" y="89"/>
              </a:cxn>
              <a:cxn ang="0">
                <a:pos x="107" y="86"/>
              </a:cxn>
              <a:cxn ang="0">
                <a:pos x="111" y="82"/>
              </a:cxn>
              <a:cxn ang="0">
                <a:pos x="115" y="74"/>
              </a:cxn>
              <a:cxn ang="0">
                <a:pos x="119" y="71"/>
              </a:cxn>
              <a:cxn ang="0">
                <a:pos x="122" y="86"/>
              </a:cxn>
              <a:cxn ang="0">
                <a:pos x="126" y="105"/>
              </a:cxn>
              <a:cxn ang="0">
                <a:pos x="130" y="99"/>
              </a:cxn>
              <a:cxn ang="0">
                <a:pos x="134" y="70"/>
              </a:cxn>
              <a:cxn ang="0">
                <a:pos x="137" y="52"/>
              </a:cxn>
              <a:cxn ang="0">
                <a:pos x="141" y="50"/>
              </a:cxn>
              <a:cxn ang="0">
                <a:pos x="145" y="69"/>
              </a:cxn>
              <a:cxn ang="0">
                <a:pos x="149" y="89"/>
              </a:cxn>
              <a:cxn ang="0">
                <a:pos x="152" y="41"/>
              </a:cxn>
              <a:cxn ang="0">
                <a:pos x="156" y="9"/>
              </a:cxn>
            </a:cxnLst>
            <a:rect l="0" t="0" r="r" b="b"/>
            <a:pathLst>
              <a:path w="159" h="111">
                <a:moveTo>
                  <a:pt x="0" y="102"/>
                </a:moveTo>
                <a:lnTo>
                  <a:pt x="1" y="102"/>
                </a:lnTo>
                <a:lnTo>
                  <a:pt x="2" y="105"/>
                </a:lnTo>
                <a:lnTo>
                  <a:pt x="4" y="107"/>
                </a:lnTo>
                <a:lnTo>
                  <a:pt x="5" y="110"/>
                </a:lnTo>
                <a:lnTo>
                  <a:pt x="6" y="109"/>
                </a:lnTo>
                <a:lnTo>
                  <a:pt x="7" y="106"/>
                </a:lnTo>
                <a:lnTo>
                  <a:pt x="9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9"/>
                </a:lnTo>
                <a:lnTo>
                  <a:pt x="14" y="96"/>
                </a:lnTo>
                <a:lnTo>
                  <a:pt x="15" y="95"/>
                </a:lnTo>
                <a:lnTo>
                  <a:pt x="16" y="90"/>
                </a:lnTo>
                <a:lnTo>
                  <a:pt x="17" y="89"/>
                </a:lnTo>
                <a:lnTo>
                  <a:pt x="19" y="86"/>
                </a:lnTo>
                <a:lnTo>
                  <a:pt x="20" y="86"/>
                </a:lnTo>
                <a:lnTo>
                  <a:pt x="21" y="82"/>
                </a:lnTo>
                <a:lnTo>
                  <a:pt x="22" y="79"/>
                </a:lnTo>
                <a:lnTo>
                  <a:pt x="24" y="80"/>
                </a:lnTo>
                <a:lnTo>
                  <a:pt x="25" y="80"/>
                </a:lnTo>
                <a:lnTo>
                  <a:pt x="26" y="85"/>
                </a:lnTo>
                <a:lnTo>
                  <a:pt x="27" y="86"/>
                </a:lnTo>
                <a:lnTo>
                  <a:pt x="29" y="90"/>
                </a:lnTo>
                <a:lnTo>
                  <a:pt x="30" y="92"/>
                </a:lnTo>
                <a:lnTo>
                  <a:pt x="31" y="91"/>
                </a:lnTo>
                <a:lnTo>
                  <a:pt x="32" y="90"/>
                </a:lnTo>
                <a:lnTo>
                  <a:pt x="34" y="89"/>
                </a:lnTo>
                <a:lnTo>
                  <a:pt x="35" y="90"/>
                </a:lnTo>
                <a:lnTo>
                  <a:pt x="36" y="92"/>
                </a:lnTo>
                <a:lnTo>
                  <a:pt x="37" y="96"/>
                </a:lnTo>
                <a:lnTo>
                  <a:pt x="39" y="97"/>
                </a:lnTo>
                <a:lnTo>
                  <a:pt x="40" y="100"/>
                </a:lnTo>
                <a:lnTo>
                  <a:pt x="41" y="100"/>
                </a:lnTo>
                <a:lnTo>
                  <a:pt x="42" y="95"/>
                </a:lnTo>
                <a:lnTo>
                  <a:pt x="44" y="94"/>
                </a:lnTo>
                <a:lnTo>
                  <a:pt x="45" y="92"/>
                </a:lnTo>
                <a:lnTo>
                  <a:pt x="46" y="92"/>
                </a:lnTo>
                <a:lnTo>
                  <a:pt x="47" y="94"/>
                </a:lnTo>
                <a:lnTo>
                  <a:pt x="49" y="96"/>
                </a:lnTo>
                <a:lnTo>
                  <a:pt x="50" y="99"/>
                </a:lnTo>
                <a:lnTo>
                  <a:pt x="51" y="100"/>
                </a:lnTo>
                <a:lnTo>
                  <a:pt x="52" y="104"/>
                </a:lnTo>
                <a:lnTo>
                  <a:pt x="54" y="101"/>
                </a:lnTo>
                <a:lnTo>
                  <a:pt x="55" y="104"/>
                </a:lnTo>
                <a:lnTo>
                  <a:pt x="56" y="101"/>
                </a:lnTo>
                <a:lnTo>
                  <a:pt x="57" y="104"/>
                </a:lnTo>
                <a:lnTo>
                  <a:pt x="59" y="102"/>
                </a:lnTo>
                <a:lnTo>
                  <a:pt x="60" y="100"/>
                </a:lnTo>
                <a:lnTo>
                  <a:pt x="61" y="97"/>
                </a:lnTo>
                <a:lnTo>
                  <a:pt x="62" y="95"/>
                </a:lnTo>
                <a:lnTo>
                  <a:pt x="64" y="90"/>
                </a:lnTo>
                <a:lnTo>
                  <a:pt x="65" y="89"/>
                </a:lnTo>
                <a:lnTo>
                  <a:pt x="66" y="89"/>
                </a:lnTo>
                <a:lnTo>
                  <a:pt x="67" y="82"/>
                </a:lnTo>
                <a:lnTo>
                  <a:pt x="69" y="91"/>
                </a:lnTo>
                <a:lnTo>
                  <a:pt x="70" y="99"/>
                </a:lnTo>
                <a:lnTo>
                  <a:pt x="71" y="102"/>
                </a:lnTo>
                <a:lnTo>
                  <a:pt x="72" y="106"/>
                </a:lnTo>
                <a:lnTo>
                  <a:pt x="74" y="105"/>
                </a:lnTo>
                <a:lnTo>
                  <a:pt x="75" y="105"/>
                </a:lnTo>
                <a:lnTo>
                  <a:pt x="76" y="105"/>
                </a:lnTo>
                <a:lnTo>
                  <a:pt x="77" y="102"/>
                </a:lnTo>
                <a:lnTo>
                  <a:pt x="79" y="102"/>
                </a:lnTo>
                <a:lnTo>
                  <a:pt x="80" y="101"/>
                </a:lnTo>
                <a:lnTo>
                  <a:pt x="81" y="97"/>
                </a:lnTo>
                <a:lnTo>
                  <a:pt x="82" y="95"/>
                </a:lnTo>
                <a:lnTo>
                  <a:pt x="84" y="95"/>
                </a:lnTo>
                <a:lnTo>
                  <a:pt x="85" y="97"/>
                </a:lnTo>
                <a:lnTo>
                  <a:pt x="86" y="99"/>
                </a:lnTo>
                <a:lnTo>
                  <a:pt x="87" y="102"/>
                </a:lnTo>
                <a:lnTo>
                  <a:pt x="89" y="102"/>
                </a:lnTo>
                <a:lnTo>
                  <a:pt x="90" y="101"/>
                </a:lnTo>
                <a:lnTo>
                  <a:pt x="91" y="102"/>
                </a:lnTo>
                <a:lnTo>
                  <a:pt x="92" y="100"/>
                </a:lnTo>
                <a:lnTo>
                  <a:pt x="94" y="100"/>
                </a:lnTo>
                <a:lnTo>
                  <a:pt x="95" y="99"/>
                </a:lnTo>
                <a:lnTo>
                  <a:pt x="96" y="96"/>
                </a:lnTo>
                <a:lnTo>
                  <a:pt x="97" y="94"/>
                </a:lnTo>
                <a:lnTo>
                  <a:pt x="99" y="91"/>
                </a:lnTo>
                <a:lnTo>
                  <a:pt x="100" y="87"/>
                </a:lnTo>
                <a:lnTo>
                  <a:pt x="101" y="90"/>
                </a:lnTo>
                <a:lnTo>
                  <a:pt x="102" y="87"/>
                </a:lnTo>
                <a:lnTo>
                  <a:pt x="104" y="89"/>
                </a:lnTo>
                <a:lnTo>
                  <a:pt x="105" y="89"/>
                </a:lnTo>
                <a:lnTo>
                  <a:pt x="106" y="86"/>
                </a:lnTo>
                <a:lnTo>
                  <a:pt x="107" y="86"/>
                </a:lnTo>
                <a:lnTo>
                  <a:pt x="109" y="85"/>
                </a:lnTo>
                <a:lnTo>
                  <a:pt x="110" y="85"/>
                </a:lnTo>
                <a:lnTo>
                  <a:pt x="111" y="82"/>
                </a:lnTo>
                <a:lnTo>
                  <a:pt x="112" y="84"/>
                </a:lnTo>
                <a:lnTo>
                  <a:pt x="114" y="80"/>
                </a:lnTo>
                <a:lnTo>
                  <a:pt x="115" y="74"/>
                </a:lnTo>
                <a:lnTo>
                  <a:pt x="116" y="71"/>
                </a:lnTo>
                <a:lnTo>
                  <a:pt x="117" y="71"/>
                </a:lnTo>
                <a:lnTo>
                  <a:pt x="119" y="71"/>
                </a:lnTo>
                <a:lnTo>
                  <a:pt x="120" y="72"/>
                </a:lnTo>
                <a:lnTo>
                  <a:pt x="121" y="80"/>
                </a:lnTo>
                <a:lnTo>
                  <a:pt x="122" y="86"/>
                </a:lnTo>
                <a:lnTo>
                  <a:pt x="124" y="90"/>
                </a:lnTo>
                <a:lnTo>
                  <a:pt x="125" y="96"/>
                </a:lnTo>
                <a:lnTo>
                  <a:pt x="126" y="105"/>
                </a:lnTo>
                <a:lnTo>
                  <a:pt x="127" y="111"/>
                </a:lnTo>
                <a:lnTo>
                  <a:pt x="129" y="110"/>
                </a:lnTo>
                <a:lnTo>
                  <a:pt x="130" y="99"/>
                </a:lnTo>
                <a:lnTo>
                  <a:pt x="131" y="89"/>
                </a:lnTo>
                <a:lnTo>
                  <a:pt x="132" y="81"/>
                </a:lnTo>
                <a:lnTo>
                  <a:pt x="134" y="70"/>
                </a:lnTo>
                <a:lnTo>
                  <a:pt x="135" y="61"/>
                </a:lnTo>
                <a:lnTo>
                  <a:pt x="136" y="55"/>
                </a:lnTo>
                <a:lnTo>
                  <a:pt x="137" y="52"/>
                </a:lnTo>
                <a:lnTo>
                  <a:pt x="139" y="51"/>
                </a:lnTo>
                <a:lnTo>
                  <a:pt x="140" y="49"/>
                </a:lnTo>
                <a:lnTo>
                  <a:pt x="141" y="50"/>
                </a:lnTo>
                <a:lnTo>
                  <a:pt x="142" y="52"/>
                </a:lnTo>
                <a:lnTo>
                  <a:pt x="144" y="60"/>
                </a:lnTo>
                <a:lnTo>
                  <a:pt x="145" y="69"/>
                </a:lnTo>
                <a:lnTo>
                  <a:pt x="146" y="81"/>
                </a:lnTo>
                <a:lnTo>
                  <a:pt x="147" y="89"/>
                </a:lnTo>
                <a:lnTo>
                  <a:pt x="149" y="89"/>
                </a:lnTo>
                <a:lnTo>
                  <a:pt x="150" y="79"/>
                </a:lnTo>
                <a:lnTo>
                  <a:pt x="151" y="60"/>
                </a:lnTo>
                <a:lnTo>
                  <a:pt x="152" y="41"/>
                </a:lnTo>
                <a:lnTo>
                  <a:pt x="154" y="30"/>
                </a:lnTo>
                <a:lnTo>
                  <a:pt x="155" y="20"/>
                </a:lnTo>
                <a:lnTo>
                  <a:pt x="156" y="9"/>
                </a:lnTo>
                <a:lnTo>
                  <a:pt x="157" y="5"/>
                </a:lnTo>
                <a:lnTo>
                  <a:pt x="159" y="0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Freeform 214"/>
          <p:cNvSpPr>
            <a:spLocks/>
          </p:cNvSpPr>
          <p:nvPr/>
        </p:nvSpPr>
        <p:spPr bwMode="auto">
          <a:xfrm>
            <a:off x="5962583" y="1219199"/>
            <a:ext cx="382377" cy="123625"/>
          </a:xfrm>
          <a:custGeom>
            <a:avLst/>
            <a:gdLst/>
            <a:ahLst/>
            <a:cxnLst>
              <a:cxn ang="0">
                <a:pos x="2" y="108"/>
              </a:cxn>
              <a:cxn ang="0">
                <a:pos x="6" y="124"/>
              </a:cxn>
              <a:cxn ang="0">
                <a:pos x="10" y="139"/>
              </a:cxn>
              <a:cxn ang="0">
                <a:pos x="13" y="113"/>
              </a:cxn>
              <a:cxn ang="0">
                <a:pos x="17" y="75"/>
              </a:cxn>
              <a:cxn ang="0">
                <a:pos x="21" y="44"/>
              </a:cxn>
              <a:cxn ang="0">
                <a:pos x="25" y="43"/>
              </a:cxn>
              <a:cxn ang="0">
                <a:pos x="28" y="38"/>
              </a:cxn>
              <a:cxn ang="0">
                <a:pos x="32" y="49"/>
              </a:cxn>
              <a:cxn ang="0">
                <a:pos x="36" y="70"/>
              </a:cxn>
              <a:cxn ang="0">
                <a:pos x="40" y="98"/>
              </a:cxn>
              <a:cxn ang="0">
                <a:pos x="43" y="119"/>
              </a:cxn>
              <a:cxn ang="0">
                <a:pos x="47" y="150"/>
              </a:cxn>
              <a:cxn ang="0">
                <a:pos x="51" y="164"/>
              </a:cxn>
              <a:cxn ang="0">
                <a:pos x="55" y="115"/>
              </a:cxn>
              <a:cxn ang="0">
                <a:pos x="58" y="80"/>
              </a:cxn>
              <a:cxn ang="0">
                <a:pos x="62" y="77"/>
              </a:cxn>
              <a:cxn ang="0">
                <a:pos x="66" y="102"/>
              </a:cxn>
              <a:cxn ang="0">
                <a:pos x="70" y="139"/>
              </a:cxn>
              <a:cxn ang="0">
                <a:pos x="73" y="182"/>
              </a:cxn>
              <a:cxn ang="0">
                <a:pos x="77" y="210"/>
              </a:cxn>
              <a:cxn ang="0">
                <a:pos x="81" y="204"/>
              </a:cxn>
              <a:cxn ang="0">
                <a:pos x="85" y="189"/>
              </a:cxn>
              <a:cxn ang="0">
                <a:pos x="88" y="173"/>
              </a:cxn>
              <a:cxn ang="0">
                <a:pos x="92" y="169"/>
              </a:cxn>
              <a:cxn ang="0">
                <a:pos x="96" y="195"/>
              </a:cxn>
              <a:cxn ang="0">
                <a:pos x="100" y="198"/>
              </a:cxn>
              <a:cxn ang="0">
                <a:pos x="103" y="164"/>
              </a:cxn>
              <a:cxn ang="0">
                <a:pos x="107" y="142"/>
              </a:cxn>
              <a:cxn ang="0">
                <a:pos x="111" y="143"/>
              </a:cxn>
              <a:cxn ang="0">
                <a:pos x="115" y="160"/>
              </a:cxn>
              <a:cxn ang="0">
                <a:pos x="118" y="184"/>
              </a:cxn>
              <a:cxn ang="0">
                <a:pos x="122" y="205"/>
              </a:cxn>
              <a:cxn ang="0">
                <a:pos x="126" y="204"/>
              </a:cxn>
              <a:cxn ang="0">
                <a:pos x="130" y="197"/>
              </a:cxn>
              <a:cxn ang="0">
                <a:pos x="133" y="195"/>
              </a:cxn>
              <a:cxn ang="0">
                <a:pos x="137" y="192"/>
              </a:cxn>
              <a:cxn ang="0">
                <a:pos x="141" y="203"/>
              </a:cxn>
              <a:cxn ang="0">
                <a:pos x="145" y="203"/>
              </a:cxn>
              <a:cxn ang="0">
                <a:pos x="148" y="205"/>
              </a:cxn>
              <a:cxn ang="0">
                <a:pos x="152" y="217"/>
              </a:cxn>
              <a:cxn ang="0">
                <a:pos x="156" y="217"/>
              </a:cxn>
            </a:cxnLst>
            <a:rect l="0" t="0" r="r" b="b"/>
            <a:pathLst>
              <a:path w="158" h="219">
                <a:moveTo>
                  <a:pt x="0" y="108"/>
                </a:moveTo>
                <a:lnTo>
                  <a:pt x="1" y="108"/>
                </a:lnTo>
                <a:lnTo>
                  <a:pt x="2" y="108"/>
                </a:lnTo>
                <a:lnTo>
                  <a:pt x="3" y="112"/>
                </a:lnTo>
                <a:lnTo>
                  <a:pt x="5" y="118"/>
                </a:lnTo>
                <a:lnTo>
                  <a:pt x="6" y="124"/>
                </a:lnTo>
                <a:lnTo>
                  <a:pt x="7" y="135"/>
                </a:lnTo>
                <a:lnTo>
                  <a:pt x="8" y="134"/>
                </a:lnTo>
                <a:lnTo>
                  <a:pt x="10" y="139"/>
                </a:lnTo>
                <a:lnTo>
                  <a:pt x="11" y="130"/>
                </a:lnTo>
                <a:lnTo>
                  <a:pt x="12" y="128"/>
                </a:lnTo>
                <a:lnTo>
                  <a:pt x="13" y="113"/>
                </a:lnTo>
                <a:lnTo>
                  <a:pt x="15" y="107"/>
                </a:lnTo>
                <a:lnTo>
                  <a:pt x="16" y="84"/>
                </a:lnTo>
                <a:lnTo>
                  <a:pt x="17" y="75"/>
                </a:lnTo>
                <a:lnTo>
                  <a:pt x="18" y="34"/>
                </a:lnTo>
                <a:lnTo>
                  <a:pt x="20" y="0"/>
                </a:lnTo>
                <a:lnTo>
                  <a:pt x="21" y="44"/>
                </a:lnTo>
                <a:lnTo>
                  <a:pt x="22" y="43"/>
                </a:lnTo>
                <a:lnTo>
                  <a:pt x="23" y="43"/>
                </a:lnTo>
                <a:lnTo>
                  <a:pt x="25" y="43"/>
                </a:lnTo>
                <a:lnTo>
                  <a:pt x="26" y="32"/>
                </a:lnTo>
                <a:lnTo>
                  <a:pt x="27" y="35"/>
                </a:lnTo>
                <a:lnTo>
                  <a:pt x="28" y="38"/>
                </a:lnTo>
                <a:lnTo>
                  <a:pt x="30" y="45"/>
                </a:lnTo>
                <a:lnTo>
                  <a:pt x="31" y="44"/>
                </a:lnTo>
                <a:lnTo>
                  <a:pt x="32" y="49"/>
                </a:lnTo>
                <a:lnTo>
                  <a:pt x="33" y="54"/>
                </a:lnTo>
                <a:lnTo>
                  <a:pt x="35" y="63"/>
                </a:lnTo>
                <a:lnTo>
                  <a:pt x="36" y="70"/>
                </a:lnTo>
                <a:lnTo>
                  <a:pt x="37" y="80"/>
                </a:lnTo>
                <a:lnTo>
                  <a:pt x="38" y="89"/>
                </a:lnTo>
                <a:lnTo>
                  <a:pt x="40" y="98"/>
                </a:lnTo>
                <a:lnTo>
                  <a:pt x="41" y="104"/>
                </a:lnTo>
                <a:lnTo>
                  <a:pt x="42" y="110"/>
                </a:lnTo>
                <a:lnTo>
                  <a:pt x="43" y="119"/>
                </a:lnTo>
                <a:lnTo>
                  <a:pt x="45" y="125"/>
                </a:lnTo>
                <a:lnTo>
                  <a:pt x="46" y="140"/>
                </a:lnTo>
                <a:lnTo>
                  <a:pt x="47" y="150"/>
                </a:lnTo>
                <a:lnTo>
                  <a:pt x="48" y="162"/>
                </a:lnTo>
                <a:lnTo>
                  <a:pt x="50" y="164"/>
                </a:lnTo>
                <a:lnTo>
                  <a:pt x="51" y="164"/>
                </a:lnTo>
                <a:lnTo>
                  <a:pt x="52" y="155"/>
                </a:lnTo>
                <a:lnTo>
                  <a:pt x="53" y="133"/>
                </a:lnTo>
                <a:lnTo>
                  <a:pt x="55" y="115"/>
                </a:lnTo>
                <a:lnTo>
                  <a:pt x="56" y="98"/>
                </a:lnTo>
                <a:lnTo>
                  <a:pt x="57" y="87"/>
                </a:lnTo>
                <a:lnTo>
                  <a:pt x="58" y="80"/>
                </a:lnTo>
                <a:lnTo>
                  <a:pt x="60" y="78"/>
                </a:lnTo>
                <a:lnTo>
                  <a:pt x="61" y="77"/>
                </a:lnTo>
                <a:lnTo>
                  <a:pt x="62" y="77"/>
                </a:lnTo>
                <a:lnTo>
                  <a:pt x="63" y="87"/>
                </a:lnTo>
                <a:lnTo>
                  <a:pt x="65" y="93"/>
                </a:lnTo>
                <a:lnTo>
                  <a:pt x="66" y="102"/>
                </a:lnTo>
                <a:lnTo>
                  <a:pt x="67" y="113"/>
                </a:lnTo>
                <a:lnTo>
                  <a:pt x="68" y="128"/>
                </a:lnTo>
                <a:lnTo>
                  <a:pt x="70" y="139"/>
                </a:lnTo>
                <a:lnTo>
                  <a:pt x="71" y="157"/>
                </a:lnTo>
                <a:lnTo>
                  <a:pt x="72" y="170"/>
                </a:lnTo>
                <a:lnTo>
                  <a:pt x="73" y="182"/>
                </a:lnTo>
                <a:lnTo>
                  <a:pt x="75" y="194"/>
                </a:lnTo>
                <a:lnTo>
                  <a:pt x="76" y="203"/>
                </a:lnTo>
                <a:lnTo>
                  <a:pt x="77" y="210"/>
                </a:lnTo>
                <a:lnTo>
                  <a:pt x="78" y="209"/>
                </a:lnTo>
                <a:lnTo>
                  <a:pt x="80" y="208"/>
                </a:lnTo>
                <a:lnTo>
                  <a:pt x="81" y="204"/>
                </a:lnTo>
                <a:lnTo>
                  <a:pt x="82" y="195"/>
                </a:lnTo>
                <a:lnTo>
                  <a:pt x="83" y="194"/>
                </a:lnTo>
                <a:lnTo>
                  <a:pt x="85" y="189"/>
                </a:lnTo>
                <a:lnTo>
                  <a:pt x="86" y="184"/>
                </a:lnTo>
                <a:lnTo>
                  <a:pt x="87" y="180"/>
                </a:lnTo>
                <a:lnTo>
                  <a:pt x="88" y="173"/>
                </a:lnTo>
                <a:lnTo>
                  <a:pt x="90" y="169"/>
                </a:lnTo>
                <a:lnTo>
                  <a:pt x="91" y="167"/>
                </a:lnTo>
                <a:lnTo>
                  <a:pt x="92" y="169"/>
                </a:lnTo>
                <a:lnTo>
                  <a:pt x="93" y="179"/>
                </a:lnTo>
                <a:lnTo>
                  <a:pt x="95" y="187"/>
                </a:lnTo>
                <a:lnTo>
                  <a:pt x="96" y="195"/>
                </a:lnTo>
                <a:lnTo>
                  <a:pt x="97" y="203"/>
                </a:lnTo>
                <a:lnTo>
                  <a:pt x="98" y="204"/>
                </a:lnTo>
                <a:lnTo>
                  <a:pt x="100" y="198"/>
                </a:lnTo>
                <a:lnTo>
                  <a:pt x="101" y="187"/>
                </a:lnTo>
                <a:lnTo>
                  <a:pt x="102" y="174"/>
                </a:lnTo>
                <a:lnTo>
                  <a:pt x="103" y="164"/>
                </a:lnTo>
                <a:lnTo>
                  <a:pt x="105" y="153"/>
                </a:lnTo>
                <a:lnTo>
                  <a:pt x="106" y="147"/>
                </a:lnTo>
                <a:lnTo>
                  <a:pt x="107" y="142"/>
                </a:lnTo>
                <a:lnTo>
                  <a:pt x="108" y="139"/>
                </a:lnTo>
                <a:lnTo>
                  <a:pt x="110" y="139"/>
                </a:lnTo>
                <a:lnTo>
                  <a:pt x="111" y="143"/>
                </a:lnTo>
                <a:lnTo>
                  <a:pt x="112" y="147"/>
                </a:lnTo>
                <a:lnTo>
                  <a:pt x="113" y="157"/>
                </a:lnTo>
                <a:lnTo>
                  <a:pt x="115" y="160"/>
                </a:lnTo>
                <a:lnTo>
                  <a:pt x="116" y="165"/>
                </a:lnTo>
                <a:lnTo>
                  <a:pt x="117" y="175"/>
                </a:lnTo>
                <a:lnTo>
                  <a:pt x="118" y="184"/>
                </a:lnTo>
                <a:lnTo>
                  <a:pt x="120" y="194"/>
                </a:lnTo>
                <a:lnTo>
                  <a:pt x="121" y="199"/>
                </a:lnTo>
                <a:lnTo>
                  <a:pt x="122" y="205"/>
                </a:lnTo>
                <a:lnTo>
                  <a:pt x="123" y="209"/>
                </a:lnTo>
                <a:lnTo>
                  <a:pt x="125" y="207"/>
                </a:lnTo>
                <a:lnTo>
                  <a:pt x="126" y="204"/>
                </a:lnTo>
                <a:lnTo>
                  <a:pt x="127" y="200"/>
                </a:lnTo>
                <a:lnTo>
                  <a:pt x="128" y="199"/>
                </a:lnTo>
                <a:lnTo>
                  <a:pt x="130" y="197"/>
                </a:lnTo>
                <a:lnTo>
                  <a:pt x="131" y="195"/>
                </a:lnTo>
                <a:lnTo>
                  <a:pt x="132" y="198"/>
                </a:lnTo>
                <a:lnTo>
                  <a:pt x="133" y="195"/>
                </a:lnTo>
                <a:lnTo>
                  <a:pt x="135" y="193"/>
                </a:lnTo>
                <a:lnTo>
                  <a:pt x="136" y="193"/>
                </a:lnTo>
                <a:lnTo>
                  <a:pt x="137" y="192"/>
                </a:lnTo>
                <a:lnTo>
                  <a:pt x="138" y="195"/>
                </a:lnTo>
                <a:lnTo>
                  <a:pt x="140" y="199"/>
                </a:lnTo>
                <a:lnTo>
                  <a:pt x="141" y="203"/>
                </a:lnTo>
                <a:lnTo>
                  <a:pt x="142" y="205"/>
                </a:lnTo>
                <a:lnTo>
                  <a:pt x="143" y="204"/>
                </a:lnTo>
                <a:lnTo>
                  <a:pt x="145" y="203"/>
                </a:lnTo>
                <a:lnTo>
                  <a:pt x="146" y="200"/>
                </a:lnTo>
                <a:lnTo>
                  <a:pt x="147" y="204"/>
                </a:lnTo>
                <a:lnTo>
                  <a:pt x="148" y="205"/>
                </a:lnTo>
                <a:lnTo>
                  <a:pt x="150" y="212"/>
                </a:lnTo>
                <a:lnTo>
                  <a:pt x="151" y="214"/>
                </a:lnTo>
                <a:lnTo>
                  <a:pt x="152" y="217"/>
                </a:lnTo>
                <a:lnTo>
                  <a:pt x="153" y="219"/>
                </a:lnTo>
                <a:lnTo>
                  <a:pt x="155" y="215"/>
                </a:lnTo>
                <a:lnTo>
                  <a:pt x="156" y="217"/>
                </a:lnTo>
                <a:lnTo>
                  <a:pt x="157" y="212"/>
                </a:lnTo>
                <a:lnTo>
                  <a:pt x="158" y="209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Freeform 215"/>
          <p:cNvSpPr>
            <a:spLocks/>
          </p:cNvSpPr>
          <p:nvPr/>
        </p:nvSpPr>
        <p:spPr bwMode="auto">
          <a:xfrm>
            <a:off x="6344960" y="1258120"/>
            <a:ext cx="384797" cy="94386"/>
          </a:xfrm>
          <a:custGeom>
            <a:avLst/>
            <a:gdLst/>
            <a:ahLst/>
            <a:cxnLst>
              <a:cxn ang="0">
                <a:pos x="3" y="20"/>
              </a:cxn>
              <a:cxn ang="0">
                <a:pos x="7" y="15"/>
              </a:cxn>
              <a:cxn ang="0">
                <a:pos x="10" y="18"/>
              </a:cxn>
              <a:cxn ang="0">
                <a:pos x="14" y="15"/>
              </a:cxn>
              <a:cxn ang="0">
                <a:pos x="18" y="18"/>
              </a:cxn>
              <a:cxn ang="0">
                <a:pos x="22" y="25"/>
              </a:cxn>
              <a:cxn ang="0">
                <a:pos x="25" y="29"/>
              </a:cxn>
              <a:cxn ang="0">
                <a:pos x="29" y="33"/>
              </a:cxn>
              <a:cxn ang="0">
                <a:pos x="33" y="31"/>
              </a:cxn>
              <a:cxn ang="0">
                <a:pos x="37" y="30"/>
              </a:cxn>
              <a:cxn ang="0">
                <a:pos x="40" y="33"/>
              </a:cxn>
              <a:cxn ang="0">
                <a:pos x="44" y="31"/>
              </a:cxn>
              <a:cxn ang="0">
                <a:pos x="48" y="30"/>
              </a:cxn>
              <a:cxn ang="0">
                <a:pos x="52" y="30"/>
              </a:cxn>
              <a:cxn ang="0">
                <a:pos x="55" y="28"/>
              </a:cxn>
              <a:cxn ang="0">
                <a:pos x="59" y="26"/>
              </a:cxn>
              <a:cxn ang="0">
                <a:pos x="63" y="26"/>
              </a:cxn>
              <a:cxn ang="0">
                <a:pos x="67" y="18"/>
              </a:cxn>
              <a:cxn ang="0">
                <a:pos x="70" y="6"/>
              </a:cxn>
              <a:cxn ang="0">
                <a:pos x="74" y="4"/>
              </a:cxn>
              <a:cxn ang="0">
                <a:pos x="78" y="14"/>
              </a:cxn>
              <a:cxn ang="0">
                <a:pos x="82" y="15"/>
              </a:cxn>
              <a:cxn ang="0">
                <a:pos x="85" y="1"/>
              </a:cxn>
              <a:cxn ang="0">
                <a:pos x="89" y="19"/>
              </a:cxn>
              <a:cxn ang="0">
                <a:pos x="93" y="29"/>
              </a:cxn>
              <a:cxn ang="0">
                <a:pos x="97" y="28"/>
              </a:cxn>
              <a:cxn ang="0">
                <a:pos x="100" y="34"/>
              </a:cxn>
              <a:cxn ang="0">
                <a:pos x="104" y="28"/>
              </a:cxn>
              <a:cxn ang="0">
                <a:pos x="108" y="35"/>
              </a:cxn>
              <a:cxn ang="0">
                <a:pos x="112" y="39"/>
              </a:cxn>
              <a:cxn ang="0">
                <a:pos x="115" y="31"/>
              </a:cxn>
              <a:cxn ang="0">
                <a:pos x="119" y="29"/>
              </a:cxn>
              <a:cxn ang="0">
                <a:pos x="123" y="25"/>
              </a:cxn>
              <a:cxn ang="0">
                <a:pos x="127" y="31"/>
              </a:cxn>
              <a:cxn ang="0">
                <a:pos x="130" y="34"/>
              </a:cxn>
              <a:cxn ang="0">
                <a:pos x="134" y="26"/>
              </a:cxn>
              <a:cxn ang="0">
                <a:pos x="138" y="25"/>
              </a:cxn>
              <a:cxn ang="0">
                <a:pos x="142" y="25"/>
              </a:cxn>
              <a:cxn ang="0">
                <a:pos x="145" y="13"/>
              </a:cxn>
              <a:cxn ang="0">
                <a:pos x="149" y="11"/>
              </a:cxn>
              <a:cxn ang="0">
                <a:pos x="153" y="3"/>
              </a:cxn>
              <a:cxn ang="0">
                <a:pos x="157" y="4"/>
              </a:cxn>
            </a:cxnLst>
            <a:rect l="0" t="0" r="r" b="b"/>
            <a:pathLst>
              <a:path w="159" h="39">
                <a:moveTo>
                  <a:pt x="0" y="25"/>
                </a:moveTo>
                <a:lnTo>
                  <a:pt x="2" y="24"/>
                </a:lnTo>
                <a:lnTo>
                  <a:pt x="3" y="20"/>
                </a:lnTo>
                <a:lnTo>
                  <a:pt x="4" y="21"/>
                </a:lnTo>
                <a:lnTo>
                  <a:pt x="5" y="18"/>
                </a:lnTo>
                <a:lnTo>
                  <a:pt x="7" y="15"/>
                </a:lnTo>
                <a:lnTo>
                  <a:pt x="8" y="16"/>
                </a:lnTo>
                <a:lnTo>
                  <a:pt x="9" y="15"/>
                </a:lnTo>
                <a:lnTo>
                  <a:pt x="10" y="18"/>
                </a:lnTo>
                <a:lnTo>
                  <a:pt x="12" y="15"/>
                </a:lnTo>
                <a:lnTo>
                  <a:pt x="13" y="15"/>
                </a:lnTo>
                <a:lnTo>
                  <a:pt x="14" y="15"/>
                </a:lnTo>
                <a:lnTo>
                  <a:pt x="15" y="15"/>
                </a:lnTo>
                <a:lnTo>
                  <a:pt x="17" y="18"/>
                </a:lnTo>
                <a:lnTo>
                  <a:pt x="18" y="18"/>
                </a:lnTo>
                <a:lnTo>
                  <a:pt x="19" y="26"/>
                </a:lnTo>
                <a:lnTo>
                  <a:pt x="20" y="25"/>
                </a:lnTo>
                <a:lnTo>
                  <a:pt x="22" y="25"/>
                </a:lnTo>
                <a:lnTo>
                  <a:pt x="23" y="26"/>
                </a:lnTo>
                <a:lnTo>
                  <a:pt x="24" y="28"/>
                </a:lnTo>
                <a:lnTo>
                  <a:pt x="25" y="29"/>
                </a:lnTo>
                <a:lnTo>
                  <a:pt x="27" y="30"/>
                </a:lnTo>
                <a:lnTo>
                  <a:pt x="28" y="29"/>
                </a:lnTo>
                <a:lnTo>
                  <a:pt x="29" y="33"/>
                </a:lnTo>
                <a:lnTo>
                  <a:pt x="30" y="30"/>
                </a:lnTo>
                <a:lnTo>
                  <a:pt x="32" y="30"/>
                </a:lnTo>
                <a:lnTo>
                  <a:pt x="33" y="31"/>
                </a:lnTo>
                <a:lnTo>
                  <a:pt x="34" y="29"/>
                </a:lnTo>
                <a:lnTo>
                  <a:pt x="35" y="29"/>
                </a:lnTo>
                <a:lnTo>
                  <a:pt x="37" y="30"/>
                </a:lnTo>
                <a:lnTo>
                  <a:pt x="38" y="30"/>
                </a:lnTo>
                <a:lnTo>
                  <a:pt x="39" y="30"/>
                </a:lnTo>
                <a:lnTo>
                  <a:pt x="40" y="33"/>
                </a:lnTo>
                <a:lnTo>
                  <a:pt x="42" y="33"/>
                </a:lnTo>
                <a:lnTo>
                  <a:pt x="43" y="34"/>
                </a:lnTo>
                <a:lnTo>
                  <a:pt x="44" y="31"/>
                </a:lnTo>
                <a:lnTo>
                  <a:pt x="45" y="30"/>
                </a:lnTo>
                <a:lnTo>
                  <a:pt x="47" y="31"/>
                </a:lnTo>
                <a:lnTo>
                  <a:pt x="48" y="30"/>
                </a:lnTo>
                <a:lnTo>
                  <a:pt x="49" y="30"/>
                </a:lnTo>
                <a:lnTo>
                  <a:pt x="50" y="28"/>
                </a:lnTo>
                <a:lnTo>
                  <a:pt x="52" y="30"/>
                </a:lnTo>
                <a:lnTo>
                  <a:pt x="53" y="30"/>
                </a:lnTo>
                <a:lnTo>
                  <a:pt x="54" y="28"/>
                </a:lnTo>
                <a:lnTo>
                  <a:pt x="55" y="28"/>
                </a:lnTo>
                <a:lnTo>
                  <a:pt x="57" y="26"/>
                </a:lnTo>
                <a:lnTo>
                  <a:pt x="58" y="25"/>
                </a:lnTo>
                <a:lnTo>
                  <a:pt x="59" y="26"/>
                </a:lnTo>
                <a:lnTo>
                  <a:pt x="60" y="23"/>
                </a:lnTo>
                <a:lnTo>
                  <a:pt x="62" y="24"/>
                </a:lnTo>
                <a:lnTo>
                  <a:pt x="63" y="26"/>
                </a:lnTo>
                <a:lnTo>
                  <a:pt x="64" y="24"/>
                </a:lnTo>
                <a:lnTo>
                  <a:pt x="65" y="20"/>
                </a:lnTo>
                <a:lnTo>
                  <a:pt x="67" y="18"/>
                </a:lnTo>
                <a:lnTo>
                  <a:pt x="68" y="13"/>
                </a:lnTo>
                <a:lnTo>
                  <a:pt x="69" y="8"/>
                </a:lnTo>
                <a:lnTo>
                  <a:pt x="70" y="6"/>
                </a:lnTo>
                <a:lnTo>
                  <a:pt x="72" y="5"/>
                </a:lnTo>
                <a:lnTo>
                  <a:pt x="73" y="3"/>
                </a:lnTo>
                <a:lnTo>
                  <a:pt x="74" y="4"/>
                </a:lnTo>
                <a:lnTo>
                  <a:pt x="75" y="8"/>
                </a:lnTo>
                <a:lnTo>
                  <a:pt x="77" y="10"/>
                </a:lnTo>
                <a:lnTo>
                  <a:pt x="78" y="14"/>
                </a:lnTo>
                <a:lnTo>
                  <a:pt x="79" y="24"/>
                </a:lnTo>
                <a:lnTo>
                  <a:pt x="80" y="23"/>
                </a:lnTo>
                <a:lnTo>
                  <a:pt x="82" y="15"/>
                </a:lnTo>
                <a:lnTo>
                  <a:pt x="83" y="15"/>
                </a:lnTo>
                <a:lnTo>
                  <a:pt x="84" y="3"/>
                </a:lnTo>
                <a:lnTo>
                  <a:pt x="85" y="1"/>
                </a:lnTo>
                <a:lnTo>
                  <a:pt x="87" y="15"/>
                </a:lnTo>
                <a:lnTo>
                  <a:pt x="88" y="14"/>
                </a:lnTo>
                <a:lnTo>
                  <a:pt x="89" y="19"/>
                </a:lnTo>
                <a:lnTo>
                  <a:pt x="90" y="21"/>
                </a:lnTo>
                <a:lnTo>
                  <a:pt x="92" y="25"/>
                </a:lnTo>
                <a:lnTo>
                  <a:pt x="93" y="29"/>
                </a:lnTo>
                <a:lnTo>
                  <a:pt x="94" y="26"/>
                </a:lnTo>
                <a:lnTo>
                  <a:pt x="95" y="29"/>
                </a:lnTo>
                <a:lnTo>
                  <a:pt x="97" y="28"/>
                </a:lnTo>
                <a:lnTo>
                  <a:pt x="98" y="34"/>
                </a:lnTo>
                <a:lnTo>
                  <a:pt x="99" y="34"/>
                </a:lnTo>
                <a:lnTo>
                  <a:pt x="100" y="34"/>
                </a:lnTo>
                <a:lnTo>
                  <a:pt x="102" y="30"/>
                </a:lnTo>
                <a:lnTo>
                  <a:pt x="103" y="30"/>
                </a:lnTo>
                <a:lnTo>
                  <a:pt x="104" y="28"/>
                </a:lnTo>
                <a:lnTo>
                  <a:pt x="105" y="31"/>
                </a:lnTo>
                <a:lnTo>
                  <a:pt x="107" y="34"/>
                </a:lnTo>
                <a:lnTo>
                  <a:pt x="108" y="35"/>
                </a:lnTo>
                <a:lnTo>
                  <a:pt x="109" y="34"/>
                </a:lnTo>
                <a:lnTo>
                  <a:pt x="110" y="36"/>
                </a:lnTo>
                <a:lnTo>
                  <a:pt x="112" y="39"/>
                </a:lnTo>
                <a:lnTo>
                  <a:pt x="113" y="39"/>
                </a:lnTo>
                <a:lnTo>
                  <a:pt x="114" y="34"/>
                </a:lnTo>
                <a:lnTo>
                  <a:pt x="115" y="31"/>
                </a:lnTo>
                <a:lnTo>
                  <a:pt x="117" y="30"/>
                </a:lnTo>
                <a:lnTo>
                  <a:pt x="118" y="30"/>
                </a:lnTo>
                <a:lnTo>
                  <a:pt x="119" y="29"/>
                </a:lnTo>
                <a:lnTo>
                  <a:pt x="120" y="26"/>
                </a:lnTo>
                <a:lnTo>
                  <a:pt x="122" y="26"/>
                </a:lnTo>
                <a:lnTo>
                  <a:pt x="123" y="25"/>
                </a:lnTo>
                <a:lnTo>
                  <a:pt x="124" y="26"/>
                </a:lnTo>
                <a:lnTo>
                  <a:pt x="125" y="30"/>
                </a:lnTo>
                <a:lnTo>
                  <a:pt x="127" y="31"/>
                </a:lnTo>
                <a:lnTo>
                  <a:pt x="128" y="34"/>
                </a:lnTo>
                <a:lnTo>
                  <a:pt x="129" y="35"/>
                </a:lnTo>
                <a:lnTo>
                  <a:pt x="130" y="34"/>
                </a:lnTo>
                <a:lnTo>
                  <a:pt x="132" y="34"/>
                </a:lnTo>
                <a:lnTo>
                  <a:pt x="133" y="28"/>
                </a:lnTo>
                <a:lnTo>
                  <a:pt x="134" y="26"/>
                </a:lnTo>
                <a:lnTo>
                  <a:pt x="135" y="26"/>
                </a:lnTo>
                <a:lnTo>
                  <a:pt x="137" y="21"/>
                </a:lnTo>
                <a:lnTo>
                  <a:pt x="138" y="25"/>
                </a:lnTo>
                <a:lnTo>
                  <a:pt x="139" y="24"/>
                </a:lnTo>
                <a:lnTo>
                  <a:pt x="140" y="26"/>
                </a:lnTo>
                <a:lnTo>
                  <a:pt x="142" y="25"/>
                </a:lnTo>
                <a:lnTo>
                  <a:pt x="143" y="21"/>
                </a:lnTo>
                <a:lnTo>
                  <a:pt x="144" y="18"/>
                </a:lnTo>
                <a:lnTo>
                  <a:pt x="145" y="13"/>
                </a:lnTo>
                <a:lnTo>
                  <a:pt x="147" y="10"/>
                </a:lnTo>
                <a:lnTo>
                  <a:pt x="148" y="11"/>
                </a:lnTo>
                <a:lnTo>
                  <a:pt x="149" y="11"/>
                </a:lnTo>
                <a:lnTo>
                  <a:pt x="150" y="10"/>
                </a:lnTo>
                <a:lnTo>
                  <a:pt x="152" y="6"/>
                </a:lnTo>
                <a:lnTo>
                  <a:pt x="153" y="3"/>
                </a:lnTo>
                <a:lnTo>
                  <a:pt x="154" y="0"/>
                </a:lnTo>
                <a:lnTo>
                  <a:pt x="155" y="0"/>
                </a:lnTo>
                <a:lnTo>
                  <a:pt x="157" y="4"/>
                </a:lnTo>
                <a:lnTo>
                  <a:pt x="158" y="5"/>
                </a:lnTo>
                <a:lnTo>
                  <a:pt x="159" y="8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Freeform 216"/>
          <p:cNvSpPr>
            <a:spLocks/>
          </p:cNvSpPr>
          <p:nvPr/>
        </p:nvSpPr>
        <p:spPr bwMode="auto">
          <a:xfrm>
            <a:off x="6729756" y="1071775"/>
            <a:ext cx="275893" cy="268632"/>
          </a:xfrm>
          <a:custGeom>
            <a:avLst/>
            <a:gdLst/>
            <a:ahLst/>
            <a:cxnLst>
              <a:cxn ang="0">
                <a:pos x="1" y="82"/>
              </a:cxn>
              <a:cxn ang="0">
                <a:pos x="4" y="86"/>
              </a:cxn>
              <a:cxn ang="0">
                <a:pos x="6" y="81"/>
              </a:cxn>
              <a:cxn ang="0">
                <a:pos x="9" y="76"/>
              </a:cxn>
              <a:cxn ang="0">
                <a:pos x="11" y="72"/>
              </a:cxn>
              <a:cxn ang="0">
                <a:pos x="14" y="72"/>
              </a:cxn>
              <a:cxn ang="0">
                <a:pos x="16" y="72"/>
              </a:cxn>
              <a:cxn ang="0">
                <a:pos x="19" y="71"/>
              </a:cxn>
              <a:cxn ang="0">
                <a:pos x="21" y="71"/>
              </a:cxn>
              <a:cxn ang="0">
                <a:pos x="24" y="76"/>
              </a:cxn>
              <a:cxn ang="0">
                <a:pos x="26" y="77"/>
              </a:cxn>
              <a:cxn ang="0">
                <a:pos x="29" y="85"/>
              </a:cxn>
              <a:cxn ang="0">
                <a:pos x="31" y="87"/>
              </a:cxn>
              <a:cxn ang="0">
                <a:pos x="34" y="75"/>
              </a:cxn>
              <a:cxn ang="0">
                <a:pos x="36" y="63"/>
              </a:cxn>
              <a:cxn ang="0">
                <a:pos x="39" y="51"/>
              </a:cxn>
              <a:cxn ang="0">
                <a:pos x="41" y="37"/>
              </a:cxn>
              <a:cxn ang="0">
                <a:pos x="44" y="31"/>
              </a:cxn>
              <a:cxn ang="0">
                <a:pos x="46" y="43"/>
              </a:cxn>
              <a:cxn ang="0">
                <a:pos x="49" y="66"/>
              </a:cxn>
              <a:cxn ang="0">
                <a:pos x="51" y="90"/>
              </a:cxn>
              <a:cxn ang="0">
                <a:pos x="54" y="111"/>
              </a:cxn>
              <a:cxn ang="0">
                <a:pos x="56" y="101"/>
              </a:cxn>
              <a:cxn ang="0">
                <a:pos x="59" y="96"/>
              </a:cxn>
              <a:cxn ang="0">
                <a:pos x="61" y="93"/>
              </a:cxn>
              <a:cxn ang="0">
                <a:pos x="64" y="92"/>
              </a:cxn>
              <a:cxn ang="0">
                <a:pos x="66" y="90"/>
              </a:cxn>
              <a:cxn ang="0">
                <a:pos x="69" y="81"/>
              </a:cxn>
              <a:cxn ang="0">
                <a:pos x="71" y="73"/>
              </a:cxn>
              <a:cxn ang="0">
                <a:pos x="74" y="51"/>
              </a:cxn>
              <a:cxn ang="0">
                <a:pos x="76" y="31"/>
              </a:cxn>
              <a:cxn ang="0">
                <a:pos x="79" y="17"/>
              </a:cxn>
              <a:cxn ang="0">
                <a:pos x="81" y="13"/>
              </a:cxn>
              <a:cxn ang="0">
                <a:pos x="84" y="6"/>
              </a:cxn>
              <a:cxn ang="0">
                <a:pos x="86" y="5"/>
              </a:cxn>
              <a:cxn ang="0">
                <a:pos x="89" y="1"/>
              </a:cxn>
              <a:cxn ang="0">
                <a:pos x="91" y="2"/>
              </a:cxn>
              <a:cxn ang="0">
                <a:pos x="94" y="5"/>
              </a:cxn>
              <a:cxn ang="0">
                <a:pos x="96" y="8"/>
              </a:cxn>
              <a:cxn ang="0">
                <a:pos x="99" y="22"/>
              </a:cxn>
              <a:cxn ang="0">
                <a:pos x="101" y="35"/>
              </a:cxn>
              <a:cxn ang="0">
                <a:pos x="104" y="42"/>
              </a:cxn>
              <a:cxn ang="0">
                <a:pos x="106" y="32"/>
              </a:cxn>
              <a:cxn ang="0">
                <a:pos x="109" y="18"/>
              </a:cxn>
              <a:cxn ang="0">
                <a:pos x="111" y="8"/>
              </a:cxn>
              <a:cxn ang="0">
                <a:pos x="114" y="0"/>
              </a:cxn>
            </a:cxnLst>
            <a:rect l="0" t="0" r="r" b="b"/>
            <a:pathLst>
              <a:path w="114" h="111">
                <a:moveTo>
                  <a:pt x="0" y="85"/>
                </a:moveTo>
                <a:lnTo>
                  <a:pt x="1" y="82"/>
                </a:lnTo>
                <a:lnTo>
                  <a:pt x="3" y="83"/>
                </a:lnTo>
                <a:lnTo>
                  <a:pt x="4" y="86"/>
                </a:lnTo>
                <a:lnTo>
                  <a:pt x="5" y="83"/>
                </a:lnTo>
                <a:lnTo>
                  <a:pt x="6" y="81"/>
                </a:lnTo>
                <a:lnTo>
                  <a:pt x="8" y="77"/>
                </a:lnTo>
                <a:lnTo>
                  <a:pt x="9" y="76"/>
                </a:lnTo>
                <a:lnTo>
                  <a:pt x="10" y="73"/>
                </a:lnTo>
                <a:lnTo>
                  <a:pt x="11" y="72"/>
                </a:lnTo>
                <a:lnTo>
                  <a:pt x="13" y="75"/>
                </a:lnTo>
                <a:lnTo>
                  <a:pt x="14" y="72"/>
                </a:lnTo>
                <a:lnTo>
                  <a:pt x="15" y="71"/>
                </a:lnTo>
                <a:lnTo>
                  <a:pt x="16" y="72"/>
                </a:lnTo>
                <a:lnTo>
                  <a:pt x="18" y="70"/>
                </a:lnTo>
                <a:lnTo>
                  <a:pt x="19" y="71"/>
                </a:lnTo>
                <a:lnTo>
                  <a:pt x="20" y="70"/>
                </a:lnTo>
                <a:lnTo>
                  <a:pt x="21" y="71"/>
                </a:lnTo>
                <a:lnTo>
                  <a:pt x="23" y="75"/>
                </a:lnTo>
                <a:lnTo>
                  <a:pt x="24" y="76"/>
                </a:lnTo>
                <a:lnTo>
                  <a:pt x="25" y="76"/>
                </a:lnTo>
                <a:lnTo>
                  <a:pt x="26" y="77"/>
                </a:lnTo>
                <a:lnTo>
                  <a:pt x="28" y="81"/>
                </a:lnTo>
                <a:lnTo>
                  <a:pt x="29" y="85"/>
                </a:lnTo>
                <a:lnTo>
                  <a:pt x="30" y="88"/>
                </a:lnTo>
                <a:lnTo>
                  <a:pt x="31" y="87"/>
                </a:lnTo>
                <a:lnTo>
                  <a:pt x="33" y="82"/>
                </a:lnTo>
                <a:lnTo>
                  <a:pt x="34" y="75"/>
                </a:lnTo>
                <a:lnTo>
                  <a:pt x="35" y="68"/>
                </a:lnTo>
                <a:lnTo>
                  <a:pt x="36" y="63"/>
                </a:lnTo>
                <a:lnTo>
                  <a:pt x="38" y="58"/>
                </a:lnTo>
                <a:lnTo>
                  <a:pt x="39" y="51"/>
                </a:lnTo>
                <a:lnTo>
                  <a:pt x="40" y="43"/>
                </a:lnTo>
                <a:lnTo>
                  <a:pt x="41" y="37"/>
                </a:lnTo>
                <a:lnTo>
                  <a:pt x="43" y="31"/>
                </a:lnTo>
                <a:lnTo>
                  <a:pt x="44" y="31"/>
                </a:lnTo>
                <a:lnTo>
                  <a:pt x="45" y="35"/>
                </a:lnTo>
                <a:lnTo>
                  <a:pt x="46" y="43"/>
                </a:lnTo>
                <a:lnTo>
                  <a:pt x="48" y="52"/>
                </a:lnTo>
                <a:lnTo>
                  <a:pt x="49" y="66"/>
                </a:lnTo>
                <a:lnTo>
                  <a:pt x="50" y="81"/>
                </a:lnTo>
                <a:lnTo>
                  <a:pt x="51" y="90"/>
                </a:lnTo>
                <a:lnTo>
                  <a:pt x="53" y="101"/>
                </a:lnTo>
                <a:lnTo>
                  <a:pt x="54" y="111"/>
                </a:lnTo>
                <a:lnTo>
                  <a:pt x="55" y="107"/>
                </a:lnTo>
                <a:lnTo>
                  <a:pt x="56" y="101"/>
                </a:lnTo>
                <a:lnTo>
                  <a:pt x="58" y="98"/>
                </a:lnTo>
                <a:lnTo>
                  <a:pt x="59" y="96"/>
                </a:lnTo>
                <a:lnTo>
                  <a:pt x="60" y="96"/>
                </a:lnTo>
                <a:lnTo>
                  <a:pt x="61" y="93"/>
                </a:lnTo>
                <a:lnTo>
                  <a:pt x="63" y="93"/>
                </a:lnTo>
                <a:lnTo>
                  <a:pt x="64" y="92"/>
                </a:lnTo>
                <a:lnTo>
                  <a:pt x="65" y="92"/>
                </a:lnTo>
                <a:lnTo>
                  <a:pt x="66" y="90"/>
                </a:lnTo>
                <a:lnTo>
                  <a:pt x="68" y="83"/>
                </a:lnTo>
                <a:lnTo>
                  <a:pt x="69" y="81"/>
                </a:lnTo>
                <a:lnTo>
                  <a:pt x="70" y="80"/>
                </a:lnTo>
                <a:lnTo>
                  <a:pt x="71" y="73"/>
                </a:lnTo>
                <a:lnTo>
                  <a:pt x="73" y="63"/>
                </a:lnTo>
                <a:lnTo>
                  <a:pt x="74" y="51"/>
                </a:lnTo>
                <a:lnTo>
                  <a:pt x="75" y="42"/>
                </a:lnTo>
                <a:lnTo>
                  <a:pt x="76" y="31"/>
                </a:lnTo>
                <a:lnTo>
                  <a:pt x="78" y="22"/>
                </a:lnTo>
                <a:lnTo>
                  <a:pt x="79" y="17"/>
                </a:lnTo>
                <a:lnTo>
                  <a:pt x="80" y="13"/>
                </a:lnTo>
                <a:lnTo>
                  <a:pt x="81" y="13"/>
                </a:lnTo>
                <a:lnTo>
                  <a:pt x="83" y="10"/>
                </a:lnTo>
                <a:lnTo>
                  <a:pt x="84" y="6"/>
                </a:lnTo>
                <a:lnTo>
                  <a:pt x="85" y="6"/>
                </a:lnTo>
                <a:lnTo>
                  <a:pt x="86" y="5"/>
                </a:lnTo>
                <a:lnTo>
                  <a:pt x="88" y="1"/>
                </a:lnTo>
                <a:lnTo>
                  <a:pt x="89" y="1"/>
                </a:lnTo>
                <a:lnTo>
                  <a:pt x="90" y="0"/>
                </a:lnTo>
                <a:lnTo>
                  <a:pt x="91" y="2"/>
                </a:lnTo>
                <a:lnTo>
                  <a:pt x="93" y="5"/>
                </a:lnTo>
                <a:lnTo>
                  <a:pt x="94" y="5"/>
                </a:lnTo>
                <a:lnTo>
                  <a:pt x="95" y="5"/>
                </a:lnTo>
                <a:lnTo>
                  <a:pt x="96" y="8"/>
                </a:lnTo>
                <a:lnTo>
                  <a:pt x="98" y="16"/>
                </a:lnTo>
                <a:lnTo>
                  <a:pt x="99" y="22"/>
                </a:lnTo>
                <a:lnTo>
                  <a:pt x="100" y="27"/>
                </a:lnTo>
                <a:lnTo>
                  <a:pt x="101" y="35"/>
                </a:lnTo>
                <a:lnTo>
                  <a:pt x="103" y="42"/>
                </a:lnTo>
                <a:lnTo>
                  <a:pt x="104" y="42"/>
                </a:lnTo>
                <a:lnTo>
                  <a:pt x="105" y="41"/>
                </a:lnTo>
                <a:lnTo>
                  <a:pt x="106" y="32"/>
                </a:lnTo>
                <a:lnTo>
                  <a:pt x="108" y="23"/>
                </a:lnTo>
                <a:lnTo>
                  <a:pt x="109" y="18"/>
                </a:lnTo>
                <a:lnTo>
                  <a:pt x="110" y="10"/>
                </a:lnTo>
                <a:lnTo>
                  <a:pt x="111" y="8"/>
                </a:lnTo>
                <a:lnTo>
                  <a:pt x="113" y="0"/>
                </a:lnTo>
                <a:lnTo>
                  <a:pt x="114" y="0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218"/>
          <p:cNvSpPr>
            <a:spLocks noChangeArrowheads="1"/>
          </p:cNvSpPr>
          <p:nvPr/>
        </p:nvSpPr>
        <p:spPr bwMode="auto">
          <a:xfrm>
            <a:off x="4612165" y="1495291"/>
            <a:ext cx="812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Frequency (Hz)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Rectangle 218"/>
          <p:cNvSpPr>
            <a:spLocks noChangeArrowheads="1"/>
          </p:cNvSpPr>
          <p:nvPr/>
        </p:nvSpPr>
        <p:spPr bwMode="auto">
          <a:xfrm>
            <a:off x="6248400" y="381000"/>
            <a:ext cx="198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Peak at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705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Hz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9" name="Straight Arrow Connector 158"/>
          <p:cNvCxnSpPr/>
          <p:nvPr/>
        </p:nvCxnSpPr>
        <p:spPr>
          <a:xfrm rot="10800000" flipV="1">
            <a:off x="5867400" y="609600"/>
            <a:ext cx="272679" cy="93785"/>
          </a:xfrm>
          <a:prstGeom prst="straightConnector1">
            <a:avLst/>
          </a:prstGeom>
          <a:ln w="952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rot="16200000" flipH="1">
            <a:off x="4500430" y="3009900"/>
            <a:ext cx="3962400" cy="11430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218"/>
          <p:cNvSpPr>
            <a:spLocks noChangeArrowheads="1"/>
          </p:cNvSpPr>
          <p:nvPr/>
        </p:nvSpPr>
        <p:spPr bwMode="auto">
          <a:xfrm>
            <a:off x="152400" y="6324600"/>
            <a:ext cx="7162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Almost certainly 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Aedes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aegypti</a:t>
            </a:r>
            <a:endParaRPr lang="en-US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4"/>
          <p:cNvGrpSpPr/>
          <p:nvPr/>
        </p:nvGrpSpPr>
        <p:grpSpPr bwMode="auto">
          <a:xfrm>
            <a:off x="3371849" y="2066881"/>
            <a:ext cx="3057525" cy="3790521"/>
            <a:chOff x="3371850" y="2066925"/>
            <a:chExt cx="3057525" cy="3790950"/>
          </a:xfrm>
          <a:solidFill>
            <a:srgbClr val="FF0000"/>
          </a:solidFill>
        </p:grpSpPr>
        <p:grpSp>
          <p:nvGrpSpPr>
            <p:cNvPr id="3" name="Group 109"/>
            <p:cNvGrpSpPr/>
            <p:nvPr/>
          </p:nvGrpSpPr>
          <p:grpSpPr>
            <a:xfrm>
              <a:off x="3571875" y="2066925"/>
              <a:ext cx="2857500" cy="3790950"/>
              <a:chOff x="3571875" y="2066925"/>
              <a:chExt cx="2857500" cy="3790950"/>
            </a:xfrm>
            <a:grpFill/>
          </p:grpSpPr>
          <p:grpSp>
            <p:nvGrpSpPr>
              <p:cNvPr id="4" name="Group 101"/>
              <p:cNvGrpSpPr/>
              <p:nvPr/>
            </p:nvGrpSpPr>
            <p:grpSpPr>
              <a:xfrm>
                <a:off x="3571875" y="2066925"/>
                <a:ext cx="2647950" cy="3790950"/>
                <a:chOff x="3571875" y="2066925"/>
                <a:chExt cx="2647950" cy="3790950"/>
              </a:xfrm>
              <a:grpFill/>
            </p:grpSpPr>
            <p:grpSp>
              <p:nvGrpSpPr>
                <p:cNvPr id="5" name="Group 99"/>
                <p:cNvGrpSpPr/>
                <p:nvPr/>
              </p:nvGrpSpPr>
              <p:grpSpPr>
                <a:xfrm>
                  <a:off x="3571875" y="2066925"/>
                  <a:ext cx="2447925" cy="3790950"/>
                  <a:chOff x="3571875" y="2066925"/>
                  <a:chExt cx="2447925" cy="3790950"/>
                </a:xfrm>
                <a:grpFill/>
              </p:grpSpPr>
              <p:grpSp>
                <p:nvGrpSpPr>
                  <p:cNvPr id="6" name="Group 97"/>
                  <p:cNvGrpSpPr/>
                  <p:nvPr/>
                </p:nvGrpSpPr>
                <p:grpSpPr>
                  <a:xfrm>
                    <a:off x="3571875" y="2066925"/>
                    <a:ext cx="2447925" cy="3790950"/>
                    <a:chOff x="3571875" y="2066925"/>
                    <a:chExt cx="2447925" cy="3790950"/>
                  </a:xfrm>
                  <a:grpFill/>
                </p:grpSpPr>
                <p:sp>
                  <p:nvSpPr>
                    <p:cNvPr id="261" name="Rectangle 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71875" y="5753100"/>
                      <a:ext cx="209550" cy="10477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2" name="Rectangle 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1450" y="5600700"/>
                      <a:ext cx="209550" cy="25717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3" name="Rectangle 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1000" y="5610225"/>
                      <a:ext cx="200025" cy="24765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4" name="Rectangle 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0625" y="5286375"/>
                      <a:ext cx="200025" cy="5715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5" name="Rectangle 4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00650" y="5248275"/>
                      <a:ext cx="209550" cy="6096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6" name="Rectangle 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4610100"/>
                      <a:ext cx="200025" cy="124777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7" name="Rectangle 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10225" y="2066925"/>
                      <a:ext cx="209550" cy="379095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8" name="Rectangle 4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19775" y="5010150"/>
                      <a:ext cx="200025" cy="84772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69" name="Rectangle 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1025" y="5600700"/>
                      <a:ext cx="200025" cy="25717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70" name="Rectangle 4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91050" y="5619750"/>
                      <a:ext cx="209550" cy="238125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71" name="Rectangle 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0600" y="5686425"/>
                      <a:ext cx="200025" cy="17145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</p:grpSp>
              <p:sp>
                <p:nvSpPr>
                  <p:cNvPr id="260" name="Rectangle 426"/>
                  <p:cNvSpPr>
                    <a:spLocks noChangeArrowheads="1"/>
                  </p:cNvSpPr>
                  <p:nvPr/>
                </p:nvSpPr>
                <p:spPr bwMode="auto">
                  <a:xfrm>
                    <a:off x="3781425" y="5676900"/>
                    <a:ext cx="200025" cy="18097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258" name="Rectangle 448"/>
                <p:cNvSpPr>
                  <a:spLocks noChangeArrowheads="1"/>
                </p:cNvSpPr>
                <p:nvPr/>
              </p:nvSpPr>
              <p:spPr bwMode="auto">
                <a:xfrm>
                  <a:off x="6019800" y="5676900"/>
                  <a:ext cx="200025" cy="18097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56" name="Rectangle 450"/>
              <p:cNvSpPr>
                <a:spLocks noChangeArrowheads="1"/>
              </p:cNvSpPr>
              <p:nvPr/>
            </p:nvSpPr>
            <p:spPr bwMode="auto">
              <a:xfrm>
                <a:off x="6219825" y="5800725"/>
                <a:ext cx="209550" cy="57150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254" name="Rectangle 422"/>
            <p:cNvSpPr>
              <a:spLocks noChangeArrowheads="1"/>
            </p:cNvSpPr>
            <p:nvPr/>
          </p:nvSpPr>
          <p:spPr bwMode="auto">
            <a:xfrm>
              <a:off x="3371850" y="5829300"/>
              <a:ext cx="200025" cy="28575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7" name="Group 180"/>
          <p:cNvGrpSpPr/>
          <p:nvPr/>
        </p:nvGrpSpPr>
        <p:grpSpPr bwMode="auto">
          <a:xfrm>
            <a:off x="5305425" y="5057392"/>
            <a:ext cx="2000250" cy="800009"/>
            <a:chOff x="5305425" y="5057775"/>
            <a:chExt cx="2000250" cy="800100"/>
          </a:xfrm>
          <a:solidFill>
            <a:srgbClr val="2900D6"/>
          </a:solidFill>
        </p:grpSpPr>
        <p:grpSp>
          <p:nvGrpSpPr>
            <p:cNvPr id="8" name="Group 115"/>
            <p:cNvGrpSpPr/>
            <p:nvPr/>
          </p:nvGrpSpPr>
          <p:grpSpPr>
            <a:xfrm>
              <a:off x="5534025" y="5057775"/>
              <a:ext cx="1771650" cy="800100"/>
              <a:chOff x="5534025" y="5057775"/>
              <a:chExt cx="1771650" cy="800100"/>
            </a:xfrm>
            <a:grpFill/>
          </p:grpSpPr>
          <p:grpSp>
            <p:nvGrpSpPr>
              <p:cNvPr id="9" name="Group 113"/>
              <p:cNvGrpSpPr/>
              <p:nvPr/>
            </p:nvGrpSpPr>
            <p:grpSpPr>
              <a:xfrm>
                <a:off x="5753100" y="5057775"/>
                <a:ext cx="1552575" cy="800100"/>
                <a:chOff x="5753100" y="5057775"/>
                <a:chExt cx="1552575" cy="800100"/>
              </a:xfrm>
              <a:grpFill/>
            </p:grpSpPr>
            <p:grpSp>
              <p:nvGrpSpPr>
                <p:cNvPr id="10" name="Group 111"/>
                <p:cNvGrpSpPr/>
                <p:nvPr/>
              </p:nvGrpSpPr>
              <p:grpSpPr>
                <a:xfrm>
                  <a:off x="5753100" y="5057775"/>
                  <a:ext cx="1333500" cy="800100"/>
                  <a:chOff x="5753100" y="5057775"/>
                  <a:chExt cx="1333500" cy="800100"/>
                </a:xfrm>
                <a:grpFill/>
              </p:grpSpPr>
              <p:grpSp>
                <p:nvGrpSpPr>
                  <p:cNvPr id="11" name="Group 107"/>
                  <p:cNvGrpSpPr/>
                  <p:nvPr/>
                </p:nvGrpSpPr>
                <p:grpSpPr>
                  <a:xfrm>
                    <a:off x="5972175" y="5057775"/>
                    <a:ext cx="1114425" cy="800100"/>
                    <a:chOff x="5972175" y="5057775"/>
                    <a:chExt cx="1114425" cy="800100"/>
                  </a:xfrm>
                  <a:grpFill/>
                </p:grpSpPr>
                <p:sp>
                  <p:nvSpPr>
                    <p:cNvPr id="248" name="Rectangle 4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72175" y="5705475"/>
                      <a:ext cx="219075" cy="1524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49" name="Rectangle 4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91250" y="5400675"/>
                      <a:ext cx="228600" cy="4572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50" name="Rectangle 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19850" y="5095875"/>
                      <a:ext cx="219075" cy="762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51" name="Rectangle 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38925" y="5057775"/>
                      <a:ext cx="219075" cy="8001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52" name="Rectangle 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58000" y="5667375"/>
                      <a:ext cx="228600" cy="1905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cs typeface="+mn-cs"/>
                      </a:endParaRPr>
                    </a:p>
                  </p:txBody>
                </p:sp>
              </p:grpSp>
              <p:sp>
                <p:nvSpPr>
                  <p:cNvPr id="247" name="Rectangle 456"/>
                  <p:cNvSpPr>
                    <a:spLocks noChangeArrowheads="1"/>
                  </p:cNvSpPr>
                  <p:nvPr/>
                </p:nvSpPr>
                <p:spPr bwMode="auto">
                  <a:xfrm>
                    <a:off x="5753100" y="5791200"/>
                    <a:ext cx="219075" cy="6667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245" name="Rectangle 468"/>
                <p:cNvSpPr>
                  <a:spLocks noChangeArrowheads="1"/>
                </p:cNvSpPr>
                <p:nvPr/>
              </p:nvSpPr>
              <p:spPr bwMode="auto">
                <a:xfrm>
                  <a:off x="7086600" y="5781675"/>
                  <a:ext cx="219075" cy="7620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43" name="Rectangle 454"/>
              <p:cNvSpPr>
                <a:spLocks noChangeArrowheads="1"/>
              </p:cNvSpPr>
              <p:nvPr/>
            </p:nvSpPr>
            <p:spPr bwMode="auto">
              <a:xfrm>
                <a:off x="5534025" y="5829300"/>
                <a:ext cx="219075" cy="28575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241" name="Rectangle 452"/>
            <p:cNvSpPr>
              <a:spLocks noChangeArrowheads="1"/>
            </p:cNvSpPr>
            <p:nvPr/>
          </p:nvSpPr>
          <p:spPr bwMode="auto">
            <a:xfrm>
              <a:off x="5305425" y="5838825"/>
              <a:ext cx="228600" cy="1905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74" name="Rectangle 411"/>
          <p:cNvSpPr>
            <a:spLocks noChangeArrowheads="1"/>
          </p:cNvSpPr>
          <p:nvPr/>
        </p:nvSpPr>
        <p:spPr bwMode="auto">
          <a:xfrm>
            <a:off x="1762125" y="5753100"/>
            <a:ext cx="219075" cy="1047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5" name="Rectangle 413"/>
          <p:cNvSpPr>
            <a:spLocks noChangeArrowheads="1"/>
          </p:cNvSpPr>
          <p:nvPr/>
        </p:nvSpPr>
        <p:spPr bwMode="auto">
          <a:xfrm>
            <a:off x="1981200" y="5619750"/>
            <a:ext cx="209550" cy="2381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6" name="Rectangle 415"/>
          <p:cNvSpPr>
            <a:spLocks noChangeArrowheads="1"/>
          </p:cNvSpPr>
          <p:nvPr/>
        </p:nvSpPr>
        <p:spPr bwMode="auto">
          <a:xfrm>
            <a:off x="2190750" y="5438775"/>
            <a:ext cx="219075" cy="4191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7" name="Rectangle 417"/>
          <p:cNvSpPr>
            <a:spLocks noChangeArrowheads="1"/>
          </p:cNvSpPr>
          <p:nvPr/>
        </p:nvSpPr>
        <p:spPr bwMode="auto">
          <a:xfrm>
            <a:off x="2409825" y="5648325"/>
            <a:ext cx="219075" cy="2095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8" name="Rectangle 409"/>
          <p:cNvSpPr>
            <a:spLocks noChangeArrowheads="1"/>
          </p:cNvSpPr>
          <p:nvPr/>
        </p:nvSpPr>
        <p:spPr bwMode="auto">
          <a:xfrm>
            <a:off x="1552575" y="5791200"/>
            <a:ext cx="209550" cy="666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0" name="Line 348"/>
          <p:cNvSpPr>
            <a:spLocks noChangeShapeType="1"/>
          </p:cNvSpPr>
          <p:nvPr/>
        </p:nvSpPr>
        <p:spPr bwMode="auto">
          <a:xfrm flipV="1">
            <a:off x="1552574" y="5790734"/>
            <a:ext cx="1588" cy="6666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" name="Rectangle 350"/>
          <p:cNvSpPr>
            <a:spLocks noChangeArrowheads="1"/>
          </p:cNvSpPr>
          <p:nvPr/>
        </p:nvSpPr>
        <p:spPr bwMode="auto">
          <a:xfrm>
            <a:off x="1457324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100</a:t>
            </a:r>
            <a:endParaRPr lang="en-US"/>
          </a:p>
        </p:txBody>
      </p:sp>
      <p:sp>
        <p:nvSpPr>
          <p:cNvPr id="183" name="Rectangle 353"/>
          <p:cNvSpPr>
            <a:spLocks noChangeArrowheads="1"/>
          </p:cNvSpPr>
          <p:nvPr/>
        </p:nvSpPr>
        <p:spPr bwMode="auto">
          <a:xfrm>
            <a:off x="2352674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200</a:t>
            </a:r>
            <a:endParaRPr lang="en-US"/>
          </a:p>
        </p:txBody>
      </p:sp>
      <p:sp>
        <p:nvSpPr>
          <p:cNvPr id="184" name="Line 354"/>
          <p:cNvSpPr>
            <a:spLocks noChangeShapeType="1"/>
          </p:cNvSpPr>
          <p:nvPr/>
        </p:nvSpPr>
        <p:spPr bwMode="auto">
          <a:xfrm flipV="1">
            <a:off x="3352799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" name="Rectangle 356"/>
          <p:cNvSpPr>
            <a:spLocks noChangeArrowheads="1"/>
          </p:cNvSpPr>
          <p:nvPr/>
        </p:nvSpPr>
        <p:spPr bwMode="auto">
          <a:xfrm>
            <a:off x="3257549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300</a:t>
            </a:r>
            <a:endParaRPr lang="en-US"/>
          </a:p>
        </p:txBody>
      </p:sp>
      <p:sp>
        <p:nvSpPr>
          <p:cNvPr id="186" name="Rectangle 359"/>
          <p:cNvSpPr>
            <a:spLocks noChangeArrowheads="1"/>
          </p:cNvSpPr>
          <p:nvPr/>
        </p:nvSpPr>
        <p:spPr bwMode="auto">
          <a:xfrm>
            <a:off x="4162424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400</a:t>
            </a:r>
            <a:endParaRPr lang="en-US"/>
          </a:p>
        </p:txBody>
      </p:sp>
      <p:sp>
        <p:nvSpPr>
          <p:cNvPr id="187" name="Rectangle 362"/>
          <p:cNvSpPr>
            <a:spLocks noChangeArrowheads="1"/>
          </p:cNvSpPr>
          <p:nvPr/>
        </p:nvSpPr>
        <p:spPr bwMode="auto">
          <a:xfrm>
            <a:off x="5067300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500</a:t>
            </a:r>
            <a:endParaRPr lang="en-US"/>
          </a:p>
        </p:txBody>
      </p:sp>
      <p:sp>
        <p:nvSpPr>
          <p:cNvPr id="188" name="Rectangle 365"/>
          <p:cNvSpPr>
            <a:spLocks noChangeArrowheads="1"/>
          </p:cNvSpPr>
          <p:nvPr/>
        </p:nvSpPr>
        <p:spPr bwMode="auto">
          <a:xfrm>
            <a:off x="5972175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600</a:t>
            </a:r>
            <a:endParaRPr lang="en-US"/>
          </a:p>
        </p:txBody>
      </p:sp>
      <p:sp>
        <p:nvSpPr>
          <p:cNvPr id="189" name="Rectangle 368"/>
          <p:cNvSpPr>
            <a:spLocks noChangeArrowheads="1"/>
          </p:cNvSpPr>
          <p:nvPr/>
        </p:nvSpPr>
        <p:spPr bwMode="auto">
          <a:xfrm>
            <a:off x="6877050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700</a:t>
            </a:r>
            <a:endParaRPr lang="en-US"/>
          </a:p>
        </p:txBody>
      </p:sp>
      <p:sp>
        <p:nvSpPr>
          <p:cNvPr id="190" name="Line 369"/>
          <p:cNvSpPr>
            <a:spLocks noChangeShapeType="1"/>
          </p:cNvSpPr>
          <p:nvPr/>
        </p:nvSpPr>
        <p:spPr bwMode="auto">
          <a:xfrm flipV="1">
            <a:off x="7877175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" name="Rectangle 371"/>
          <p:cNvSpPr>
            <a:spLocks noChangeArrowheads="1"/>
          </p:cNvSpPr>
          <p:nvPr/>
        </p:nvSpPr>
        <p:spPr bwMode="auto">
          <a:xfrm>
            <a:off x="7781925" y="5885973"/>
            <a:ext cx="266700" cy="1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Helvetica" pitchFamily="34" charset="0"/>
              </a:rPr>
              <a:t>800</a:t>
            </a:r>
            <a:endParaRPr lang="en-US"/>
          </a:p>
        </p:txBody>
      </p:sp>
      <p:sp>
        <p:nvSpPr>
          <p:cNvPr id="193" name="Line 373"/>
          <p:cNvSpPr>
            <a:spLocks noChangeShapeType="1"/>
          </p:cNvSpPr>
          <p:nvPr/>
        </p:nvSpPr>
        <p:spPr bwMode="auto">
          <a:xfrm flipH="1">
            <a:off x="7810500" y="5857401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" name="Rectangle 420"/>
          <p:cNvSpPr>
            <a:spLocks noChangeArrowheads="1"/>
          </p:cNvSpPr>
          <p:nvPr/>
        </p:nvSpPr>
        <p:spPr bwMode="auto">
          <a:xfrm>
            <a:off x="4276724" y="6047880"/>
            <a:ext cx="1057982" cy="18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Helvetica" pitchFamily="34" charset="0"/>
              </a:rPr>
              <a:t>Frequency (Hz)</a:t>
            </a:r>
            <a:endParaRPr lang="en-US" sz="2800"/>
          </a:p>
        </p:txBody>
      </p:sp>
      <p:sp>
        <p:nvSpPr>
          <p:cNvPr id="217" name="Rectangle 470"/>
          <p:cNvSpPr>
            <a:spLocks noChangeArrowheads="1"/>
          </p:cNvSpPr>
          <p:nvPr/>
        </p:nvSpPr>
        <p:spPr bwMode="auto">
          <a:xfrm>
            <a:off x="7305675" y="5847878"/>
            <a:ext cx="219075" cy="9524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8" name="Rectangle 471"/>
          <p:cNvSpPr>
            <a:spLocks noChangeArrowheads="1"/>
          </p:cNvSpPr>
          <p:nvPr/>
        </p:nvSpPr>
        <p:spPr bwMode="auto">
          <a:xfrm>
            <a:off x="7305675" y="5847878"/>
            <a:ext cx="219075" cy="9524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19" name="Picture 2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999" y="4114524"/>
            <a:ext cx="733355" cy="7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199" y="3143688"/>
            <a:ext cx="685801" cy="110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" name="Picture 134" descr="http://entomology.montana.edu/historybug/images/Aedes_aegyp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276600"/>
            <a:ext cx="1066800" cy="99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" name="Line 366"/>
          <p:cNvSpPr>
            <a:spLocks noChangeShapeType="1"/>
          </p:cNvSpPr>
          <p:nvPr/>
        </p:nvSpPr>
        <p:spPr bwMode="auto">
          <a:xfrm flipV="1">
            <a:off x="6972300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" name="Line 363"/>
          <p:cNvSpPr>
            <a:spLocks noChangeShapeType="1"/>
          </p:cNvSpPr>
          <p:nvPr/>
        </p:nvSpPr>
        <p:spPr bwMode="auto">
          <a:xfrm flipV="1">
            <a:off x="6067425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" name="Line 360"/>
          <p:cNvSpPr>
            <a:spLocks noChangeShapeType="1"/>
          </p:cNvSpPr>
          <p:nvPr/>
        </p:nvSpPr>
        <p:spPr bwMode="auto">
          <a:xfrm flipV="1">
            <a:off x="5162550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" name="Line 357"/>
          <p:cNvSpPr>
            <a:spLocks noChangeShapeType="1"/>
          </p:cNvSpPr>
          <p:nvPr/>
        </p:nvSpPr>
        <p:spPr bwMode="auto">
          <a:xfrm flipV="1">
            <a:off x="4257674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" name="Line 351"/>
          <p:cNvSpPr>
            <a:spLocks noChangeShapeType="1"/>
          </p:cNvSpPr>
          <p:nvPr/>
        </p:nvSpPr>
        <p:spPr bwMode="auto">
          <a:xfrm flipV="1">
            <a:off x="2447924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" name="Line 351"/>
          <p:cNvSpPr>
            <a:spLocks noChangeShapeType="1"/>
          </p:cNvSpPr>
          <p:nvPr/>
        </p:nvSpPr>
        <p:spPr bwMode="auto">
          <a:xfrm flipV="1">
            <a:off x="1566866" y="5790734"/>
            <a:ext cx="1588" cy="6666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" name="Rectangle 199"/>
          <p:cNvSpPr>
            <a:spLocks noChangeArrowheads="1"/>
          </p:cNvSpPr>
          <p:nvPr/>
        </p:nvSpPr>
        <p:spPr bwMode="auto">
          <a:xfrm>
            <a:off x="1981199" y="4952629"/>
            <a:ext cx="546625" cy="30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1">
                <a:solidFill>
                  <a:srgbClr val="000000"/>
                </a:solidFill>
                <a:latin typeface="Helvetica" pitchFamily="34" charset="0"/>
              </a:rPr>
              <a:t>Bombus</a:t>
            </a:r>
          </a:p>
          <a:p>
            <a:r>
              <a:rPr lang="en-US" sz="1000" i="1">
                <a:solidFill>
                  <a:srgbClr val="000000"/>
                </a:solidFill>
                <a:latin typeface="Helvetica" pitchFamily="34" charset="0"/>
              </a:rPr>
              <a:t>impatiens</a:t>
            </a:r>
            <a:endParaRPr lang="en-US" i="1"/>
          </a:p>
        </p:txBody>
      </p:sp>
      <p:sp>
        <p:nvSpPr>
          <p:cNvPr id="237" name="Rectangle 202"/>
          <p:cNvSpPr>
            <a:spLocks noChangeArrowheads="1"/>
          </p:cNvSpPr>
          <p:nvPr/>
        </p:nvSpPr>
        <p:spPr bwMode="auto">
          <a:xfrm>
            <a:off x="3809999" y="4114524"/>
            <a:ext cx="891270" cy="30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1" dirty="0" err="1">
                <a:solidFill>
                  <a:srgbClr val="000000"/>
                </a:solidFill>
                <a:latin typeface="Helvetica" pitchFamily="34" charset="0"/>
              </a:rPr>
              <a:t>Culex</a:t>
            </a:r>
            <a:endParaRPr lang="en-US" sz="1000" i="1" dirty="0">
              <a:solidFill>
                <a:srgbClr val="000000"/>
              </a:solidFill>
              <a:latin typeface="Helvetica" pitchFamily="34" charset="0"/>
            </a:endParaRPr>
          </a:p>
          <a:p>
            <a:r>
              <a:rPr lang="en-US" sz="1000" i="1" dirty="0" err="1">
                <a:solidFill>
                  <a:srgbClr val="000000"/>
                </a:solidFill>
                <a:latin typeface="Helvetica" pitchFamily="34" charset="0"/>
              </a:rPr>
              <a:t>quinquefasciatu</a:t>
            </a:r>
            <a:endParaRPr lang="en-US" i="1" dirty="0"/>
          </a:p>
        </p:txBody>
      </p:sp>
      <p:sp>
        <p:nvSpPr>
          <p:cNvPr id="238" name="Rectangle 205"/>
          <p:cNvSpPr>
            <a:spLocks noChangeArrowheads="1"/>
          </p:cNvSpPr>
          <p:nvPr/>
        </p:nvSpPr>
        <p:spPr bwMode="auto">
          <a:xfrm>
            <a:off x="6934200" y="4267200"/>
            <a:ext cx="838200" cy="15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1" dirty="0" err="1">
                <a:solidFill>
                  <a:srgbClr val="000000"/>
                </a:solidFill>
                <a:latin typeface="Helvetica" pitchFamily="34" charset="0"/>
              </a:rPr>
              <a:t>Aedes</a:t>
            </a:r>
            <a:r>
              <a:rPr lang="en-US" sz="1000" i="1" dirty="0">
                <a:solidFill>
                  <a:srgbClr val="000000"/>
                </a:solidFill>
                <a:latin typeface="Helvetica" pitchFamily="34" charset="0"/>
              </a:rPr>
              <a:t> </a:t>
            </a:r>
            <a:r>
              <a:rPr lang="en-US" sz="1000" i="1" dirty="0" err="1">
                <a:solidFill>
                  <a:srgbClr val="000000"/>
                </a:solidFill>
                <a:latin typeface="Helvetica" pitchFamily="34" charset="0"/>
              </a:rPr>
              <a:t>aegypti</a:t>
            </a:r>
            <a:endParaRPr lang="en-US" i="1" dirty="0"/>
          </a:p>
        </p:txBody>
      </p:sp>
      <p:sp>
        <p:nvSpPr>
          <p:cNvPr id="239" name="Line 406"/>
          <p:cNvSpPr>
            <a:spLocks noChangeShapeType="1"/>
          </p:cNvSpPr>
          <p:nvPr/>
        </p:nvSpPr>
        <p:spPr bwMode="auto">
          <a:xfrm>
            <a:off x="1552574" y="5857401"/>
            <a:ext cx="6324601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2400"/>
            <a:ext cx="2286000" cy="157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Rectangle 128"/>
          <p:cNvSpPr>
            <a:spLocks noChangeArrowheads="1"/>
          </p:cNvSpPr>
          <p:nvPr/>
        </p:nvSpPr>
        <p:spPr bwMode="auto">
          <a:xfrm>
            <a:off x="3364980" y="321543"/>
            <a:ext cx="4501394" cy="1035805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Line 130"/>
          <p:cNvSpPr>
            <a:spLocks noChangeShapeType="1"/>
          </p:cNvSpPr>
          <p:nvPr/>
        </p:nvSpPr>
        <p:spPr bwMode="auto">
          <a:xfrm>
            <a:off x="3364980" y="1357348"/>
            <a:ext cx="4501394" cy="242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Line 133"/>
          <p:cNvSpPr>
            <a:spLocks noChangeShapeType="1"/>
          </p:cNvSpPr>
          <p:nvPr/>
        </p:nvSpPr>
        <p:spPr bwMode="auto">
          <a:xfrm>
            <a:off x="3364980" y="1357348"/>
            <a:ext cx="4501394" cy="242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Line 135"/>
          <p:cNvSpPr>
            <a:spLocks noChangeShapeType="1"/>
          </p:cNvSpPr>
          <p:nvPr/>
        </p:nvSpPr>
        <p:spPr bwMode="auto">
          <a:xfrm flipV="1">
            <a:off x="3364980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137"/>
          <p:cNvSpPr>
            <a:spLocks noChangeArrowheads="1"/>
          </p:cNvSpPr>
          <p:nvPr/>
        </p:nvSpPr>
        <p:spPr bwMode="auto">
          <a:xfrm>
            <a:off x="3355300" y="1367028"/>
            <a:ext cx="57707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Line 138"/>
          <p:cNvSpPr>
            <a:spLocks noChangeShapeType="1"/>
          </p:cNvSpPr>
          <p:nvPr/>
        </p:nvSpPr>
        <p:spPr bwMode="auto">
          <a:xfrm flipV="1">
            <a:off x="3812701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140"/>
          <p:cNvSpPr>
            <a:spLocks noChangeArrowheads="1"/>
          </p:cNvSpPr>
          <p:nvPr/>
        </p:nvSpPr>
        <p:spPr bwMode="auto">
          <a:xfrm>
            <a:off x="3781238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Line 141"/>
          <p:cNvSpPr>
            <a:spLocks noChangeShapeType="1"/>
          </p:cNvSpPr>
          <p:nvPr/>
        </p:nvSpPr>
        <p:spPr bwMode="auto">
          <a:xfrm flipV="1">
            <a:off x="4262841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143"/>
          <p:cNvSpPr>
            <a:spLocks noChangeArrowheads="1"/>
          </p:cNvSpPr>
          <p:nvPr/>
        </p:nvSpPr>
        <p:spPr bwMode="auto">
          <a:xfrm>
            <a:off x="4231375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Line 144"/>
          <p:cNvSpPr>
            <a:spLocks noChangeShapeType="1"/>
          </p:cNvSpPr>
          <p:nvPr/>
        </p:nvSpPr>
        <p:spPr bwMode="auto">
          <a:xfrm flipV="1">
            <a:off x="4712980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146"/>
          <p:cNvSpPr>
            <a:spLocks noChangeArrowheads="1"/>
          </p:cNvSpPr>
          <p:nvPr/>
        </p:nvSpPr>
        <p:spPr bwMode="auto">
          <a:xfrm>
            <a:off x="4683938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Line 147"/>
          <p:cNvSpPr>
            <a:spLocks noChangeShapeType="1"/>
          </p:cNvSpPr>
          <p:nvPr/>
        </p:nvSpPr>
        <p:spPr bwMode="auto">
          <a:xfrm flipV="1">
            <a:off x="5163120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149"/>
          <p:cNvSpPr>
            <a:spLocks noChangeArrowheads="1"/>
          </p:cNvSpPr>
          <p:nvPr/>
        </p:nvSpPr>
        <p:spPr bwMode="auto">
          <a:xfrm>
            <a:off x="5134078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Line 150"/>
          <p:cNvSpPr>
            <a:spLocks noChangeShapeType="1"/>
          </p:cNvSpPr>
          <p:nvPr/>
        </p:nvSpPr>
        <p:spPr bwMode="auto">
          <a:xfrm flipV="1">
            <a:off x="5615677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52"/>
          <p:cNvSpPr>
            <a:spLocks noChangeArrowheads="1"/>
          </p:cNvSpPr>
          <p:nvPr/>
        </p:nvSpPr>
        <p:spPr bwMode="auto">
          <a:xfrm>
            <a:off x="5584216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Line 153"/>
          <p:cNvSpPr>
            <a:spLocks noChangeShapeType="1"/>
          </p:cNvSpPr>
          <p:nvPr/>
        </p:nvSpPr>
        <p:spPr bwMode="auto">
          <a:xfrm flipV="1">
            <a:off x="6063398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155"/>
          <p:cNvSpPr>
            <a:spLocks noChangeArrowheads="1"/>
          </p:cNvSpPr>
          <p:nvPr/>
        </p:nvSpPr>
        <p:spPr bwMode="auto">
          <a:xfrm>
            <a:off x="6031935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Line 156"/>
          <p:cNvSpPr>
            <a:spLocks noChangeShapeType="1"/>
          </p:cNvSpPr>
          <p:nvPr/>
        </p:nvSpPr>
        <p:spPr bwMode="auto">
          <a:xfrm flipV="1">
            <a:off x="6513538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158"/>
          <p:cNvSpPr>
            <a:spLocks noChangeArrowheads="1"/>
          </p:cNvSpPr>
          <p:nvPr/>
        </p:nvSpPr>
        <p:spPr bwMode="auto">
          <a:xfrm>
            <a:off x="6482072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Line 159"/>
          <p:cNvSpPr>
            <a:spLocks noChangeShapeType="1"/>
          </p:cNvSpPr>
          <p:nvPr/>
        </p:nvSpPr>
        <p:spPr bwMode="auto">
          <a:xfrm flipV="1">
            <a:off x="6963677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61"/>
          <p:cNvSpPr>
            <a:spLocks noChangeArrowheads="1"/>
          </p:cNvSpPr>
          <p:nvPr/>
        </p:nvSpPr>
        <p:spPr bwMode="auto">
          <a:xfrm>
            <a:off x="6934634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Line 162"/>
          <p:cNvSpPr>
            <a:spLocks noChangeShapeType="1"/>
          </p:cNvSpPr>
          <p:nvPr/>
        </p:nvSpPr>
        <p:spPr bwMode="auto">
          <a:xfrm flipV="1">
            <a:off x="7413817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164"/>
          <p:cNvSpPr>
            <a:spLocks noChangeArrowheads="1"/>
          </p:cNvSpPr>
          <p:nvPr/>
        </p:nvSpPr>
        <p:spPr bwMode="auto">
          <a:xfrm>
            <a:off x="7384775" y="1367028"/>
            <a:ext cx="173124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900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Line 165"/>
          <p:cNvSpPr>
            <a:spLocks noChangeShapeType="1"/>
          </p:cNvSpPr>
          <p:nvPr/>
        </p:nvSpPr>
        <p:spPr bwMode="auto">
          <a:xfrm flipV="1">
            <a:off x="7866374" y="1313785"/>
            <a:ext cx="2420" cy="4356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167"/>
          <p:cNvSpPr>
            <a:spLocks noChangeArrowheads="1"/>
          </p:cNvSpPr>
          <p:nvPr/>
        </p:nvSpPr>
        <p:spPr bwMode="auto">
          <a:xfrm>
            <a:off x="7822814" y="1367028"/>
            <a:ext cx="230831" cy="1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1000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Line 168"/>
          <p:cNvSpPr>
            <a:spLocks noChangeShapeType="1"/>
          </p:cNvSpPr>
          <p:nvPr/>
        </p:nvSpPr>
        <p:spPr bwMode="auto">
          <a:xfrm>
            <a:off x="3364980" y="1357348"/>
            <a:ext cx="41142" cy="242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Line 169"/>
          <p:cNvSpPr>
            <a:spLocks noChangeShapeType="1"/>
          </p:cNvSpPr>
          <p:nvPr/>
        </p:nvSpPr>
        <p:spPr bwMode="auto">
          <a:xfrm flipH="1">
            <a:off x="7820393" y="1357348"/>
            <a:ext cx="45983" cy="242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Line 201"/>
          <p:cNvSpPr>
            <a:spLocks noChangeShapeType="1"/>
          </p:cNvSpPr>
          <p:nvPr/>
        </p:nvSpPr>
        <p:spPr bwMode="auto">
          <a:xfrm>
            <a:off x="3364980" y="1357348"/>
            <a:ext cx="4501394" cy="242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Freeform 204"/>
          <p:cNvSpPr>
            <a:spLocks/>
          </p:cNvSpPr>
          <p:nvPr/>
        </p:nvSpPr>
        <p:spPr bwMode="auto">
          <a:xfrm>
            <a:off x="3364980" y="1137117"/>
            <a:ext cx="382377" cy="217809"/>
          </a:xfrm>
          <a:custGeom>
            <a:avLst/>
            <a:gdLst/>
            <a:ahLst/>
            <a:cxnLst>
              <a:cxn ang="0">
                <a:pos x="2" y="70"/>
              </a:cxn>
              <a:cxn ang="0">
                <a:pos x="6" y="59"/>
              </a:cxn>
              <a:cxn ang="0">
                <a:pos x="10" y="63"/>
              </a:cxn>
              <a:cxn ang="0">
                <a:pos x="13" y="70"/>
              </a:cxn>
              <a:cxn ang="0">
                <a:pos x="17" y="81"/>
              </a:cxn>
              <a:cxn ang="0">
                <a:pos x="21" y="80"/>
              </a:cxn>
              <a:cxn ang="0">
                <a:pos x="25" y="78"/>
              </a:cxn>
              <a:cxn ang="0">
                <a:pos x="28" y="76"/>
              </a:cxn>
              <a:cxn ang="0">
                <a:pos x="32" y="78"/>
              </a:cxn>
              <a:cxn ang="0">
                <a:pos x="36" y="84"/>
              </a:cxn>
              <a:cxn ang="0">
                <a:pos x="40" y="84"/>
              </a:cxn>
              <a:cxn ang="0">
                <a:pos x="43" y="85"/>
              </a:cxn>
              <a:cxn ang="0">
                <a:pos x="47" y="84"/>
              </a:cxn>
              <a:cxn ang="0">
                <a:pos x="51" y="83"/>
              </a:cxn>
              <a:cxn ang="0">
                <a:pos x="55" y="86"/>
              </a:cxn>
              <a:cxn ang="0">
                <a:pos x="58" y="81"/>
              </a:cxn>
              <a:cxn ang="0">
                <a:pos x="62" y="81"/>
              </a:cxn>
              <a:cxn ang="0">
                <a:pos x="66" y="84"/>
              </a:cxn>
              <a:cxn ang="0">
                <a:pos x="70" y="83"/>
              </a:cxn>
              <a:cxn ang="0">
                <a:pos x="73" y="81"/>
              </a:cxn>
              <a:cxn ang="0">
                <a:pos x="77" y="86"/>
              </a:cxn>
              <a:cxn ang="0">
                <a:pos x="81" y="84"/>
              </a:cxn>
              <a:cxn ang="0">
                <a:pos x="85" y="80"/>
              </a:cxn>
              <a:cxn ang="0">
                <a:pos x="88" y="85"/>
              </a:cxn>
              <a:cxn ang="0">
                <a:pos x="92" y="83"/>
              </a:cxn>
              <a:cxn ang="0">
                <a:pos x="96" y="81"/>
              </a:cxn>
              <a:cxn ang="0">
                <a:pos x="100" y="89"/>
              </a:cxn>
              <a:cxn ang="0">
                <a:pos x="103" y="90"/>
              </a:cxn>
              <a:cxn ang="0">
                <a:pos x="107" y="81"/>
              </a:cxn>
              <a:cxn ang="0">
                <a:pos x="111" y="0"/>
              </a:cxn>
              <a:cxn ang="0">
                <a:pos x="115" y="84"/>
              </a:cxn>
              <a:cxn ang="0">
                <a:pos x="118" y="88"/>
              </a:cxn>
              <a:cxn ang="0">
                <a:pos x="122" y="83"/>
              </a:cxn>
              <a:cxn ang="0">
                <a:pos x="126" y="90"/>
              </a:cxn>
              <a:cxn ang="0">
                <a:pos x="130" y="88"/>
              </a:cxn>
              <a:cxn ang="0">
                <a:pos x="133" y="90"/>
              </a:cxn>
              <a:cxn ang="0">
                <a:pos x="137" y="86"/>
              </a:cxn>
              <a:cxn ang="0">
                <a:pos x="141" y="84"/>
              </a:cxn>
              <a:cxn ang="0">
                <a:pos x="145" y="89"/>
              </a:cxn>
              <a:cxn ang="0">
                <a:pos x="148" y="81"/>
              </a:cxn>
              <a:cxn ang="0">
                <a:pos x="152" y="85"/>
              </a:cxn>
              <a:cxn ang="0">
                <a:pos x="156" y="84"/>
              </a:cxn>
            </a:cxnLst>
            <a:rect l="0" t="0" r="r" b="b"/>
            <a:pathLst>
              <a:path w="158" h="90">
                <a:moveTo>
                  <a:pt x="0" y="85"/>
                </a:moveTo>
                <a:lnTo>
                  <a:pt x="1" y="81"/>
                </a:lnTo>
                <a:lnTo>
                  <a:pt x="2" y="70"/>
                </a:lnTo>
                <a:lnTo>
                  <a:pt x="3" y="65"/>
                </a:lnTo>
                <a:lnTo>
                  <a:pt x="5" y="60"/>
                </a:lnTo>
                <a:lnTo>
                  <a:pt x="6" y="59"/>
                </a:lnTo>
                <a:lnTo>
                  <a:pt x="7" y="59"/>
                </a:lnTo>
                <a:lnTo>
                  <a:pt x="8" y="61"/>
                </a:lnTo>
                <a:lnTo>
                  <a:pt x="10" y="63"/>
                </a:lnTo>
                <a:lnTo>
                  <a:pt x="11" y="68"/>
                </a:lnTo>
                <a:lnTo>
                  <a:pt x="12" y="70"/>
                </a:lnTo>
                <a:lnTo>
                  <a:pt x="13" y="70"/>
                </a:lnTo>
                <a:lnTo>
                  <a:pt x="15" y="75"/>
                </a:lnTo>
                <a:lnTo>
                  <a:pt x="16" y="79"/>
                </a:lnTo>
                <a:lnTo>
                  <a:pt x="17" y="81"/>
                </a:lnTo>
                <a:lnTo>
                  <a:pt x="18" y="80"/>
                </a:lnTo>
                <a:lnTo>
                  <a:pt x="20" y="79"/>
                </a:lnTo>
                <a:lnTo>
                  <a:pt x="21" y="80"/>
                </a:lnTo>
                <a:lnTo>
                  <a:pt x="22" y="80"/>
                </a:lnTo>
                <a:lnTo>
                  <a:pt x="23" y="80"/>
                </a:lnTo>
                <a:lnTo>
                  <a:pt x="25" y="78"/>
                </a:lnTo>
                <a:lnTo>
                  <a:pt x="26" y="79"/>
                </a:lnTo>
                <a:lnTo>
                  <a:pt x="27" y="78"/>
                </a:lnTo>
                <a:lnTo>
                  <a:pt x="28" y="76"/>
                </a:lnTo>
                <a:lnTo>
                  <a:pt x="30" y="76"/>
                </a:lnTo>
                <a:lnTo>
                  <a:pt x="31" y="76"/>
                </a:lnTo>
                <a:lnTo>
                  <a:pt x="32" y="78"/>
                </a:lnTo>
                <a:lnTo>
                  <a:pt x="33" y="80"/>
                </a:lnTo>
                <a:lnTo>
                  <a:pt x="35" y="83"/>
                </a:lnTo>
                <a:lnTo>
                  <a:pt x="36" y="84"/>
                </a:lnTo>
                <a:lnTo>
                  <a:pt x="37" y="85"/>
                </a:lnTo>
                <a:lnTo>
                  <a:pt x="38" y="86"/>
                </a:lnTo>
                <a:lnTo>
                  <a:pt x="40" y="84"/>
                </a:lnTo>
                <a:lnTo>
                  <a:pt x="41" y="81"/>
                </a:lnTo>
                <a:lnTo>
                  <a:pt x="42" y="84"/>
                </a:lnTo>
                <a:lnTo>
                  <a:pt x="43" y="85"/>
                </a:lnTo>
                <a:lnTo>
                  <a:pt x="45" y="85"/>
                </a:lnTo>
                <a:lnTo>
                  <a:pt x="46" y="86"/>
                </a:lnTo>
                <a:lnTo>
                  <a:pt x="47" y="84"/>
                </a:lnTo>
                <a:lnTo>
                  <a:pt x="48" y="84"/>
                </a:lnTo>
                <a:lnTo>
                  <a:pt x="50" y="84"/>
                </a:lnTo>
                <a:lnTo>
                  <a:pt x="51" y="83"/>
                </a:lnTo>
                <a:lnTo>
                  <a:pt x="52" y="84"/>
                </a:lnTo>
                <a:lnTo>
                  <a:pt x="53" y="85"/>
                </a:lnTo>
                <a:lnTo>
                  <a:pt x="55" y="86"/>
                </a:lnTo>
                <a:lnTo>
                  <a:pt x="56" y="86"/>
                </a:lnTo>
                <a:lnTo>
                  <a:pt x="57" y="84"/>
                </a:lnTo>
                <a:lnTo>
                  <a:pt x="58" y="81"/>
                </a:lnTo>
                <a:lnTo>
                  <a:pt x="60" y="83"/>
                </a:lnTo>
                <a:lnTo>
                  <a:pt x="61" y="83"/>
                </a:lnTo>
                <a:lnTo>
                  <a:pt x="62" y="81"/>
                </a:lnTo>
                <a:lnTo>
                  <a:pt x="63" y="81"/>
                </a:lnTo>
                <a:lnTo>
                  <a:pt x="65" y="84"/>
                </a:lnTo>
                <a:lnTo>
                  <a:pt x="66" y="84"/>
                </a:lnTo>
                <a:lnTo>
                  <a:pt x="67" y="80"/>
                </a:lnTo>
                <a:lnTo>
                  <a:pt x="68" y="81"/>
                </a:lnTo>
                <a:lnTo>
                  <a:pt x="70" y="83"/>
                </a:lnTo>
                <a:lnTo>
                  <a:pt x="71" y="83"/>
                </a:lnTo>
                <a:lnTo>
                  <a:pt x="72" y="80"/>
                </a:lnTo>
                <a:lnTo>
                  <a:pt x="73" y="81"/>
                </a:lnTo>
                <a:lnTo>
                  <a:pt x="75" y="81"/>
                </a:lnTo>
                <a:lnTo>
                  <a:pt x="76" y="85"/>
                </a:lnTo>
                <a:lnTo>
                  <a:pt x="77" y="86"/>
                </a:lnTo>
                <a:lnTo>
                  <a:pt x="78" y="83"/>
                </a:lnTo>
                <a:lnTo>
                  <a:pt x="80" y="83"/>
                </a:lnTo>
                <a:lnTo>
                  <a:pt x="81" y="84"/>
                </a:lnTo>
                <a:lnTo>
                  <a:pt x="82" y="83"/>
                </a:lnTo>
                <a:lnTo>
                  <a:pt x="83" y="80"/>
                </a:lnTo>
                <a:lnTo>
                  <a:pt x="85" y="80"/>
                </a:lnTo>
                <a:lnTo>
                  <a:pt x="86" y="80"/>
                </a:lnTo>
                <a:lnTo>
                  <a:pt x="87" y="81"/>
                </a:lnTo>
                <a:lnTo>
                  <a:pt x="88" y="85"/>
                </a:lnTo>
                <a:lnTo>
                  <a:pt x="90" y="81"/>
                </a:lnTo>
                <a:lnTo>
                  <a:pt x="91" y="84"/>
                </a:lnTo>
                <a:lnTo>
                  <a:pt x="92" y="83"/>
                </a:lnTo>
                <a:lnTo>
                  <a:pt x="93" y="80"/>
                </a:lnTo>
                <a:lnTo>
                  <a:pt x="95" y="81"/>
                </a:lnTo>
                <a:lnTo>
                  <a:pt x="96" y="81"/>
                </a:lnTo>
                <a:lnTo>
                  <a:pt x="97" y="88"/>
                </a:lnTo>
                <a:lnTo>
                  <a:pt x="98" y="86"/>
                </a:lnTo>
                <a:lnTo>
                  <a:pt x="100" y="89"/>
                </a:lnTo>
                <a:lnTo>
                  <a:pt x="101" y="86"/>
                </a:lnTo>
                <a:lnTo>
                  <a:pt x="102" y="86"/>
                </a:lnTo>
                <a:lnTo>
                  <a:pt x="103" y="90"/>
                </a:lnTo>
                <a:lnTo>
                  <a:pt x="105" y="78"/>
                </a:lnTo>
                <a:lnTo>
                  <a:pt x="106" y="81"/>
                </a:lnTo>
                <a:lnTo>
                  <a:pt x="107" y="81"/>
                </a:lnTo>
                <a:lnTo>
                  <a:pt x="108" y="74"/>
                </a:lnTo>
                <a:lnTo>
                  <a:pt x="110" y="64"/>
                </a:lnTo>
                <a:lnTo>
                  <a:pt x="111" y="0"/>
                </a:lnTo>
                <a:lnTo>
                  <a:pt x="112" y="41"/>
                </a:lnTo>
                <a:lnTo>
                  <a:pt x="113" y="75"/>
                </a:lnTo>
                <a:lnTo>
                  <a:pt x="115" y="84"/>
                </a:lnTo>
                <a:lnTo>
                  <a:pt x="116" y="81"/>
                </a:lnTo>
                <a:lnTo>
                  <a:pt x="117" y="80"/>
                </a:lnTo>
                <a:lnTo>
                  <a:pt x="118" y="88"/>
                </a:lnTo>
                <a:lnTo>
                  <a:pt x="120" y="81"/>
                </a:lnTo>
                <a:lnTo>
                  <a:pt x="121" y="86"/>
                </a:lnTo>
                <a:lnTo>
                  <a:pt x="122" y="83"/>
                </a:lnTo>
                <a:lnTo>
                  <a:pt x="123" y="86"/>
                </a:lnTo>
                <a:lnTo>
                  <a:pt x="125" y="84"/>
                </a:lnTo>
                <a:lnTo>
                  <a:pt x="126" y="90"/>
                </a:lnTo>
                <a:lnTo>
                  <a:pt x="127" y="89"/>
                </a:lnTo>
                <a:lnTo>
                  <a:pt x="128" y="85"/>
                </a:lnTo>
                <a:lnTo>
                  <a:pt x="130" y="88"/>
                </a:lnTo>
                <a:lnTo>
                  <a:pt x="131" y="85"/>
                </a:lnTo>
                <a:lnTo>
                  <a:pt x="132" y="90"/>
                </a:lnTo>
                <a:lnTo>
                  <a:pt x="133" y="90"/>
                </a:lnTo>
                <a:lnTo>
                  <a:pt x="135" y="86"/>
                </a:lnTo>
                <a:lnTo>
                  <a:pt x="136" y="88"/>
                </a:lnTo>
                <a:lnTo>
                  <a:pt x="137" y="86"/>
                </a:lnTo>
                <a:lnTo>
                  <a:pt x="138" y="85"/>
                </a:lnTo>
                <a:lnTo>
                  <a:pt x="140" y="81"/>
                </a:lnTo>
                <a:lnTo>
                  <a:pt x="141" y="84"/>
                </a:lnTo>
                <a:lnTo>
                  <a:pt x="142" y="86"/>
                </a:lnTo>
                <a:lnTo>
                  <a:pt x="143" y="88"/>
                </a:lnTo>
                <a:lnTo>
                  <a:pt x="145" y="89"/>
                </a:lnTo>
                <a:lnTo>
                  <a:pt x="146" y="88"/>
                </a:lnTo>
                <a:lnTo>
                  <a:pt x="147" y="85"/>
                </a:lnTo>
                <a:lnTo>
                  <a:pt x="148" y="81"/>
                </a:lnTo>
                <a:lnTo>
                  <a:pt x="150" y="81"/>
                </a:lnTo>
                <a:lnTo>
                  <a:pt x="151" y="83"/>
                </a:lnTo>
                <a:lnTo>
                  <a:pt x="152" y="85"/>
                </a:lnTo>
                <a:lnTo>
                  <a:pt x="153" y="85"/>
                </a:lnTo>
                <a:lnTo>
                  <a:pt x="155" y="85"/>
                </a:lnTo>
                <a:lnTo>
                  <a:pt x="156" y="84"/>
                </a:lnTo>
                <a:lnTo>
                  <a:pt x="157" y="85"/>
                </a:lnTo>
                <a:lnTo>
                  <a:pt x="158" y="89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Freeform 205"/>
          <p:cNvSpPr>
            <a:spLocks/>
          </p:cNvSpPr>
          <p:nvPr/>
        </p:nvSpPr>
        <p:spPr bwMode="auto">
          <a:xfrm>
            <a:off x="3747358" y="1270225"/>
            <a:ext cx="384797" cy="84705"/>
          </a:xfrm>
          <a:custGeom>
            <a:avLst/>
            <a:gdLst/>
            <a:ahLst/>
            <a:cxnLst>
              <a:cxn ang="0">
                <a:pos x="3" y="35"/>
              </a:cxn>
              <a:cxn ang="0">
                <a:pos x="7" y="29"/>
              </a:cxn>
              <a:cxn ang="0">
                <a:pos x="10" y="31"/>
              </a:cxn>
              <a:cxn ang="0">
                <a:pos x="14" y="33"/>
              </a:cxn>
              <a:cxn ang="0">
                <a:pos x="18" y="33"/>
              </a:cxn>
              <a:cxn ang="0">
                <a:pos x="22" y="33"/>
              </a:cxn>
              <a:cxn ang="0">
                <a:pos x="25" y="33"/>
              </a:cxn>
              <a:cxn ang="0">
                <a:pos x="29" y="33"/>
              </a:cxn>
              <a:cxn ang="0">
                <a:pos x="33" y="31"/>
              </a:cxn>
              <a:cxn ang="0">
                <a:pos x="37" y="29"/>
              </a:cxn>
              <a:cxn ang="0">
                <a:pos x="40" y="30"/>
              </a:cxn>
              <a:cxn ang="0">
                <a:pos x="44" y="33"/>
              </a:cxn>
              <a:cxn ang="0">
                <a:pos x="48" y="31"/>
              </a:cxn>
              <a:cxn ang="0">
                <a:pos x="52" y="28"/>
              </a:cxn>
              <a:cxn ang="0">
                <a:pos x="55" y="26"/>
              </a:cxn>
              <a:cxn ang="0">
                <a:pos x="59" y="29"/>
              </a:cxn>
              <a:cxn ang="0">
                <a:pos x="63" y="28"/>
              </a:cxn>
              <a:cxn ang="0">
                <a:pos x="67" y="31"/>
              </a:cxn>
              <a:cxn ang="0">
                <a:pos x="70" y="33"/>
              </a:cxn>
              <a:cxn ang="0">
                <a:pos x="74" y="25"/>
              </a:cxn>
              <a:cxn ang="0">
                <a:pos x="78" y="25"/>
              </a:cxn>
              <a:cxn ang="0">
                <a:pos x="82" y="31"/>
              </a:cxn>
              <a:cxn ang="0">
                <a:pos x="85" y="34"/>
              </a:cxn>
              <a:cxn ang="0">
                <a:pos x="89" y="30"/>
              </a:cxn>
              <a:cxn ang="0">
                <a:pos x="93" y="31"/>
              </a:cxn>
              <a:cxn ang="0">
                <a:pos x="97" y="30"/>
              </a:cxn>
              <a:cxn ang="0">
                <a:pos x="100" y="34"/>
              </a:cxn>
              <a:cxn ang="0">
                <a:pos x="104" y="33"/>
              </a:cxn>
              <a:cxn ang="0">
                <a:pos x="108" y="33"/>
              </a:cxn>
              <a:cxn ang="0">
                <a:pos x="112" y="30"/>
              </a:cxn>
              <a:cxn ang="0">
                <a:pos x="115" y="26"/>
              </a:cxn>
              <a:cxn ang="0">
                <a:pos x="119" y="28"/>
              </a:cxn>
              <a:cxn ang="0">
                <a:pos x="123" y="34"/>
              </a:cxn>
              <a:cxn ang="0">
                <a:pos x="127" y="20"/>
              </a:cxn>
              <a:cxn ang="0">
                <a:pos x="130" y="9"/>
              </a:cxn>
              <a:cxn ang="0">
                <a:pos x="134" y="6"/>
              </a:cxn>
              <a:cxn ang="0">
                <a:pos x="138" y="18"/>
              </a:cxn>
              <a:cxn ang="0">
                <a:pos x="142" y="29"/>
              </a:cxn>
              <a:cxn ang="0">
                <a:pos x="145" y="30"/>
              </a:cxn>
              <a:cxn ang="0">
                <a:pos x="149" y="24"/>
              </a:cxn>
              <a:cxn ang="0">
                <a:pos x="153" y="24"/>
              </a:cxn>
              <a:cxn ang="0">
                <a:pos x="157" y="20"/>
              </a:cxn>
            </a:cxnLst>
            <a:rect l="0" t="0" r="r" b="b"/>
            <a:pathLst>
              <a:path w="159" h="35">
                <a:moveTo>
                  <a:pt x="0" y="34"/>
                </a:moveTo>
                <a:lnTo>
                  <a:pt x="2" y="34"/>
                </a:lnTo>
                <a:lnTo>
                  <a:pt x="3" y="35"/>
                </a:lnTo>
                <a:lnTo>
                  <a:pt x="4" y="33"/>
                </a:lnTo>
                <a:lnTo>
                  <a:pt x="5" y="31"/>
                </a:lnTo>
                <a:lnTo>
                  <a:pt x="7" y="29"/>
                </a:lnTo>
                <a:lnTo>
                  <a:pt x="8" y="31"/>
                </a:lnTo>
                <a:lnTo>
                  <a:pt x="9" y="30"/>
                </a:lnTo>
                <a:lnTo>
                  <a:pt x="10" y="31"/>
                </a:lnTo>
                <a:lnTo>
                  <a:pt x="12" y="34"/>
                </a:lnTo>
                <a:lnTo>
                  <a:pt x="13" y="34"/>
                </a:lnTo>
                <a:lnTo>
                  <a:pt x="14" y="33"/>
                </a:lnTo>
                <a:lnTo>
                  <a:pt x="15" y="30"/>
                </a:lnTo>
                <a:lnTo>
                  <a:pt x="17" y="31"/>
                </a:lnTo>
                <a:lnTo>
                  <a:pt x="18" y="33"/>
                </a:lnTo>
                <a:lnTo>
                  <a:pt x="19" y="30"/>
                </a:lnTo>
                <a:lnTo>
                  <a:pt x="20" y="33"/>
                </a:lnTo>
                <a:lnTo>
                  <a:pt x="22" y="33"/>
                </a:lnTo>
                <a:lnTo>
                  <a:pt x="23" y="33"/>
                </a:lnTo>
                <a:lnTo>
                  <a:pt x="24" y="30"/>
                </a:lnTo>
                <a:lnTo>
                  <a:pt x="25" y="33"/>
                </a:lnTo>
                <a:lnTo>
                  <a:pt x="27" y="35"/>
                </a:lnTo>
                <a:lnTo>
                  <a:pt x="28" y="34"/>
                </a:lnTo>
                <a:lnTo>
                  <a:pt x="29" y="33"/>
                </a:lnTo>
                <a:lnTo>
                  <a:pt x="30" y="31"/>
                </a:lnTo>
                <a:lnTo>
                  <a:pt x="32" y="34"/>
                </a:lnTo>
                <a:lnTo>
                  <a:pt x="33" y="31"/>
                </a:lnTo>
                <a:lnTo>
                  <a:pt x="34" y="31"/>
                </a:lnTo>
                <a:lnTo>
                  <a:pt x="35" y="29"/>
                </a:lnTo>
                <a:lnTo>
                  <a:pt x="37" y="29"/>
                </a:lnTo>
                <a:lnTo>
                  <a:pt x="38" y="35"/>
                </a:lnTo>
                <a:lnTo>
                  <a:pt x="39" y="30"/>
                </a:lnTo>
                <a:lnTo>
                  <a:pt x="40" y="30"/>
                </a:lnTo>
                <a:lnTo>
                  <a:pt x="42" y="30"/>
                </a:lnTo>
                <a:lnTo>
                  <a:pt x="43" y="31"/>
                </a:lnTo>
                <a:lnTo>
                  <a:pt x="44" y="33"/>
                </a:lnTo>
                <a:lnTo>
                  <a:pt x="45" y="34"/>
                </a:lnTo>
                <a:lnTo>
                  <a:pt x="47" y="33"/>
                </a:lnTo>
                <a:lnTo>
                  <a:pt x="48" y="31"/>
                </a:lnTo>
                <a:lnTo>
                  <a:pt x="49" y="29"/>
                </a:lnTo>
                <a:lnTo>
                  <a:pt x="50" y="26"/>
                </a:lnTo>
                <a:lnTo>
                  <a:pt x="52" y="28"/>
                </a:lnTo>
                <a:lnTo>
                  <a:pt x="53" y="25"/>
                </a:lnTo>
                <a:lnTo>
                  <a:pt x="54" y="28"/>
                </a:lnTo>
                <a:lnTo>
                  <a:pt x="55" y="26"/>
                </a:lnTo>
                <a:lnTo>
                  <a:pt x="57" y="29"/>
                </a:lnTo>
                <a:lnTo>
                  <a:pt x="58" y="31"/>
                </a:lnTo>
                <a:lnTo>
                  <a:pt x="59" y="29"/>
                </a:lnTo>
                <a:lnTo>
                  <a:pt x="60" y="26"/>
                </a:lnTo>
                <a:lnTo>
                  <a:pt x="62" y="16"/>
                </a:lnTo>
                <a:lnTo>
                  <a:pt x="63" y="28"/>
                </a:lnTo>
                <a:lnTo>
                  <a:pt x="64" y="0"/>
                </a:lnTo>
                <a:lnTo>
                  <a:pt x="65" y="6"/>
                </a:lnTo>
                <a:lnTo>
                  <a:pt x="67" y="31"/>
                </a:lnTo>
                <a:lnTo>
                  <a:pt x="68" y="30"/>
                </a:lnTo>
                <a:lnTo>
                  <a:pt x="69" y="31"/>
                </a:lnTo>
                <a:lnTo>
                  <a:pt x="70" y="33"/>
                </a:lnTo>
                <a:lnTo>
                  <a:pt x="72" y="30"/>
                </a:lnTo>
                <a:lnTo>
                  <a:pt x="73" y="29"/>
                </a:lnTo>
                <a:lnTo>
                  <a:pt x="74" y="25"/>
                </a:lnTo>
                <a:lnTo>
                  <a:pt x="75" y="25"/>
                </a:lnTo>
                <a:lnTo>
                  <a:pt x="77" y="24"/>
                </a:lnTo>
                <a:lnTo>
                  <a:pt x="78" y="25"/>
                </a:lnTo>
                <a:lnTo>
                  <a:pt x="79" y="28"/>
                </a:lnTo>
                <a:lnTo>
                  <a:pt x="80" y="31"/>
                </a:lnTo>
                <a:lnTo>
                  <a:pt x="82" y="31"/>
                </a:lnTo>
                <a:lnTo>
                  <a:pt x="83" y="33"/>
                </a:lnTo>
                <a:lnTo>
                  <a:pt x="84" y="35"/>
                </a:lnTo>
                <a:lnTo>
                  <a:pt x="85" y="34"/>
                </a:lnTo>
                <a:lnTo>
                  <a:pt x="87" y="33"/>
                </a:lnTo>
                <a:lnTo>
                  <a:pt x="88" y="30"/>
                </a:lnTo>
                <a:lnTo>
                  <a:pt x="89" y="30"/>
                </a:lnTo>
                <a:lnTo>
                  <a:pt x="90" y="29"/>
                </a:lnTo>
                <a:lnTo>
                  <a:pt x="92" y="29"/>
                </a:lnTo>
                <a:lnTo>
                  <a:pt x="93" y="31"/>
                </a:lnTo>
                <a:lnTo>
                  <a:pt x="94" y="30"/>
                </a:lnTo>
                <a:lnTo>
                  <a:pt x="95" y="29"/>
                </a:lnTo>
                <a:lnTo>
                  <a:pt x="97" y="30"/>
                </a:lnTo>
                <a:lnTo>
                  <a:pt x="98" y="31"/>
                </a:lnTo>
                <a:lnTo>
                  <a:pt x="99" y="33"/>
                </a:lnTo>
                <a:lnTo>
                  <a:pt x="100" y="34"/>
                </a:lnTo>
                <a:lnTo>
                  <a:pt x="102" y="34"/>
                </a:lnTo>
                <a:lnTo>
                  <a:pt x="103" y="33"/>
                </a:lnTo>
                <a:lnTo>
                  <a:pt x="104" y="33"/>
                </a:lnTo>
                <a:lnTo>
                  <a:pt x="105" y="34"/>
                </a:lnTo>
                <a:lnTo>
                  <a:pt x="107" y="35"/>
                </a:lnTo>
                <a:lnTo>
                  <a:pt x="108" y="33"/>
                </a:lnTo>
                <a:lnTo>
                  <a:pt x="109" y="33"/>
                </a:lnTo>
                <a:lnTo>
                  <a:pt x="110" y="30"/>
                </a:lnTo>
                <a:lnTo>
                  <a:pt x="112" y="30"/>
                </a:lnTo>
                <a:lnTo>
                  <a:pt x="113" y="30"/>
                </a:lnTo>
                <a:lnTo>
                  <a:pt x="114" y="30"/>
                </a:lnTo>
                <a:lnTo>
                  <a:pt x="115" y="26"/>
                </a:lnTo>
                <a:lnTo>
                  <a:pt x="117" y="25"/>
                </a:lnTo>
                <a:lnTo>
                  <a:pt x="118" y="26"/>
                </a:lnTo>
                <a:lnTo>
                  <a:pt x="119" y="28"/>
                </a:lnTo>
                <a:lnTo>
                  <a:pt x="120" y="29"/>
                </a:lnTo>
                <a:lnTo>
                  <a:pt x="122" y="31"/>
                </a:lnTo>
                <a:lnTo>
                  <a:pt x="123" y="34"/>
                </a:lnTo>
                <a:lnTo>
                  <a:pt x="124" y="31"/>
                </a:lnTo>
                <a:lnTo>
                  <a:pt x="125" y="25"/>
                </a:lnTo>
                <a:lnTo>
                  <a:pt x="127" y="20"/>
                </a:lnTo>
                <a:lnTo>
                  <a:pt x="128" y="15"/>
                </a:lnTo>
                <a:lnTo>
                  <a:pt x="129" y="11"/>
                </a:lnTo>
                <a:lnTo>
                  <a:pt x="130" y="9"/>
                </a:lnTo>
                <a:lnTo>
                  <a:pt x="132" y="8"/>
                </a:lnTo>
                <a:lnTo>
                  <a:pt x="133" y="8"/>
                </a:lnTo>
                <a:lnTo>
                  <a:pt x="134" y="6"/>
                </a:lnTo>
                <a:lnTo>
                  <a:pt x="135" y="9"/>
                </a:lnTo>
                <a:lnTo>
                  <a:pt x="137" y="11"/>
                </a:lnTo>
                <a:lnTo>
                  <a:pt x="138" y="18"/>
                </a:lnTo>
                <a:lnTo>
                  <a:pt x="139" y="21"/>
                </a:lnTo>
                <a:lnTo>
                  <a:pt x="140" y="23"/>
                </a:lnTo>
                <a:lnTo>
                  <a:pt x="142" y="29"/>
                </a:lnTo>
                <a:lnTo>
                  <a:pt x="143" y="30"/>
                </a:lnTo>
                <a:lnTo>
                  <a:pt x="144" y="29"/>
                </a:lnTo>
                <a:lnTo>
                  <a:pt x="145" y="30"/>
                </a:lnTo>
                <a:lnTo>
                  <a:pt x="147" y="28"/>
                </a:lnTo>
                <a:lnTo>
                  <a:pt x="148" y="26"/>
                </a:lnTo>
                <a:lnTo>
                  <a:pt x="149" y="24"/>
                </a:lnTo>
                <a:lnTo>
                  <a:pt x="150" y="25"/>
                </a:lnTo>
                <a:lnTo>
                  <a:pt x="152" y="24"/>
                </a:lnTo>
                <a:lnTo>
                  <a:pt x="153" y="24"/>
                </a:lnTo>
                <a:lnTo>
                  <a:pt x="154" y="23"/>
                </a:lnTo>
                <a:lnTo>
                  <a:pt x="155" y="21"/>
                </a:lnTo>
                <a:lnTo>
                  <a:pt x="157" y="20"/>
                </a:lnTo>
                <a:lnTo>
                  <a:pt x="158" y="24"/>
                </a:lnTo>
                <a:lnTo>
                  <a:pt x="159" y="26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Freeform 207"/>
          <p:cNvSpPr>
            <a:spLocks/>
          </p:cNvSpPr>
          <p:nvPr/>
        </p:nvSpPr>
        <p:spPr bwMode="auto">
          <a:xfrm>
            <a:off x="6070362" y="415184"/>
            <a:ext cx="384797" cy="941421"/>
          </a:xfrm>
          <a:custGeom>
            <a:avLst/>
            <a:gdLst/>
            <a:ahLst/>
            <a:cxnLst>
              <a:cxn ang="0">
                <a:pos x="3" y="387"/>
              </a:cxn>
              <a:cxn ang="0">
                <a:pos x="6" y="384"/>
              </a:cxn>
              <a:cxn ang="0">
                <a:pos x="10" y="384"/>
              </a:cxn>
              <a:cxn ang="0">
                <a:pos x="14" y="387"/>
              </a:cxn>
              <a:cxn ang="0">
                <a:pos x="18" y="372"/>
              </a:cxn>
              <a:cxn ang="0">
                <a:pos x="21" y="376"/>
              </a:cxn>
              <a:cxn ang="0">
                <a:pos x="25" y="375"/>
              </a:cxn>
              <a:cxn ang="0">
                <a:pos x="29" y="365"/>
              </a:cxn>
              <a:cxn ang="0">
                <a:pos x="33" y="322"/>
              </a:cxn>
              <a:cxn ang="0">
                <a:pos x="36" y="240"/>
              </a:cxn>
              <a:cxn ang="0">
                <a:pos x="40" y="151"/>
              </a:cxn>
              <a:cxn ang="0">
                <a:pos x="44" y="62"/>
              </a:cxn>
              <a:cxn ang="0">
                <a:pos x="48" y="5"/>
              </a:cxn>
              <a:cxn ang="0">
                <a:pos x="51" y="7"/>
              </a:cxn>
              <a:cxn ang="0">
                <a:pos x="55" y="51"/>
              </a:cxn>
              <a:cxn ang="0">
                <a:pos x="59" y="141"/>
              </a:cxn>
              <a:cxn ang="0">
                <a:pos x="63" y="222"/>
              </a:cxn>
              <a:cxn ang="0">
                <a:pos x="66" y="271"/>
              </a:cxn>
              <a:cxn ang="0">
                <a:pos x="70" y="282"/>
              </a:cxn>
              <a:cxn ang="0">
                <a:pos x="74" y="287"/>
              </a:cxn>
              <a:cxn ang="0">
                <a:pos x="78" y="291"/>
              </a:cxn>
              <a:cxn ang="0">
                <a:pos x="81" y="309"/>
              </a:cxn>
              <a:cxn ang="0">
                <a:pos x="85" y="336"/>
              </a:cxn>
              <a:cxn ang="0">
                <a:pos x="89" y="354"/>
              </a:cxn>
              <a:cxn ang="0">
                <a:pos x="93" y="336"/>
              </a:cxn>
              <a:cxn ang="0">
                <a:pos x="96" y="321"/>
              </a:cxn>
              <a:cxn ang="0">
                <a:pos x="100" y="325"/>
              </a:cxn>
              <a:cxn ang="0">
                <a:pos x="104" y="335"/>
              </a:cxn>
              <a:cxn ang="0">
                <a:pos x="108" y="346"/>
              </a:cxn>
              <a:cxn ang="0">
                <a:pos x="111" y="361"/>
              </a:cxn>
              <a:cxn ang="0">
                <a:pos x="115" y="352"/>
              </a:cxn>
              <a:cxn ang="0">
                <a:pos x="119" y="351"/>
              </a:cxn>
              <a:cxn ang="0">
                <a:pos x="123" y="361"/>
              </a:cxn>
              <a:cxn ang="0">
                <a:pos x="126" y="370"/>
              </a:cxn>
              <a:cxn ang="0">
                <a:pos x="130" y="371"/>
              </a:cxn>
              <a:cxn ang="0">
                <a:pos x="134" y="371"/>
              </a:cxn>
              <a:cxn ang="0">
                <a:pos x="138" y="374"/>
              </a:cxn>
              <a:cxn ang="0">
                <a:pos x="141" y="370"/>
              </a:cxn>
              <a:cxn ang="0">
                <a:pos x="145" y="370"/>
              </a:cxn>
              <a:cxn ang="0">
                <a:pos x="149" y="379"/>
              </a:cxn>
              <a:cxn ang="0">
                <a:pos x="153" y="379"/>
              </a:cxn>
              <a:cxn ang="0">
                <a:pos x="156" y="376"/>
              </a:cxn>
            </a:cxnLst>
            <a:rect l="0" t="0" r="r" b="b"/>
            <a:pathLst>
              <a:path w="159" h="389">
                <a:moveTo>
                  <a:pt x="0" y="382"/>
                </a:moveTo>
                <a:lnTo>
                  <a:pt x="1" y="385"/>
                </a:lnTo>
                <a:lnTo>
                  <a:pt x="3" y="387"/>
                </a:lnTo>
                <a:lnTo>
                  <a:pt x="4" y="389"/>
                </a:lnTo>
                <a:lnTo>
                  <a:pt x="5" y="385"/>
                </a:lnTo>
                <a:lnTo>
                  <a:pt x="6" y="384"/>
                </a:lnTo>
                <a:lnTo>
                  <a:pt x="8" y="384"/>
                </a:lnTo>
                <a:lnTo>
                  <a:pt x="9" y="384"/>
                </a:lnTo>
                <a:lnTo>
                  <a:pt x="10" y="384"/>
                </a:lnTo>
                <a:lnTo>
                  <a:pt x="11" y="385"/>
                </a:lnTo>
                <a:lnTo>
                  <a:pt x="13" y="387"/>
                </a:lnTo>
                <a:lnTo>
                  <a:pt x="14" y="387"/>
                </a:lnTo>
                <a:lnTo>
                  <a:pt x="15" y="387"/>
                </a:lnTo>
                <a:lnTo>
                  <a:pt x="16" y="379"/>
                </a:lnTo>
                <a:lnTo>
                  <a:pt x="18" y="372"/>
                </a:lnTo>
                <a:lnTo>
                  <a:pt x="19" y="377"/>
                </a:lnTo>
                <a:lnTo>
                  <a:pt x="20" y="375"/>
                </a:lnTo>
                <a:lnTo>
                  <a:pt x="21" y="376"/>
                </a:lnTo>
                <a:lnTo>
                  <a:pt x="23" y="375"/>
                </a:lnTo>
                <a:lnTo>
                  <a:pt x="24" y="375"/>
                </a:lnTo>
                <a:lnTo>
                  <a:pt x="25" y="375"/>
                </a:lnTo>
                <a:lnTo>
                  <a:pt x="26" y="374"/>
                </a:lnTo>
                <a:lnTo>
                  <a:pt x="28" y="370"/>
                </a:lnTo>
                <a:lnTo>
                  <a:pt x="29" y="365"/>
                </a:lnTo>
                <a:lnTo>
                  <a:pt x="30" y="357"/>
                </a:lnTo>
                <a:lnTo>
                  <a:pt x="31" y="342"/>
                </a:lnTo>
                <a:lnTo>
                  <a:pt x="33" y="322"/>
                </a:lnTo>
                <a:lnTo>
                  <a:pt x="34" y="300"/>
                </a:lnTo>
                <a:lnTo>
                  <a:pt x="35" y="269"/>
                </a:lnTo>
                <a:lnTo>
                  <a:pt x="36" y="240"/>
                </a:lnTo>
                <a:lnTo>
                  <a:pt x="38" y="207"/>
                </a:lnTo>
                <a:lnTo>
                  <a:pt x="39" y="179"/>
                </a:lnTo>
                <a:lnTo>
                  <a:pt x="40" y="151"/>
                </a:lnTo>
                <a:lnTo>
                  <a:pt x="41" y="121"/>
                </a:lnTo>
                <a:lnTo>
                  <a:pt x="43" y="92"/>
                </a:lnTo>
                <a:lnTo>
                  <a:pt x="44" y="62"/>
                </a:lnTo>
                <a:lnTo>
                  <a:pt x="45" y="37"/>
                </a:lnTo>
                <a:lnTo>
                  <a:pt x="46" y="16"/>
                </a:lnTo>
                <a:lnTo>
                  <a:pt x="48" y="5"/>
                </a:lnTo>
                <a:lnTo>
                  <a:pt x="49" y="0"/>
                </a:lnTo>
                <a:lnTo>
                  <a:pt x="50" y="2"/>
                </a:lnTo>
                <a:lnTo>
                  <a:pt x="51" y="7"/>
                </a:lnTo>
                <a:lnTo>
                  <a:pt x="53" y="19"/>
                </a:lnTo>
                <a:lnTo>
                  <a:pt x="54" y="34"/>
                </a:lnTo>
                <a:lnTo>
                  <a:pt x="55" y="51"/>
                </a:lnTo>
                <a:lnTo>
                  <a:pt x="56" y="82"/>
                </a:lnTo>
                <a:lnTo>
                  <a:pt x="58" y="112"/>
                </a:lnTo>
                <a:lnTo>
                  <a:pt x="59" y="141"/>
                </a:lnTo>
                <a:lnTo>
                  <a:pt x="60" y="171"/>
                </a:lnTo>
                <a:lnTo>
                  <a:pt x="61" y="199"/>
                </a:lnTo>
                <a:lnTo>
                  <a:pt x="63" y="222"/>
                </a:lnTo>
                <a:lnTo>
                  <a:pt x="64" y="242"/>
                </a:lnTo>
                <a:lnTo>
                  <a:pt x="65" y="261"/>
                </a:lnTo>
                <a:lnTo>
                  <a:pt x="66" y="271"/>
                </a:lnTo>
                <a:lnTo>
                  <a:pt x="68" y="279"/>
                </a:lnTo>
                <a:lnTo>
                  <a:pt x="69" y="281"/>
                </a:lnTo>
                <a:lnTo>
                  <a:pt x="70" y="282"/>
                </a:lnTo>
                <a:lnTo>
                  <a:pt x="71" y="285"/>
                </a:lnTo>
                <a:lnTo>
                  <a:pt x="73" y="286"/>
                </a:lnTo>
                <a:lnTo>
                  <a:pt x="74" y="287"/>
                </a:lnTo>
                <a:lnTo>
                  <a:pt x="75" y="287"/>
                </a:lnTo>
                <a:lnTo>
                  <a:pt x="76" y="289"/>
                </a:lnTo>
                <a:lnTo>
                  <a:pt x="78" y="291"/>
                </a:lnTo>
                <a:lnTo>
                  <a:pt x="79" y="295"/>
                </a:lnTo>
                <a:lnTo>
                  <a:pt x="80" y="301"/>
                </a:lnTo>
                <a:lnTo>
                  <a:pt x="81" y="309"/>
                </a:lnTo>
                <a:lnTo>
                  <a:pt x="83" y="315"/>
                </a:lnTo>
                <a:lnTo>
                  <a:pt x="84" y="325"/>
                </a:lnTo>
                <a:lnTo>
                  <a:pt x="85" y="336"/>
                </a:lnTo>
                <a:lnTo>
                  <a:pt x="86" y="344"/>
                </a:lnTo>
                <a:lnTo>
                  <a:pt x="88" y="351"/>
                </a:lnTo>
                <a:lnTo>
                  <a:pt x="89" y="354"/>
                </a:lnTo>
                <a:lnTo>
                  <a:pt x="90" y="351"/>
                </a:lnTo>
                <a:lnTo>
                  <a:pt x="91" y="345"/>
                </a:lnTo>
                <a:lnTo>
                  <a:pt x="93" y="336"/>
                </a:lnTo>
                <a:lnTo>
                  <a:pt x="94" y="330"/>
                </a:lnTo>
                <a:lnTo>
                  <a:pt x="95" y="325"/>
                </a:lnTo>
                <a:lnTo>
                  <a:pt x="96" y="321"/>
                </a:lnTo>
                <a:lnTo>
                  <a:pt x="98" y="320"/>
                </a:lnTo>
                <a:lnTo>
                  <a:pt x="99" y="324"/>
                </a:lnTo>
                <a:lnTo>
                  <a:pt x="100" y="325"/>
                </a:lnTo>
                <a:lnTo>
                  <a:pt x="101" y="329"/>
                </a:lnTo>
                <a:lnTo>
                  <a:pt x="103" y="332"/>
                </a:lnTo>
                <a:lnTo>
                  <a:pt x="104" y="335"/>
                </a:lnTo>
                <a:lnTo>
                  <a:pt x="105" y="336"/>
                </a:lnTo>
                <a:lnTo>
                  <a:pt x="106" y="340"/>
                </a:lnTo>
                <a:lnTo>
                  <a:pt x="108" y="346"/>
                </a:lnTo>
                <a:lnTo>
                  <a:pt x="109" y="352"/>
                </a:lnTo>
                <a:lnTo>
                  <a:pt x="110" y="359"/>
                </a:lnTo>
                <a:lnTo>
                  <a:pt x="111" y="361"/>
                </a:lnTo>
                <a:lnTo>
                  <a:pt x="113" y="360"/>
                </a:lnTo>
                <a:lnTo>
                  <a:pt x="114" y="356"/>
                </a:lnTo>
                <a:lnTo>
                  <a:pt x="115" y="352"/>
                </a:lnTo>
                <a:lnTo>
                  <a:pt x="116" y="352"/>
                </a:lnTo>
                <a:lnTo>
                  <a:pt x="118" y="350"/>
                </a:lnTo>
                <a:lnTo>
                  <a:pt x="119" y="351"/>
                </a:lnTo>
                <a:lnTo>
                  <a:pt x="120" y="356"/>
                </a:lnTo>
                <a:lnTo>
                  <a:pt x="121" y="360"/>
                </a:lnTo>
                <a:lnTo>
                  <a:pt x="123" y="361"/>
                </a:lnTo>
                <a:lnTo>
                  <a:pt x="124" y="362"/>
                </a:lnTo>
                <a:lnTo>
                  <a:pt x="125" y="369"/>
                </a:lnTo>
                <a:lnTo>
                  <a:pt x="126" y="370"/>
                </a:lnTo>
                <a:lnTo>
                  <a:pt x="128" y="372"/>
                </a:lnTo>
                <a:lnTo>
                  <a:pt x="129" y="377"/>
                </a:lnTo>
                <a:lnTo>
                  <a:pt x="130" y="371"/>
                </a:lnTo>
                <a:lnTo>
                  <a:pt x="131" y="366"/>
                </a:lnTo>
                <a:lnTo>
                  <a:pt x="133" y="367"/>
                </a:lnTo>
                <a:lnTo>
                  <a:pt x="134" y="371"/>
                </a:lnTo>
                <a:lnTo>
                  <a:pt x="135" y="374"/>
                </a:lnTo>
                <a:lnTo>
                  <a:pt x="136" y="374"/>
                </a:lnTo>
                <a:lnTo>
                  <a:pt x="138" y="374"/>
                </a:lnTo>
                <a:lnTo>
                  <a:pt x="139" y="372"/>
                </a:lnTo>
                <a:lnTo>
                  <a:pt x="140" y="372"/>
                </a:lnTo>
                <a:lnTo>
                  <a:pt x="141" y="370"/>
                </a:lnTo>
                <a:lnTo>
                  <a:pt x="143" y="367"/>
                </a:lnTo>
                <a:lnTo>
                  <a:pt x="144" y="367"/>
                </a:lnTo>
                <a:lnTo>
                  <a:pt x="145" y="370"/>
                </a:lnTo>
                <a:lnTo>
                  <a:pt x="146" y="371"/>
                </a:lnTo>
                <a:lnTo>
                  <a:pt x="148" y="375"/>
                </a:lnTo>
                <a:lnTo>
                  <a:pt x="149" y="379"/>
                </a:lnTo>
                <a:lnTo>
                  <a:pt x="150" y="380"/>
                </a:lnTo>
                <a:lnTo>
                  <a:pt x="151" y="380"/>
                </a:lnTo>
                <a:lnTo>
                  <a:pt x="153" y="379"/>
                </a:lnTo>
                <a:lnTo>
                  <a:pt x="154" y="379"/>
                </a:lnTo>
                <a:lnTo>
                  <a:pt x="155" y="379"/>
                </a:lnTo>
                <a:lnTo>
                  <a:pt x="156" y="376"/>
                </a:lnTo>
                <a:lnTo>
                  <a:pt x="158" y="379"/>
                </a:lnTo>
                <a:lnTo>
                  <a:pt x="159" y="379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Freeform 208"/>
          <p:cNvSpPr>
            <a:spLocks/>
          </p:cNvSpPr>
          <p:nvPr/>
        </p:nvSpPr>
        <p:spPr bwMode="auto">
          <a:xfrm>
            <a:off x="4516950" y="1229080"/>
            <a:ext cx="384797" cy="125846"/>
          </a:xfrm>
          <a:custGeom>
            <a:avLst/>
            <a:gdLst/>
            <a:ahLst/>
            <a:cxnLst>
              <a:cxn ang="0">
                <a:pos x="2" y="38"/>
              </a:cxn>
              <a:cxn ang="0">
                <a:pos x="6" y="37"/>
              </a:cxn>
              <a:cxn ang="0">
                <a:pos x="10" y="48"/>
              </a:cxn>
              <a:cxn ang="0">
                <a:pos x="14" y="43"/>
              </a:cxn>
              <a:cxn ang="0">
                <a:pos x="17" y="38"/>
              </a:cxn>
              <a:cxn ang="0">
                <a:pos x="21" y="45"/>
              </a:cxn>
              <a:cxn ang="0">
                <a:pos x="25" y="43"/>
              </a:cxn>
              <a:cxn ang="0">
                <a:pos x="29" y="36"/>
              </a:cxn>
              <a:cxn ang="0">
                <a:pos x="32" y="41"/>
              </a:cxn>
              <a:cxn ang="0">
                <a:pos x="36" y="50"/>
              </a:cxn>
              <a:cxn ang="0">
                <a:pos x="40" y="45"/>
              </a:cxn>
              <a:cxn ang="0">
                <a:pos x="44" y="42"/>
              </a:cxn>
              <a:cxn ang="0">
                <a:pos x="47" y="43"/>
              </a:cxn>
              <a:cxn ang="0">
                <a:pos x="51" y="46"/>
              </a:cxn>
              <a:cxn ang="0">
                <a:pos x="55" y="43"/>
              </a:cxn>
              <a:cxn ang="0">
                <a:pos x="59" y="40"/>
              </a:cxn>
              <a:cxn ang="0">
                <a:pos x="62" y="40"/>
              </a:cxn>
              <a:cxn ang="0">
                <a:pos x="66" y="43"/>
              </a:cxn>
              <a:cxn ang="0">
                <a:pos x="70" y="45"/>
              </a:cxn>
              <a:cxn ang="0">
                <a:pos x="74" y="43"/>
              </a:cxn>
              <a:cxn ang="0">
                <a:pos x="77" y="45"/>
              </a:cxn>
              <a:cxn ang="0">
                <a:pos x="81" y="0"/>
              </a:cxn>
              <a:cxn ang="0">
                <a:pos x="85" y="32"/>
              </a:cxn>
              <a:cxn ang="0">
                <a:pos x="89" y="41"/>
              </a:cxn>
              <a:cxn ang="0">
                <a:pos x="92" y="48"/>
              </a:cxn>
              <a:cxn ang="0">
                <a:pos x="96" y="38"/>
              </a:cxn>
              <a:cxn ang="0">
                <a:pos x="100" y="41"/>
              </a:cxn>
              <a:cxn ang="0">
                <a:pos x="104" y="42"/>
              </a:cxn>
              <a:cxn ang="0">
                <a:pos x="107" y="38"/>
              </a:cxn>
              <a:cxn ang="0">
                <a:pos x="111" y="38"/>
              </a:cxn>
              <a:cxn ang="0">
                <a:pos x="115" y="42"/>
              </a:cxn>
              <a:cxn ang="0">
                <a:pos x="119" y="40"/>
              </a:cxn>
              <a:cxn ang="0">
                <a:pos x="122" y="43"/>
              </a:cxn>
              <a:cxn ang="0">
                <a:pos x="126" y="46"/>
              </a:cxn>
              <a:cxn ang="0">
                <a:pos x="130" y="43"/>
              </a:cxn>
              <a:cxn ang="0">
                <a:pos x="134" y="46"/>
              </a:cxn>
              <a:cxn ang="0">
                <a:pos x="137" y="48"/>
              </a:cxn>
              <a:cxn ang="0">
                <a:pos x="141" y="40"/>
              </a:cxn>
              <a:cxn ang="0">
                <a:pos x="145" y="33"/>
              </a:cxn>
              <a:cxn ang="0">
                <a:pos x="149" y="35"/>
              </a:cxn>
              <a:cxn ang="0">
                <a:pos x="152" y="40"/>
              </a:cxn>
              <a:cxn ang="0">
                <a:pos x="156" y="43"/>
              </a:cxn>
            </a:cxnLst>
            <a:rect l="0" t="0" r="r" b="b"/>
            <a:pathLst>
              <a:path w="159" h="52">
                <a:moveTo>
                  <a:pt x="0" y="40"/>
                </a:moveTo>
                <a:lnTo>
                  <a:pt x="1" y="40"/>
                </a:lnTo>
                <a:lnTo>
                  <a:pt x="2" y="38"/>
                </a:lnTo>
                <a:lnTo>
                  <a:pt x="4" y="37"/>
                </a:lnTo>
                <a:lnTo>
                  <a:pt x="5" y="37"/>
                </a:lnTo>
                <a:lnTo>
                  <a:pt x="6" y="37"/>
                </a:lnTo>
                <a:lnTo>
                  <a:pt x="7" y="40"/>
                </a:lnTo>
                <a:lnTo>
                  <a:pt x="9" y="43"/>
                </a:lnTo>
                <a:lnTo>
                  <a:pt x="10" y="48"/>
                </a:lnTo>
                <a:lnTo>
                  <a:pt x="11" y="52"/>
                </a:lnTo>
                <a:lnTo>
                  <a:pt x="12" y="48"/>
                </a:lnTo>
                <a:lnTo>
                  <a:pt x="14" y="43"/>
                </a:lnTo>
                <a:lnTo>
                  <a:pt x="15" y="40"/>
                </a:lnTo>
                <a:lnTo>
                  <a:pt x="16" y="40"/>
                </a:lnTo>
                <a:lnTo>
                  <a:pt x="17" y="38"/>
                </a:lnTo>
                <a:lnTo>
                  <a:pt x="19" y="38"/>
                </a:lnTo>
                <a:lnTo>
                  <a:pt x="20" y="42"/>
                </a:lnTo>
                <a:lnTo>
                  <a:pt x="21" y="45"/>
                </a:lnTo>
                <a:lnTo>
                  <a:pt x="22" y="47"/>
                </a:lnTo>
                <a:lnTo>
                  <a:pt x="24" y="47"/>
                </a:lnTo>
                <a:lnTo>
                  <a:pt x="25" y="43"/>
                </a:lnTo>
                <a:lnTo>
                  <a:pt x="26" y="38"/>
                </a:lnTo>
                <a:lnTo>
                  <a:pt x="27" y="37"/>
                </a:lnTo>
                <a:lnTo>
                  <a:pt x="29" y="36"/>
                </a:lnTo>
                <a:lnTo>
                  <a:pt x="30" y="37"/>
                </a:lnTo>
                <a:lnTo>
                  <a:pt x="31" y="38"/>
                </a:lnTo>
                <a:lnTo>
                  <a:pt x="32" y="41"/>
                </a:lnTo>
                <a:lnTo>
                  <a:pt x="34" y="43"/>
                </a:lnTo>
                <a:lnTo>
                  <a:pt x="35" y="47"/>
                </a:lnTo>
                <a:lnTo>
                  <a:pt x="36" y="50"/>
                </a:lnTo>
                <a:lnTo>
                  <a:pt x="37" y="48"/>
                </a:lnTo>
                <a:lnTo>
                  <a:pt x="39" y="46"/>
                </a:lnTo>
                <a:lnTo>
                  <a:pt x="40" y="45"/>
                </a:lnTo>
                <a:lnTo>
                  <a:pt x="41" y="42"/>
                </a:lnTo>
                <a:lnTo>
                  <a:pt x="42" y="42"/>
                </a:lnTo>
                <a:lnTo>
                  <a:pt x="44" y="42"/>
                </a:lnTo>
                <a:lnTo>
                  <a:pt x="45" y="42"/>
                </a:lnTo>
                <a:lnTo>
                  <a:pt x="46" y="42"/>
                </a:lnTo>
                <a:lnTo>
                  <a:pt x="47" y="43"/>
                </a:lnTo>
                <a:lnTo>
                  <a:pt x="49" y="43"/>
                </a:lnTo>
                <a:lnTo>
                  <a:pt x="50" y="46"/>
                </a:lnTo>
                <a:lnTo>
                  <a:pt x="51" y="46"/>
                </a:lnTo>
                <a:lnTo>
                  <a:pt x="52" y="45"/>
                </a:lnTo>
                <a:lnTo>
                  <a:pt x="54" y="43"/>
                </a:lnTo>
                <a:lnTo>
                  <a:pt x="55" y="43"/>
                </a:lnTo>
                <a:lnTo>
                  <a:pt x="56" y="43"/>
                </a:lnTo>
                <a:lnTo>
                  <a:pt x="57" y="41"/>
                </a:lnTo>
                <a:lnTo>
                  <a:pt x="59" y="40"/>
                </a:lnTo>
                <a:lnTo>
                  <a:pt x="60" y="38"/>
                </a:lnTo>
                <a:lnTo>
                  <a:pt x="61" y="38"/>
                </a:lnTo>
                <a:lnTo>
                  <a:pt x="62" y="40"/>
                </a:lnTo>
                <a:lnTo>
                  <a:pt x="64" y="42"/>
                </a:lnTo>
                <a:lnTo>
                  <a:pt x="65" y="42"/>
                </a:lnTo>
                <a:lnTo>
                  <a:pt x="66" y="43"/>
                </a:lnTo>
                <a:lnTo>
                  <a:pt x="67" y="43"/>
                </a:lnTo>
                <a:lnTo>
                  <a:pt x="69" y="45"/>
                </a:lnTo>
                <a:lnTo>
                  <a:pt x="70" y="45"/>
                </a:lnTo>
                <a:lnTo>
                  <a:pt x="71" y="45"/>
                </a:lnTo>
                <a:lnTo>
                  <a:pt x="72" y="41"/>
                </a:lnTo>
                <a:lnTo>
                  <a:pt x="74" y="43"/>
                </a:lnTo>
                <a:lnTo>
                  <a:pt x="75" y="42"/>
                </a:lnTo>
                <a:lnTo>
                  <a:pt x="76" y="52"/>
                </a:lnTo>
                <a:lnTo>
                  <a:pt x="77" y="45"/>
                </a:lnTo>
                <a:lnTo>
                  <a:pt x="79" y="41"/>
                </a:lnTo>
                <a:lnTo>
                  <a:pt x="80" y="22"/>
                </a:lnTo>
                <a:lnTo>
                  <a:pt x="81" y="0"/>
                </a:lnTo>
                <a:lnTo>
                  <a:pt x="82" y="31"/>
                </a:lnTo>
                <a:lnTo>
                  <a:pt x="84" y="42"/>
                </a:lnTo>
                <a:lnTo>
                  <a:pt x="85" y="32"/>
                </a:lnTo>
                <a:lnTo>
                  <a:pt x="86" y="36"/>
                </a:lnTo>
                <a:lnTo>
                  <a:pt x="87" y="31"/>
                </a:lnTo>
                <a:lnTo>
                  <a:pt x="89" y="41"/>
                </a:lnTo>
                <a:lnTo>
                  <a:pt x="90" y="43"/>
                </a:lnTo>
                <a:lnTo>
                  <a:pt x="91" y="47"/>
                </a:lnTo>
                <a:lnTo>
                  <a:pt x="92" y="48"/>
                </a:lnTo>
                <a:lnTo>
                  <a:pt x="94" y="42"/>
                </a:lnTo>
                <a:lnTo>
                  <a:pt x="95" y="42"/>
                </a:lnTo>
                <a:lnTo>
                  <a:pt x="96" y="38"/>
                </a:lnTo>
                <a:lnTo>
                  <a:pt x="97" y="38"/>
                </a:lnTo>
                <a:lnTo>
                  <a:pt x="99" y="38"/>
                </a:lnTo>
                <a:lnTo>
                  <a:pt x="100" y="41"/>
                </a:lnTo>
                <a:lnTo>
                  <a:pt x="101" y="42"/>
                </a:lnTo>
                <a:lnTo>
                  <a:pt x="102" y="41"/>
                </a:lnTo>
                <a:lnTo>
                  <a:pt x="104" y="42"/>
                </a:lnTo>
                <a:lnTo>
                  <a:pt x="105" y="41"/>
                </a:lnTo>
                <a:lnTo>
                  <a:pt x="106" y="41"/>
                </a:lnTo>
                <a:lnTo>
                  <a:pt x="107" y="38"/>
                </a:lnTo>
                <a:lnTo>
                  <a:pt x="109" y="37"/>
                </a:lnTo>
                <a:lnTo>
                  <a:pt x="110" y="37"/>
                </a:lnTo>
                <a:lnTo>
                  <a:pt x="111" y="38"/>
                </a:lnTo>
                <a:lnTo>
                  <a:pt x="112" y="41"/>
                </a:lnTo>
                <a:lnTo>
                  <a:pt x="114" y="40"/>
                </a:lnTo>
                <a:lnTo>
                  <a:pt x="115" y="42"/>
                </a:lnTo>
                <a:lnTo>
                  <a:pt x="116" y="40"/>
                </a:lnTo>
                <a:lnTo>
                  <a:pt x="117" y="41"/>
                </a:lnTo>
                <a:lnTo>
                  <a:pt x="119" y="40"/>
                </a:lnTo>
                <a:lnTo>
                  <a:pt x="120" y="42"/>
                </a:lnTo>
                <a:lnTo>
                  <a:pt x="121" y="45"/>
                </a:lnTo>
                <a:lnTo>
                  <a:pt x="122" y="43"/>
                </a:lnTo>
                <a:lnTo>
                  <a:pt x="124" y="45"/>
                </a:lnTo>
                <a:lnTo>
                  <a:pt x="125" y="45"/>
                </a:lnTo>
                <a:lnTo>
                  <a:pt x="126" y="46"/>
                </a:lnTo>
                <a:lnTo>
                  <a:pt x="127" y="46"/>
                </a:lnTo>
                <a:lnTo>
                  <a:pt x="129" y="43"/>
                </a:lnTo>
                <a:lnTo>
                  <a:pt x="130" y="43"/>
                </a:lnTo>
                <a:lnTo>
                  <a:pt x="131" y="42"/>
                </a:lnTo>
                <a:lnTo>
                  <a:pt x="132" y="43"/>
                </a:lnTo>
                <a:lnTo>
                  <a:pt x="134" y="46"/>
                </a:lnTo>
                <a:lnTo>
                  <a:pt x="135" y="47"/>
                </a:lnTo>
                <a:lnTo>
                  <a:pt x="136" y="47"/>
                </a:lnTo>
                <a:lnTo>
                  <a:pt x="137" y="48"/>
                </a:lnTo>
                <a:lnTo>
                  <a:pt x="139" y="45"/>
                </a:lnTo>
                <a:lnTo>
                  <a:pt x="140" y="42"/>
                </a:lnTo>
                <a:lnTo>
                  <a:pt x="141" y="40"/>
                </a:lnTo>
                <a:lnTo>
                  <a:pt x="142" y="37"/>
                </a:lnTo>
                <a:lnTo>
                  <a:pt x="144" y="35"/>
                </a:lnTo>
                <a:lnTo>
                  <a:pt x="145" y="33"/>
                </a:lnTo>
                <a:lnTo>
                  <a:pt x="146" y="33"/>
                </a:lnTo>
                <a:lnTo>
                  <a:pt x="147" y="32"/>
                </a:lnTo>
                <a:lnTo>
                  <a:pt x="149" y="35"/>
                </a:lnTo>
                <a:lnTo>
                  <a:pt x="150" y="36"/>
                </a:lnTo>
                <a:lnTo>
                  <a:pt x="151" y="40"/>
                </a:lnTo>
                <a:lnTo>
                  <a:pt x="152" y="40"/>
                </a:lnTo>
                <a:lnTo>
                  <a:pt x="154" y="42"/>
                </a:lnTo>
                <a:lnTo>
                  <a:pt x="155" y="42"/>
                </a:lnTo>
                <a:lnTo>
                  <a:pt x="156" y="43"/>
                </a:lnTo>
                <a:lnTo>
                  <a:pt x="157" y="42"/>
                </a:lnTo>
                <a:lnTo>
                  <a:pt x="159" y="42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Freeform 209"/>
          <p:cNvSpPr>
            <a:spLocks/>
          </p:cNvSpPr>
          <p:nvPr/>
        </p:nvSpPr>
        <p:spPr bwMode="auto">
          <a:xfrm>
            <a:off x="4901746" y="1143000"/>
            <a:ext cx="382377" cy="194985"/>
          </a:xfrm>
          <a:custGeom>
            <a:avLst/>
            <a:gdLst/>
            <a:ahLst/>
            <a:cxnLst>
              <a:cxn ang="0">
                <a:pos x="2" y="231"/>
              </a:cxn>
              <a:cxn ang="0">
                <a:pos x="6" y="229"/>
              </a:cxn>
              <a:cxn ang="0">
                <a:pos x="10" y="226"/>
              </a:cxn>
              <a:cxn ang="0">
                <a:pos x="13" y="226"/>
              </a:cxn>
              <a:cxn ang="0">
                <a:pos x="17" y="225"/>
              </a:cxn>
              <a:cxn ang="0">
                <a:pos x="21" y="221"/>
              </a:cxn>
              <a:cxn ang="0">
                <a:pos x="25" y="210"/>
              </a:cxn>
              <a:cxn ang="0">
                <a:pos x="28" y="204"/>
              </a:cxn>
              <a:cxn ang="0">
                <a:pos x="32" y="206"/>
              </a:cxn>
              <a:cxn ang="0">
                <a:pos x="36" y="215"/>
              </a:cxn>
              <a:cxn ang="0">
                <a:pos x="40" y="221"/>
              </a:cxn>
              <a:cxn ang="0">
                <a:pos x="43" y="224"/>
              </a:cxn>
              <a:cxn ang="0">
                <a:pos x="47" y="228"/>
              </a:cxn>
              <a:cxn ang="0">
                <a:pos x="51" y="228"/>
              </a:cxn>
              <a:cxn ang="0">
                <a:pos x="55" y="216"/>
              </a:cxn>
              <a:cxn ang="0">
                <a:pos x="58" y="200"/>
              </a:cxn>
              <a:cxn ang="0">
                <a:pos x="62" y="179"/>
              </a:cxn>
              <a:cxn ang="0">
                <a:pos x="66" y="173"/>
              </a:cxn>
              <a:cxn ang="0">
                <a:pos x="70" y="181"/>
              </a:cxn>
              <a:cxn ang="0">
                <a:pos x="73" y="201"/>
              </a:cxn>
              <a:cxn ang="0">
                <a:pos x="77" y="229"/>
              </a:cxn>
              <a:cxn ang="0">
                <a:pos x="81" y="224"/>
              </a:cxn>
              <a:cxn ang="0">
                <a:pos x="85" y="203"/>
              </a:cxn>
              <a:cxn ang="0">
                <a:pos x="88" y="216"/>
              </a:cxn>
              <a:cxn ang="0">
                <a:pos x="92" y="158"/>
              </a:cxn>
              <a:cxn ang="0">
                <a:pos x="96" y="73"/>
              </a:cxn>
              <a:cxn ang="0">
                <a:pos x="100" y="11"/>
              </a:cxn>
              <a:cxn ang="0">
                <a:pos x="103" y="5"/>
              </a:cxn>
              <a:cxn ang="0">
                <a:pos x="107" y="49"/>
              </a:cxn>
              <a:cxn ang="0">
                <a:pos x="111" y="120"/>
              </a:cxn>
              <a:cxn ang="0">
                <a:pos x="115" y="184"/>
              </a:cxn>
              <a:cxn ang="0">
                <a:pos x="118" y="186"/>
              </a:cxn>
              <a:cxn ang="0">
                <a:pos x="122" y="165"/>
              </a:cxn>
              <a:cxn ang="0">
                <a:pos x="126" y="154"/>
              </a:cxn>
              <a:cxn ang="0">
                <a:pos x="130" y="151"/>
              </a:cxn>
              <a:cxn ang="0">
                <a:pos x="133" y="170"/>
              </a:cxn>
              <a:cxn ang="0">
                <a:pos x="137" y="180"/>
              </a:cxn>
              <a:cxn ang="0">
                <a:pos x="141" y="164"/>
              </a:cxn>
              <a:cxn ang="0">
                <a:pos x="145" y="189"/>
              </a:cxn>
              <a:cxn ang="0">
                <a:pos x="148" y="136"/>
              </a:cxn>
              <a:cxn ang="0">
                <a:pos x="152" y="146"/>
              </a:cxn>
              <a:cxn ang="0">
                <a:pos x="156" y="169"/>
              </a:cxn>
            </a:cxnLst>
            <a:rect l="0" t="0" r="r" b="b"/>
            <a:pathLst>
              <a:path w="158" h="238">
                <a:moveTo>
                  <a:pt x="0" y="235"/>
                </a:moveTo>
                <a:lnTo>
                  <a:pt x="1" y="235"/>
                </a:lnTo>
                <a:lnTo>
                  <a:pt x="2" y="231"/>
                </a:lnTo>
                <a:lnTo>
                  <a:pt x="3" y="231"/>
                </a:lnTo>
                <a:lnTo>
                  <a:pt x="5" y="229"/>
                </a:lnTo>
                <a:lnTo>
                  <a:pt x="6" y="229"/>
                </a:lnTo>
                <a:lnTo>
                  <a:pt x="7" y="229"/>
                </a:lnTo>
                <a:lnTo>
                  <a:pt x="8" y="228"/>
                </a:lnTo>
                <a:lnTo>
                  <a:pt x="10" y="226"/>
                </a:lnTo>
                <a:lnTo>
                  <a:pt x="11" y="226"/>
                </a:lnTo>
                <a:lnTo>
                  <a:pt x="12" y="225"/>
                </a:lnTo>
                <a:lnTo>
                  <a:pt x="13" y="226"/>
                </a:lnTo>
                <a:lnTo>
                  <a:pt x="15" y="226"/>
                </a:lnTo>
                <a:lnTo>
                  <a:pt x="16" y="225"/>
                </a:lnTo>
                <a:lnTo>
                  <a:pt x="17" y="225"/>
                </a:lnTo>
                <a:lnTo>
                  <a:pt x="18" y="224"/>
                </a:lnTo>
                <a:lnTo>
                  <a:pt x="20" y="224"/>
                </a:lnTo>
                <a:lnTo>
                  <a:pt x="21" y="221"/>
                </a:lnTo>
                <a:lnTo>
                  <a:pt x="22" y="219"/>
                </a:lnTo>
                <a:lnTo>
                  <a:pt x="23" y="215"/>
                </a:lnTo>
                <a:lnTo>
                  <a:pt x="25" y="210"/>
                </a:lnTo>
                <a:lnTo>
                  <a:pt x="26" y="205"/>
                </a:lnTo>
                <a:lnTo>
                  <a:pt x="27" y="204"/>
                </a:lnTo>
                <a:lnTo>
                  <a:pt x="28" y="204"/>
                </a:lnTo>
                <a:lnTo>
                  <a:pt x="30" y="205"/>
                </a:lnTo>
                <a:lnTo>
                  <a:pt x="31" y="208"/>
                </a:lnTo>
                <a:lnTo>
                  <a:pt x="32" y="206"/>
                </a:lnTo>
                <a:lnTo>
                  <a:pt x="33" y="208"/>
                </a:lnTo>
                <a:lnTo>
                  <a:pt x="35" y="215"/>
                </a:lnTo>
                <a:lnTo>
                  <a:pt x="36" y="215"/>
                </a:lnTo>
                <a:lnTo>
                  <a:pt x="37" y="218"/>
                </a:lnTo>
                <a:lnTo>
                  <a:pt x="38" y="220"/>
                </a:lnTo>
                <a:lnTo>
                  <a:pt x="40" y="221"/>
                </a:lnTo>
                <a:lnTo>
                  <a:pt x="41" y="221"/>
                </a:lnTo>
                <a:lnTo>
                  <a:pt x="42" y="221"/>
                </a:lnTo>
                <a:lnTo>
                  <a:pt x="43" y="224"/>
                </a:lnTo>
                <a:lnTo>
                  <a:pt x="45" y="225"/>
                </a:lnTo>
                <a:lnTo>
                  <a:pt x="46" y="228"/>
                </a:lnTo>
                <a:lnTo>
                  <a:pt x="47" y="228"/>
                </a:lnTo>
                <a:lnTo>
                  <a:pt x="48" y="229"/>
                </a:lnTo>
                <a:lnTo>
                  <a:pt x="50" y="229"/>
                </a:lnTo>
                <a:lnTo>
                  <a:pt x="51" y="228"/>
                </a:lnTo>
                <a:lnTo>
                  <a:pt x="52" y="225"/>
                </a:lnTo>
                <a:lnTo>
                  <a:pt x="53" y="221"/>
                </a:lnTo>
                <a:lnTo>
                  <a:pt x="55" y="216"/>
                </a:lnTo>
                <a:lnTo>
                  <a:pt x="56" y="214"/>
                </a:lnTo>
                <a:lnTo>
                  <a:pt x="57" y="208"/>
                </a:lnTo>
                <a:lnTo>
                  <a:pt x="58" y="200"/>
                </a:lnTo>
                <a:lnTo>
                  <a:pt x="60" y="191"/>
                </a:lnTo>
                <a:lnTo>
                  <a:pt x="61" y="185"/>
                </a:lnTo>
                <a:lnTo>
                  <a:pt x="62" y="179"/>
                </a:lnTo>
                <a:lnTo>
                  <a:pt x="63" y="175"/>
                </a:lnTo>
                <a:lnTo>
                  <a:pt x="65" y="173"/>
                </a:lnTo>
                <a:lnTo>
                  <a:pt x="66" y="173"/>
                </a:lnTo>
                <a:lnTo>
                  <a:pt x="67" y="176"/>
                </a:lnTo>
                <a:lnTo>
                  <a:pt x="68" y="178"/>
                </a:lnTo>
                <a:lnTo>
                  <a:pt x="70" y="181"/>
                </a:lnTo>
                <a:lnTo>
                  <a:pt x="71" y="185"/>
                </a:lnTo>
                <a:lnTo>
                  <a:pt x="72" y="191"/>
                </a:lnTo>
                <a:lnTo>
                  <a:pt x="73" y="201"/>
                </a:lnTo>
                <a:lnTo>
                  <a:pt x="75" y="211"/>
                </a:lnTo>
                <a:lnTo>
                  <a:pt x="76" y="220"/>
                </a:lnTo>
                <a:lnTo>
                  <a:pt x="77" y="229"/>
                </a:lnTo>
                <a:lnTo>
                  <a:pt x="78" y="238"/>
                </a:lnTo>
                <a:lnTo>
                  <a:pt x="80" y="235"/>
                </a:lnTo>
                <a:lnTo>
                  <a:pt x="81" y="224"/>
                </a:lnTo>
                <a:lnTo>
                  <a:pt x="82" y="210"/>
                </a:lnTo>
                <a:lnTo>
                  <a:pt x="83" y="203"/>
                </a:lnTo>
                <a:lnTo>
                  <a:pt x="85" y="203"/>
                </a:lnTo>
                <a:lnTo>
                  <a:pt x="86" y="205"/>
                </a:lnTo>
                <a:lnTo>
                  <a:pt x="87" y="213"/>
                </a:lnTo>
                <a:lnTo>
                  <a:pt x="88" y="216"/>
                </a:lnTo>
                <a:lnTo>
                  <a:pt x="90" y="204"/>
                </a:lnTo>
                <a:lnTo>
                  <a:pt x="91" y="185"/>
                </a:lnTo>
                <a:lnTo>
                  <a:pt x="92" y="158"/>
                </a:lnTo>
                <a:lnTo>
                  <a:pt x="93" y="130"/>
                </a:lnTo>
                <a:lnTo>
                  <a:pt x="95" y="101"/>
                </a:lnTo>
                <a:lnTo>
                  <a:pt x="96" y="73"/>
                </a:lnTo>
                <a:lnTo>
                  <a:pt x="97" y="49"/>
                </a:lnTo>
                <a:lnTo>
                  <a:pt x="98" y="26"/>
                </a:lnTo>
                <a:lnTo>
                  <a:pt x="100" y="11"/>
                </a:lnTo>
                <a:lnTo>
                  <a:pt x="101" y="1"/>
                </a:lnTo>
                <a:lnTo>
                  <a:pt x="102" y="0"/>
                </a:lnTo>
                <a:lnTo>
                  <a:pt x="103" y="5"/>
                </a:lnTo>
                <a:lnTo>
                  <a:pt x="105" y="14"/>
                </a:lnTo>
                <a:lnTo>
                  <a:pt x="106" y="29"/>
                </a:lnTo>
                <a:lnTo>
                  <a:pt x="107" y="49"/>
                </a:lnTo>
                <a:lnTo>
                  <a:pt x="108" y="71"/>
                </a:lnTo>
                <a:lnTo>
                  <a:pt x="110" y="96"/>
                </a:lnTo>
                <a:lnTo>
                  <a:pt x="111" y="120"/>
                </a:lnTo>
                <a:lnTo>
                  <a:pt x="112" y="145"/>
                </a:lnTo>
                <a:lnTo>
                  <a:pt x="113" y="166"/>
                </a:lnTo>
                <a:lnTo>
                  <a:pt x="115" y="184"/>
                </a:lnTo>
                <a:lnTo>
                  <a:pt x="116" y="194"/>
                </a:lnTo>
                <a:lnTo>
                  <a:pt x="117" y="191"/>
                </a:lnTo>
                <a:lnTo>
                  <a:pt x="118" y="186"/>
                </a:lnTo>
                <a:lnTo>
                  <a:pt x="120" y="178"/>
                </a:lnTo>
                <a:lnTo>
                  <a:pt x="121" y="171"/>
                </a:lnTo>
                <a:lnTo>
                  <a:pt x="122" y="165"/>
                </a:lnTo>
                <a:lnTo>
                  <a:pt x="123" y="160"/>
                </a:lnTo>
                <a:lnTo>
                  <a:pt x="125" y="160"/>
                </a:lnTo>
                <a:lnTo>
                  <a:pt x="126" y="154"/>
                </a:lnTo>
                <a:lnTo>
                  <a:pt x="127" y="154"/>
                </a:lnTo>
                <a:lnTo>
                  <a:pt x="128" y="148"/>
                </a:lnTo>
                <a:lnTo>
                  <a:pt x="130" y="151"/>
                </a:lnTo>
                <a:lnTo>
                  <a:pt x="131" y="154"/>
                </a:lnTo>
                <a:lnTo>
                  <a:pt x="132" y="161"/>
                </a:lnTo>
                <a:lnTo>
                  <a:pt x="133" y="170"/>
                </a:lnTo>
                <a:lnTo>
                  <a:pt x="135" y="174"/>
                </a:lnTo>
                <a:lnTo>
                  <a:pt x="136" y="180"/>
                </a:lnTo>
                <a:lnTo>
                  <a:pt x="137" y="180"/>
                </a:lnTo>
                <a:lnTo>
                  <a:pt x="138" y="183"/>
                </a:lnTo>
                <a:lnTo>
                  <a:pt x="140" y="166"/>
                </a:lnTo>
                <a:lnTo>
                  <a:pt x="141" y="164"/>
                </a:lnTo>
                <a:lnTo>
                  <a:pt x="142" y="160"/>
                </a:lnTo>
                <a:lnTo>
                  <a:pt x="143" y="155"/>
                </a:lnTo>
                <a:lnTo>
                  <a:pt x="145" y="189"/>
                </a:lnTo>
                <a:lnTo>
                  <a:pt x="146" y="169"/>
                </a:lnTo>
                <a:lnTo>
                  <a:pt x="147" y="130"/>
                </a:lnTo>
                <a:lnTo>
                  <a:pt x="148" y="136"/>
                </a:lnTo>
                <a:lnTo>
                  <a:pt x="150" y="134"/>
                </a:lnTo>
                <a:lnTo>
                  <a:pt x="151" y="146"/>
                </a:lnTo>
                <a:lnTo>
                  <a:pt x="152" y="146"/>
                </a:lnTo>
                <a:lnTo>
                  <a:pt x="153" y="151"/>
                </a:lnTo>
                <a:lnTo>
                  <a:pt x="155" y="159"/>
                </a:lnTo>
                <a:lnTo>
                  <a:pt x="156" y="169"/>
                </a:lnTo>
                <a:lnTo>
                  <a:pt x="157" y="184"/>
                </a:lnTo>
                <a:lnTo>
                  <a:pt x="158" y="194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Freeform 210"/>
          <p:cNvSpPr>
            <a:spLocks/>
          </p:cNvSpPr>
          <p:nvPr/>
        </p:nvSpPr>
        <p:spPr bwMode="auto">
          <a:xfrm>
            <a:off x="5284123" y="1204879"/>
            <a:ext cx="384797" cy="140366"/>
          </a:xfrm>
          <a:custGeom>
            <a:avLst/>
            <a:gdLst/>
            <a:ahLst/>
            <a:cxnLst>
              <a:cxn ang="0">
                <a:pos x="3" y="32"/>
              </a:cxn>
              <a:cxn ang="0">
                <a:pos x="7" y="11"/>
              </a:cxn>
              <a:cxn ang="0">
                <a:pos x="10" y="0"/>
              </a:cxn>
              <a:cxn ang="0">
                <a:pos x="14" y="10"/>
              </a:cxn>
              <a:cxn ang="0">
                <a:pos x="18" y="17"/>
              </a:cxn>
              <a:cxn ang="0">
                <a:pos x="22" y="30"/>
              </a:cxn>
              <a:cxn ang="0">
                <a:pos x="25" y="41"/>
              </a:cxn>
              <a:cxn ang="0">
                <a:pos x="29" y="38"/>
              </a:cxn>
              <a:cxn ang="0">
                <a:pos x="33" y="30"/>
              </a:cxn>
              <a:cxn ang="0">
                <a:pos x="37" y="25"/>
              </a:cxn>
              <a:cxn ang="0">
                <a:pos x="40" y="33"/>
              </a:cxn>
              <a:cxn ang="0">
                <a:pos x="44" y="43"/>
              </a:cxn>
              <a:cxn ang="0">
                <a:pos x="48" y="45"/>
              </a:cxn>
              <a:cxn ang="0">
                <a:pos x="52" y="41"/>
              </a:cxn>
              <a:cxn ang="0">
                <a:pos x="55" y="45"/>
              </a:cxn>
              <a:cxn ang="0">
                <a:pos x="59" y="52"/>
              </a:cxn>
              <a:cxn ang="0">
                <a:pos x="63" y="56"/>
              </a:cxn>
              <a:cxn ang="0">
                <a:pos x="67" y="48"/>
              </a:cxn>
              <a:cxn ang="0">
                <a:pos x="70" y="45"/>
              </a:cxn>
              <a:cxn ang="0">
                <a:pos x="74" y="48"/>
              </a:cxn>
              <a:cxn ang="0">
                <a:pos x="78" y="41"/>
              </a:cxn>
              <a:cxn ang="0">
                <a:pos x="82" y="40"/>
              </a:cxn>
              <a:cxn ang="0">
                <a:pos x="85" y="52"/>
              </a:cxn>
              <a:cxn ang="0">
                <a:pos x="89" y="51"/>
              </a:cxn>
              <a:cxn ang="0">
                <a:pos x="93" y="46"/>
              </a:cxn>
              <a:cxn ang="0">
                <a:pos x="97" y="42"/>
              </a:cxn>
              <a:cxn ang="0">
                <a:pos x="100" y="48"/>
              </a:cxn>
              <a:cxn ang="0">
                <a:pos x="104" y="52"/>
              </a:cxn>
              <a:cxn ang="0">
                <a:pos x="108" y="50"/>
              </a:cxn>
              <a:cxn ang="0">
                <a:pos x="112" y="48"/>
              </a:cxn>
              <a:cxn ang="0">
                <a:pos x="115" y="55"/>
              </a:cxn>
              <a:cxn ang="0">
                <a:pos x="119" y="53"/>
              </a:cxn>
              <a:cxn ang="0">
                <a:pos x="123" y="47"/>
              </a:cxn>
              <a:cxn ang="0">
                <a:pos x="127" y="41"/>
              </a:cxn>
              <a:cxn ang="0">
                <a:pos x="130" y="41"/>
              </a:cxn>
              <a:cxn ang="0">
                <a:pos x="134" y="40"/>
              </a:cxn>
              <a:cxn ang="0">
                <a:pos x="138" y="37"/>
              </a:cxn>
              <a:cxn ang="0">
                <a:pos x="142" y="48"/>
              </a:cxn>
              <a:cxn ang="0">
                <a:pos x="145" y="58"/>
              </a:cxn>
              <a:cxn ang="0">
                <a:pos x="149" y="46"/>
              </a:cxn>
              <a:cxn ang="0">
                <a:pos x="153" y="43"/>
              </a:cxn>
              <a:cxn ang="0">
                <a:pos x="157" y="47"/>
              </a:cxn>
            </a:cxnLst>
            <a:rect l="0" t="0" r="r" b="b"/>
            <a:pathLst>
              <a:path w="159" h="58">
                <a:moveTo>
                  <a:pt x="0" y="11"/>
                </a:moveTo>
                <a:lnTo>
                  <a:pt x="2" y="25"/>
                </a:lnTo>
                <a:lnTo>
                  <a:pt x="3" y="32"/>
                </a:lnTo>
                <a:lnTo>
                  <a:pt x="4" y="30"/>
                </a:lnTo>
                <a:lnTo>
                  <a:pt x="5" y="22"/>
                </a:lnTo>
                <a:lnTo>
                  <a:pt x="7" y="11"/>
                </a:lnTo>
                <a:lnTo>
                  <a:pt x="8" y="7"/>
                </a:lnTo>
                <a:lnTo>
                  <a:pt x="9" y="2"/>
                </a:lnTo>
                <a:lnTo>
                  <a:pt x="10" y="0"/>
                </a:lnTo>
                <a:lnTo>
                  <a:pt x="12" y="2"/>
                </a:lnTo>
                <a:lnTo>
                  <a:pt x="13" y="6"/>
                </a:lnTo>
                <a:lnTo>
                  <a:pt x="14" y="10"/>
                </a:lnTo>
                <a:lnTo>
                  <a:pt x="15" y="13"/>
                </a:lnTo>
                <a:lnTo>
                  <a:pt x="17" y="16"/>
                </a:lnTo>
                <a:lnTo>
                  <a:pt x="18" y="17"/>
                </a:lnTo>
                <a:lnTo>
                  <a:pt x="19" y="21"/>
                </a:lnTo>
                <a:lnTo>
                  <a:pt x="20" y="26"/>
                </a:lnTo>
                <a:lnTo>
                  <a:pt x="22" y="30"/>
                </a:lnTo>
                <a:lnTo>
                  <a:pt x="23" y="35"/>
                </a:lnTo>
                <a:lnTo>
                  <a:pt x="24" y="40"/>
                </a:lnTo>
                <a:lnTo>
                  <a:pt x="25" y="41"/>
                </a:lnTo>
                <a:lnTo>
                  <a:pt x="27" y="41"/>
                </a:lnTo>
                <a:lnTo>
                  <a:pt x="28" y="40"/>
                </a:lnTo>
                <a:lnTo>
                  <a:pt x="29" y="38"/>
                </a:lnTo>
                <a:lnTo>
                  <a:pt x="30" y="36"/>
                </a:lnTo>
                <a:lnTo>
                  <a:pt x="32" y="31"/>
                </a:lnTo>
                <a:lnTo>
                  <a:pt x="33" y="30"/>
                </a:lnTo>
                <a:lnTo>
                  <a:pt x="34" y="26"/>
                </a:lnTo>
                <a:lnTo>
                  <a:pt x="35" y="25"/>
                </a:lnTo>
                <a:lnTo>
                  <a:pt x="37" y="25"/>
                </a:lnTo>
                <a:lnTo>
                  <a:pt x="38" y="26"/>
                </a:lnTo>
                <a:lnTo>
                  <a:pt x="39" y="30"/>
                </a:lnTo>
                <a:lnTo>
                  <a:pt x="40" y="33"/>
                </a:lnTo>
                <a:lnTo>
                  <a:pt x="42" y="38"/>
                </a:lnTo>
                <a:lnTo>
                  <a:pt x="43" y="41"/>
                </a:lnTo>
                <a:lnTo>
                  <a:pt x="44" y="43"/>
                </a:lnTo>
                <a:lnTo>
                  <a:pt x="45" y="46"/>
                </a:lnTo>
                <a:lnTo>
                  <a:pt x="47" y="47"/>
                </a:lnTo>
                <a:lnTo>
                  <a:pt x="48" y="45"/>
                </a:lnTo>
                <a:lnTo>
                  <a:pt x="49" y="43"/>
                </a:lnTo>
                <a:lnTo>
                  <a:pt x="50" y="43"/>
                </a:lnTo>
                <a:lnTo>
                  <a:pt x="52" y="41"/>
                </a:lnTo>
                <a:lnTo>
                  <a:pt x="53" y="42"/>
                </a:lnTo>
                <a:lnTo>
                  <a:pt x="54" y="43"/>
                </a:lnTo>
                <a:lnTo>
                  <a:pt x="55" y="45"/>
                </a:lnTo>
                <a:lnTo>
                  <a:pt x="57" y="47"/>
                </a:lnTo>
                <a:lnTo>
                  <a:pt x="58" y="50"/>
                </a:lnTo>
                <a:lnTo>
                  <a:pt x="59" y="52"/>
                </a:lnTo>
                <a:lnTo>
                  <a:pt x="60" y="56"/>
                </a:lnTo>
                <a:lnTo>
                  <a:pt x="62" y="57"/>
                </a:lnTo>
                <a:lnTo>
                  <a:pt x="63" y="56"/>
                </a:lnTo>
                <a:lnTo>
                  <a:pt x="64" y="55"/>
                </a:lnTo>
                <a:lnTo>
                  <a:pt x="65" y="51"/>
                </a:lnTo>
                <a:lnTo>
                  <a:pt x="67" y="48"/>
                </a:lnTo>
                <a:lnTo>
                  <a:pt x="68" y="47"/>
                </a:lnTo>
                <a:lnTo>
                  <a:pt x="69" y="43"/>
                </a:lnTo>
                <a:lnTo>
                  <a:pt x="70" y="45"/>
                </a:lnTo>
                <a:lnTo>
                  <a:pt x="72" y="46"/>
                </a:lnTo>
                <a:lnTo>
                  <a:pt x="73" y="47"/>
                </a:lnTo>
                <a:lnTo>
                  <a:pt x="74" y="48"/>
                </a:lnTo>
                <a:lnTo>
                  <a:pt x="75" y="45"/>
                </a:lnTo>
                <a:lnTo>
                  <a:pt x="77" y="41"/>
                </a:lnTo>
                <a:lnTo>
                  <a:pt x="78" y="41"/>
                </a:lnTo>
                <a:lnTo>
                  <a:pt x="79" y="41"/>
                </a:lnTo>
                <a:lnTo>
                  <a:pt x="80" y="41"/>
                </a:lnTo>
                <a:lnTo>
                  <a:pt x="82" y="40"/>
                </a:lnTo>
                <a:lnTo>
                  <a:pt x="83" y="45"/>
                </a:lnTo>
                <a:lnTo>
                  <a:pt x="84" y="47"/>
                </a:lnTo>
                <a:lnTo>
                  <a:pt x="85" y="52"/>
                </a:lnTo>
                <a:lnTo>
                  <a:pt x="87" y="56"/>
                </a:lnTo>
                <a:lnTo>
                  <a:pt x="88" y="53"/>
                </a:lnTo>
                <a:lnTo>
                  <a:pt x="89" y="51"/>
                </a:lnTo>
                <a:lnTo>
                  <a:pt x="90" y="50"/>
                </a:lnTo>
                <a:lnTo>
                  <a:pt x="92" y="46"/>
                </a:lnTo>
                <a:lnTo>
                  <a:pt x="93" y="46"/>
                </a:lnTo>
                <a:lnTo>
                  <a:pt x="94" y="43"/>
                </a:lnTo>
                <a:lnTo>
                  <a:pt x="95" y="45"/>
                </a:lnTo>
                <a:lnTo>
                  <a:pt x="97" y="42"/>
                </a:lnTo>
                <a:lnTo>
                  <a:pt x="98" y="42"/>
                </a:lnTo>
                <a:lnTo>
                  <a:pt x="99" y="48"/>
                </a:lnTo>
                <a:lnTo>
                  <a:pt x="100" y="48"/>
                </a:lnTo>
                <a:lnTo>
                  <a:pt x="102" y="48"/>
                </a:lnTo>
                <a:lnTo>
                  <a:pt x="103" y="52"/>
                </a:lnTo>
                <a:lnTo>
                  <a:pt x="104" y="52"/>
                </a:lnTo>
                <a:lnTo>
                  <a:pt x="105" y="51"/>
                </a:lnTo>
                <a:lnTo>
                  <a:pt x="107" y="51"/>
                </a:lnTo>
                <a:lnTo>
                  <a:pt x="108" y="50"/>
                </a:lnTo>
                <a:lnTo>
                  <a:pt x="109" y="48"/>
                </a:lnTo>
                <a:lnTo>
                  <a:pt x="110" y="48"/>
                </a:lnTo>
                <a:lnTo>
                  <a:pt x="112" y="48"/>
                </a:lnTo>
                <a:lnTo>
                  <a:pt x="113" y="50"/>
                </a:lnTo>
                <a:lnTo>
                  <a:pt x="114" y="52"/>
                </a:lnTo>
                <a:lnTo>
                  <a:pt x="115" y="55"/>
                </a:lnTo>
                <a:lnTo>
                  <a:pt x="117" y="55"/>
                </a:lnTo>
                <a:lnTo>
                  <a:pt x="118" y="55"/>
                </a:lnTo>
                <a:lnTo>
                  <a:pt x="119" y="53"/>
                </a:lnTo>
                <a:lnTo>
                  <a:pt x="120" y="52"/>
                </a:lnTo>
                <a:lnTo>
                  <a:pt x="122" y="50"/>
                </a:lnTo>
                <a:lnTo>
                  <a:pt x="123" y="47"/>
                </a:lnTo>
                <a:lnTo>
                  <a:pt x="124" y="46"/>
                </a:lnTo>
                <a:lnTo>
                  <a:pt x="125" y="43"/>
                </a:lnTo>
                <a:lnTo>
                  <a:pt x="127" y="41"/>
                </a:lnTo>
                <a:lnTo>
                  <a:pt x="128" y="40"/>
                </a:lnTo>
                <a:lnTo>
                  <a:pt x="129" y="38"/>
                </a:lnTo>
                <a:lnTo>
                  <a:pt x="130" y="41"/>
                </a:lnTo>
                <a:lnTo>
                  <a:pt x="132" y="42"/>
                </a:lnTo>
                <a:lnTo>
                  <a:pt x="133" y="41"/>
                </a:lnTo>
                <a:lnTo>
                  <a:pt x="134" y="40"/>
                </a:lnTo>
                <a:lnTo>
                  <a:pt x="135" y="37"/>
                </a:lnTo>
                <a:lnTo>
                  <a:pt x="137" y="37"/>
                </a:lnTo>
                <a:lnTo>
                  <a:pt x="138" y="37"/>
                </a:lnTo>
                <a:lnTo>
                  <a:pt x="139" y="40"/>
                </a:lnTo>
                <a:lnTo>
                  <a:pt x="140" y="45"/>
                </a:lnTo>
                <a:lnTo>
                  <a:pt x="142" y="48"/>
                </a:lnTo>
                <a:lnTo>
                  <a:pt x="143" y="53"/>
                </a:lnTo>
                <a:lnTo>
                  <a:pt x="144" y="57"/>
                </a:lnTo>
                <a:lnTo>
                  <a:pt x="145" y="58"/>
                </a:lnTo>
                <a:lnTo>
                  <a:pt x="147" y="56"/>
                </a:lnTo>
                <a:lnTo>
                  <a:pt x="148" y="51"/>
                </a:lnTo>
                <a:lnTo>
                  <a:pt x="149" y="46"/>
                </a:lnTo>
                <a:lnTo>
                  <a:pt x="150" y="43"/>
                </a:lnTo>
                <a:lnTo>
                  <a:pt x="152" y="42"/>
                </a:lnTo>
                <a:lnTo>
                  <a:pt x="153" y="43"/>
                </a:lnTo>
                <a:lnTo>
                  <a:pt x="154" y="45"/>
                </a:lnTo>
                <a:lnTo>
                  <a:pt x="155" y="47"/>
                </a:lnTo>
                <a:lnTo>
                  <a:pt x="157" y="47"/>
                </a:lnTo>
                <a:lnTo>
                  <a:pt x="158" y="48"/>
                </a:lnTo>
                <a:lnTo>
                  <a:pt x="159" y="48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Freeform 211"/>
          <p:cNvSpPr>
            <a:spLocks/>
          </p:cNvSpPr>
          <p:nvPr/>
        </p:nvSpPr>
        <p:spPr bwMode="auto">
          <a:xfrm>
            <a:off x="5668920" y="1066800"/>
            <a:ext cx="387217" cy="285706"/>
          </a:xfrm>
          <a:custGeom>
            <a:avLst/>
            <a:gdLst/>
            <a:ahLst/>
            <a:cxnLst>
              <a:cxn ang="0">
                <a:pos x="3" y="232"/>
              </a:cxn>
              <a:cxn ang="0">
                <a:pos x="6" y="235"/>
              </a:cxn>
              <a:cxn ang="0">
                <a:pos x="10" y="245"/>
              </a:cxn>
              <a:cxn ang="0">
                <a:pos x="15" y="235"/>
              </a:cxn>
              <a:cxn ang="0">
                <a:pos x="19" y="231"/>
              </a:cxn>
              <a:cxn ang="0">
                <a:pos x="23" y="231"/>
              </a:cxn>
              <a:cxn ang="0">
                <a:pos x="26" y="229"/>
              </a:cxn>
              <a:cxn ang="0">
                <a:pos x="30" y="227"/>
              </a:cxn>
              <a:cxn ang="0">
                <a:pos x="34" y="225"/>
              </a:cxn>
              <a:cxn ang="0">
                <a:pos x="38" y="220"/>
              </a:cxn>
              <a:cxn ang="0">
                <a:pos x="41" y="227"/>
              </a:cxn>
              <a:cxn ang="0">
                <a:pos x="45" y="237"/>
              </a:cxn>
              <a:cxn ang="0">
                <a:pos x="49" y="237"/>
              </a:cxn>
              <a:cxn ang="0">
                <a:pos x="53" y="230"/>
              </a:cxn>
              <a:cxn ang="0">
                <a:pos x="56" y="231"/>
              </a:cxn>
              <a:cxn ang="0">
                <a:pos x="60" y="234"/>
              </a:cxn>
              <a:cxn ang="0">
                <a:pos x="64" y="237"/>
              </a:cxn>
              <a:cxn ang="0">
                <a:pos x="68" y="242"/>
              </a:cxn>
              <a:cxn ang="0">
                <a:pos x="71" y="235"/>
              </a:cxn>
              <a:cxn ang="0">
                <a:pos x="75" y="230"/>
              </a:cxn>
              <a:cxn ang="0">
                <a:pos x="79" y="222"/>
              </a:cxn>
              <a:cxn ang="0">
                <a:pos x="83" y="211"/>
              </a:cxn>
              <a:cxn ang="0">
                <a:pos x="86" y="192"/>
              </a:cxn>
              <a:cxn ang="0">
                <a:pos x="90" y="179"/>
              </a:cxn>
              <a:cxn ang="0">
                <a:pos x="94" y="182"/>
              </a:cxn>
              <a:cxn ang="0">
                <a:pos x="98" y="191"/>
              </a:cxn>
              <a:cxn ang="0">
                <a:pos x="101" y="210"/>
              </a:cxn>
              <a:cxn ang="0">
                <a:pos x="105" y="211"/>
              </a:cxn>
              <a:cxn ang="0">
                <a:pos x="109" y="192"/>
              </a:cxn>
              <a:cxn ang="0">
                <a:pos x="113" y="170"/>
              </a:cxn>
              <a:cxn ang="0">
                <a:pos x="116" y="175"/>
              </a:cxn>
              <a:cxn ang="0">
                <a:pos x="120" y="205"/>
              </a:cxn>
              <a:cxn ang="0">
                <a:pos x="124" y="200"/>
              </a:cxn>
              <a:cxn ang="0">
                <a:pos x="128" y="121"/>
              </a:cxn>
              <a:cxn ang="0">
                <a:pos x="131" y="51"/>
              </a:cxn>
              <a:cxn ang="0">
                <a:pos x="135" y="2"/>
              </a:cxn>
              <a:cxn ang="0">
                <a:pos x="139" y="16"/>
              </a:cxn>
              <a:cxn ang="0">
                <a:pos x="143" y="75"/>
              </a:cxn>
              <a:cxn ang="0">
                <a:pos x="146" y="137"/>
              </a:cxn>
              <a:cxn ang="0">
                <a:pos x="150" y="190"/>
              </a:cxn>
              <a:cxn ang="0">
                <a:pos x="154" y="172"/>
              </a:cxn>
              <a:cxn ang="0">
                <a:pos x="158" y="185"/>
              </a:cxn>
            </a:cxnLst>
            <a:rect l="0" t="0" r="r" b="b"/>
            <a:pathLst>
              <a:path w="160" h="245">
                <a:moveTo>
                  <a:pt x="0" y="232"/>
                </a:moveTo>
                <a:lnTo>
                  <a:pt x="1" y="231"/>
                </a:lnTo>
                <a:lnTo>
                  <a:pt x="3" y="232"/>
                </a:lnTo>
                <a:lnTo>
                  <a:pt x="4" y="232"/>
                </a:lnTo>
                <a:lnTo>
                  <a:pt x="5" y="234"/>
                </a:lnTo>
                <a:lnTo>
                  <a:pt x="6" y="235"/>
                </a:lnTo>
                <a:lnTo>
                  <a:pt x="8" y="239"/>
                </a:lnTo>
                <a:lnTo>
                  <a:pt x="9" y="244"/>
                </a:lnTo>
                <a:lnTo>
                  <a:pt x="10" y="245"/>
                </a:lnTo>
                <a:lnTo>
                  <a:pt x="11" y="240"/>
                </a:lnTo>
                <a:lnTo>
                  <a:pt x="13" y="236"/>
                </a:lnTo>
                <a:lnTo>
                  <a:pt x="15" y="235"/>
                </a:lnTo>
                <a:lnTo>
                  <a:pt x="16" y="231"/>
                </a:lnTo>
                <a:lnTo>
                  <a:pt x="18" y="230"/>
                </a:lnTo>
                <a:lnTo>
                  <a:pt x="19" y="231"/>
                </a:lnTo>
                <a:lnTo>
                  <a:pt x="20" y="230"/>
                </a:lnTo>
                <a:lnTo>
                  <a:pt x="21" y="230"/>
                </a:lnTo>
                <a:lnTo>
                  <a:pt x="23" y="231"/>
                </a:lnTo>
                <a:lnTo>
                  <a:pt x="24" y="231"/>
                </a:lnTo>
                <a:lnTo>
                  <a:pt x="25" y="231"/>
                </a:lnTo>
                <a:lnTo>
                  <a:pt x="26" y="229"/>
                </a:lnTo>
                <a:lnTo>
                  <a:pt x="28" y="227"/>
                </a:lnTo>
                <a:lnTo>
                  <a:pt x="29" y="226"/>
                </a:lnTo>
                <a:lnTo>
                  <a:pt x="30" y="227"/>
                </a:lnTo>
                <a:lnTo>
                  <a:pt x="31" y="226"/>
                </a:lnTo>
                <a:lnTo>
                  <a:pt x="33" y="227"/>
                </a:lnTo>
                <a:lnTo>
                  <a:pt x="34" y="225"/>
                </a:lnTo>
                <a:lnTo>
                  <a:pt x="35" y="221"/>
                </a:lnTo>
                <a:lnTo>
                  <a:pt x="36" y="221"/>
                </a:lnTo>
                <a:lnTo>
                  <a:pt x="38" y="220"/>
                </a:lnTo>
                <a:lnTo>
                  <a:pt x="39" y="221"/>
                </a:lnTo>
                <a:lnTo>
                  <a:pt x="40" y="224"/>
                </a:lnTo>
                <a:lnTo>
                  <a:pt x="41" y="227"/>
                </a:lnTo>
                <a:lnTo>
                  <a:pt x="43" y="234"/>
                </a:lnTo>
                <a:lnTo>
                  <a:pt x="44" y="236"/>
                </a:lnTo>
                <a:lnTo>
                  <a:pt x="45" y="237"/>
                </a:lnTo>
                <a:lnTo>
                  <a:pt x="46" y="236"/>
                </a:lnTo>
                <a:lnTo>
                  <a:pt x="48" y="236"/>
                </a:lnTo>
                <a:lnTo>
                  <a:pt x="49" y="237"/>
                </a:lnTo>
                <a:lnTo>
                  <a:pt x="50" y="235"/>
                </a:lnTo>
                <a:lnTo>
                  <a:pt x="51" y="234"/>
                </a:lnTo>
                <a:lnTo>
                  <a:pt x="53" y="230"/>
                </a:lnTo>
                <a:lnTo>
                  <a:pt x="54" y="229"/>
                </a:lnTo>
                <a:lnTo>
                  <a:pt x="55" y="230"/>
                </a:lnTo>
                <a:lnTo>
                  <a:pt x="56" y="231"/>
                </a:lnTo>
                <a:lnTo>
                  <a:pt x="58" y="234"/>
                </a:lnTo>
                <a:lnTo>
                  <a:pt x="59" y="232"/>
                </a:lnTo>
                <a:lnTo>
                  <a:pt x="60" y="234"/>
                </a:lnTo>
                <a:lnTo>
                  <a:pt x="61" y="234"/>
                </a:lnTo>
                <a:lnTo>
                  <a:pt x="63" y="236"/>
                </a:lnTo>
                <a:lnTo>
                  <a:pt x="64" y="237"/>
                </a:lnTo>
                <a:lnTo>
                  <a:pt x="65" y="241"/>
                </a:lnTo>
                <a:lnTo>
                  <a:pt x="66" y="241"/>
                </a:lnTo>
                <a:lnTo>
                  <a:pt x="68" y="242"/>
                </a:lnTo>
                <a:lnTo>
                  <a:pt x="69" y="240"/>
                </a:lnTo>
                <a:lnTo>
                  <a:pt x="70" y="237"/>
                </a:lnTo>
                <a:lnTo>
                  <a:pt x="71" y="235"/>
                </a:lnTo>
                <a:lnTo>
                  <a:pt x="73" y="232"/>
                </a:lnTo>
                <a:lnTo>
                  <a:pt x="74" y="231"/>
                </a:lnTo>
                <a:lnTo>
                  <a:pt x="75" y="230"/>
                </a:lnTo>
                <a:lnTo>
                  <a:pt x="76" y="229"/>
                </a:lnTo>
                <a:lnTo>
                  <a:pt x="78" y="225"/>
                </a:lnTo>
                <a:lnTo>
                  <a:pt x="79" y="222"/>
                </a:lnTo>
                <a:lnTo>
                  <a:pt x="80" y="220"/>
                </a:lnTo>
                <a:lnTo>
                  <a:pt x="81" y="216"/>
                </a:lnTo>
                <a:lnTo>
                  <a:pt x="83" y="211"/>
                </a:lnTo>
                <a:lnTo>
                  <a:pt x="84" y="205"/>
                </a:lnTo>
                <a:lnTo>
                  <a:pt x="85" y="200"/>
                </a:lnTo>
                <a:lnTo>
                  <a:pt x="86" y="192"/>
                </a:lnTo>
                <a:lnTo>
                  <a:pt x="88" y="189"/>
                </a:lnTo>
                <a:lnTo>
                  <a:pt x="89" y="181"/>
                </a:lnTo>
                <a:lnTo>
                  <a:pt x="90" y="179"/>
                </a:lnTo>
                <a:lnTo>
                  <a:pt x="91" y="179"/>
                </a:lnTo>
                <a:lnTo>
                  <a:pt x="93" y="179"/>
                </a:lnTo>
                <a:lnTo>
                  <a:pt x="94" y="182"/>
                </a:lnTo>
                <a:lnTo>
                  <a:pt x="95" y="185"/>
                </a:lnTo>
                <a:lnTo>
                  <a:pt x="96" y="187"/>
                </a:lnTo>
                <a:lnTo>
                  <a:pt x="98" y="191"/>
                </a:lnTo>
                <a:lnTo>
                  <a:pt x="99" y="197"/>
                </a:lnTo>
                <a:lnTo>
                  <a:pt x="100" y="204"/>
                </a:lnTo>
                <a:lnTo>
                  <a:pt x="101" y="210"/>
                </a:lnTo>
                <a:lnTo>
                  <a:pt x="103" y="215"/>
                </a:lnTo>
                <a:lnTo>
                  <a:pt x="104" y="216"/>
                </a:lnTo>
                <a:lnTo>
                  <a:pt x="105" y="211"/>
                </a:lnTo>
                <a:lnTo>
                  <a:pt x="106" y="206"/>
                </a:lnTo>
                <a:lnTo>
                  <a:pt x="108" y="199"/>
                </a:lnTo>
                <a:lnTo>
                  <a:pt x="109" y="192"/>
                </a:lnTo>
                <a:lnTo>
                  <a:pt x="110" y="185"/>
                </a:lnTo>
                <a:lnTo>
                  <a:pt x="111" y="177"/>
                </a:lnTo>
                <a:lnTo>
                  <a:pt x="113" y="170"/>
                </a:lnTo>
                <a:lnTo>
                  <a:pt x="114" y="167"/>
                </a:lnTo>
                <a:lnTo>
                  <a:pt x="115" y="167"/>
                </a:lnTo>
                <a:lnTo>
                  <a:pt x="116" y="175"/>
                </a:lnTo>
                <a:lnTo>
                  <a:pt x="118" y="185"/>
                </a:lnTo>
                <a:lnTo>
                  <a:pt x="119" y="195"/>
                </a:lnTo>
                <a:lnTo>
                  <a:pt x="120" y="205"/>
                </a:lnTo>
                <a:lnTo>
                  <a:pt x="121" y="216"/>
                </a:lnTo>
                <a:lnTo>
                  <a:pt x="123" y="215"/>
                </a:lnTo>
                <a:lnTo>
                  <a:pt x="124" y="200"/>
                </a:lnTo>
                <a:lnTo>
                  <a:pt x="125" y="176"/>
                </a:lnTo>
                <a:lnTo>
                  <a:pt x="126" y="150"/>
                </a:lnTo>
                <a:lnTo>
                  <a:pt x="128" y="121"/>
                </a:lnTo>
                <a:lnTo>
                  <a:pt x="129" y="97"/>
                </a:lnTo>
                <a:lnTo>
                  <a:pt x="130" y="72"/>
                </a:lnTo>
                <a:lnTo>
                  <a:pt x="131" y="51"/>
                </a:lnTo>
                <a:lnTo>
                  <a:pt x="133" y="31"/>
                </a:lnTo>
                <a:lnTo>
                  <a:pt x="134" y="12"/>
                </a:lnTo>
                <a:lnTo>
                  <a:pt x="135" y="2"/>
                </a:lnTo>
                <a:lnTo>
                  <a:pt x="136" y="0"/>
                </a:lnTo>
                <a:lnTo>
                  <a:pt x="138" y="4"/>
                </a:lnTo>
                <a:lnTo>
                  <a:pt x="139" y="16"/>
                </a:lnTo>
                <a:lnTo>
                  <a:pt x="140" y="34"/>
                </a:lnTo>
                <a:lnTo>
                  <a:pt x="141" y="52"/>
                </a:lnTo>
                <a:lnTo>
                  <a:pt x="143" y="75"/>
                </a:lnTo>
                <a:lnTo>
                  <a:pt x="144" y="94"/>
                </a:lnTo>
                <a:lnTo>
                  <a:pt x="145" y="117"/>
                </a:lnTo>
                <a:lnTo>
                  <a:pt x="146" y="137"/>
                </a:lnTo>
                <a:lnTo>
                  <a:pt x="148" y="161"/>
                </a:lnTo>
                <a:lnTo>
                  <a:pt x="149" y="179"/>
                </a:lnTo>
                <a:lnTo>
                  <a:pt x="150" y="190"/>
                </a:lnTo>
                <a:lnTo>
                  <a:pt x="151" y="181"/>
                </a:lnTo>
                <a:lnTo>
                  <a:pt x="153" y="176"/>
                </a:lnTo>
                <a:lnTo>
                  <a:pt x="154" y="172"/>
                </a:lnTo>
                <a:lnTo>
                  <a:pt x="155" y="172"/>
                </a:lnTo>
                <a:lnTo>
                  <a:pt x="156" y="175"/>
                </a:lnTo>
                <a:lnTo>
                  <a:pt x="158" y="185"/>
                </a:lnTo>
                <a:lnTo>
                  <a:pt x="159" y="199"/>
                </a:lnTo>
                <a:lnTo>
                  <a:pt x="160" y="212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Freeform 212"/>
          <p:cNvSpPr>
            <a:spLocks/>
          </p:cNvSpPr>
          <p:nvPr/>
        </p:nvSpPr>
        <p:spPr bwMode="auto">
          <a:xfrm>
            <a:off x="6443530" y="1143000"/>
            <a:ext cx="384797" cy="224768"/>
          </a:xfrm>
          <a:custGeom>
            <a:avLst/>
            <a:gdLst/>
            <a:ahLst/>
            <a:cxnLst>
              <a:cxn ang="0">
                <a:pos x="3" y="82"/>
              </a:cxn>
              <a:cxn ang="0">
                <a:pos x="6" y="45"/>
              </a:cxn>
              <a:cxn ang="0">
                <a:pos x="10" y="9"/>
              </a:cxn>
              <a:cxn ang="0">
                <a:pos x="14" y="5"/>
              </a:cxn>
              <a:cxn ang="0">
                <a:pos x="18" y="32"/>
              </a:cxn>
              <a:cxn ang="0">
                <a:pos x="21" y="48"/>
              </a:cxn>
              <a:cxn ang="0">
                <a:pos x="25" y="65"/>
              </a:cxn>
              <a:cxn ang="0">
                <a:pos x="29" y="74"/>
              </a:cxn>
              <a:cxn ang="0">
                <a:pos x="33" y="55"/>
              </a:cxn>
              <a:cxn ang="0">
                <a:pos x="36" y="23"/>
              </a:cxn>
              <a:cxn ang="0">
                <a:pos x="40" y="9"/>
              </a:cxn>
              <a:cxn ang="0">
                <a:pos x="44" y="22"/>
              </a:cxn>
              <a:cxn ang="0">
                <a:pos x="48" y="59"/>
              </a:cxn>
              <a:cxn ang="0">
                <a:pos x="51" y="95"/>
              </a:cxn>
              <a:cxn ang="0">
                <a:pos x="55" y="53"/>
              </a:cxn>
              <a:cxn ang="0">
                <a:pos x="59" y="33"/>
              </a:cxn>
              <a:cxn ang="0">
                <a:pos x="63" y="35"/>
              </a:cxn>
              <a:cxn ang="0">
                <a:pos x="66" y="44"/>
              </a:cxn>
              <a:cxn ang="0">
                <a:pos x="70" y="64"/>
              </a:cxn>
              <a:cxn ang="0">
                <a:pos x="74" y="87"/>
              </a:cxn>
              <a:cxn ang="0">
                <a:pos x="78" y="77"/>
              </a:cxn>
              <a:cxn ang="0">
                <a:pos x="81" y="67"/>
              </a:cxn>
              <a:cxn ang="0">
                <a:pos x="85" y="72"/>
              </a:cxn>
              <a:cxn ang="0">
                <a:pos x="89" y="80"/>
              </a:cxn>
              <a:cxn ang="0">
                <a:pos x="93" y="83"/>
              </a:cxn>
              <a:cxn ang="0">
                <a:pos x="96" y="85"/>
              </a:cxn>
              <a:cxn ang="0">
                <a:pos x="100" y="95"/>
              </a:cxn>
              <a:cxn ang="0">
                <a:pos x="104" y="95"/>
              </a:cxn>
              <a:cxn ang="0">
                <a:pos x="108" y="100"/>
              </a:cxn>
              <a:cxn ang="0">
                <a:pos x="111" y="95"/>
              </a:cxn>
              <a:cxn ang="0">
                <a:pos x="115" y="17"/>
              </a:cxn>
              <a:cxn ang="0">
                <a:pos x="119" y="84"/>
              </a:cxn>
              <a:cxn ang="0">
                <a:pos x="123" y="84"/>
              </a:cxn>
              <a:cxn ang="0">
                <a:pos x="126" y="82"/>
              </a:cxn>
              <a:cxn ang="0">
                <a:pos x="130" y="90"/>
              </a:cxn>
              <a:cxn ang="0">
                <a:pos x="134" y="94"/>
              </a:cxn>
              <a:cxn ang="0">
                <a:pos x="138" y="98"/>
              </a:cxn>
              <a:cxn ang="0">
                <a:pos x="141" y="107"/>
              </a:cxn>
              <a:cxn ang="0">
                <a:pos x="145" y="102"/>
              </a:cxn>
              <a:cxn ang="0">
                <a:pos x="149" y="98"/>
              </a:cxn>
              <a:cxn ang="0">
                <a:pos x="153" y="94"/>
              </a:cxn>
              <a:cxn ang="0">
                <a:pos x="156" y="92"/>
              </a:cxn>
            </a:cxnLst>
            <a:rect l="0" t="0" r="r" b="b"/>
            <a:pathLst>
              <a:path w="159" h="107">
                <a:moveTo>
                  <a:pt x="0" y="75"/>
                </a:moveTo>
                <a:lnTo>
                  <a:pt x="1" y="80"/>
                </a:lnTo>
                <a:lnTo>
                  <a:pt x="3" y="82"/>
                </a:lnTo>
                <a:lnTo>
                  <a:pt x="4" y="69"/>
                </a:lnTo>
                <a:lnTo>
                  <a:pt x="5" y="57"/>
                </a:lnTo>
                <a:lnTo>
                  <a:pt x="6" y="45"/>
                </a:lnTo>
                <a:lnTo>
                  <a:pt x="8" y="32"/>
                </a:lnTo>
                <a:lnTo>
                  <a:pt x="9" y="20"/>
                </a:lnTo>
                <a:lnTo>
                  <a:pt x="10" y="9"/>
                </a:lnTo>
                <a:lnTo>
                  <a:pt x="11" y="3"/>
                </a:lnTo>
                <a:lnTo>
                  <a:pt x="13" y="0"/>
                </a:lnTo>
                <a:lnTo>
                  <a:pt x="14" y="5"/>
                </a:lnTo>
                <a:lnTo>
                  <a:pt x="15" y="13"/>
                </a:lnTo>
                <a:lnTo>
                  <a:pt x="16" y="22"/>
                </a:lnTo>
                <a:lnTo>
                  <a:pt x="18" y="32"/>
                </a:lnTo>
                <a:lnTo>
                  <a:pt x="19" y="40"/>
                </a:lnTo>
                <a:lnTo>
                  <a:pt x="20" y="44"/>
                </a:lnTo>
                <a:lnTo>
                  <a:pt x="21" y="48"/>
                </a:lnTo>
                <a:lnTo>
                  <a:pt x="23" y="54"/>
                </a:lnTo>
                <a:lnTo>
                  <a:pt x="24" y="60"/>
                </a:lnTo>
                <a:lnTo>
                  <a:pt x="25" y="65"/>
                </a:lnTo>
                <a:lnTo>
                  <a:pt x="26" y="72"/>
                </a:lnTo>
                <a:lnTo>
                  <a:pt x="28" y="74"/>
                </a:lnTo>
                <a:lnTo>
                  <a:pt x="29" y="74"/>
                </a:lnTo>
                <a:lnTo>
                  <a:pt x="30" y="72"/>
                </a:lnTo>
                <a:lnTo>
                  <a:pt x="31" y="63"/>
                </a:lnTo>
                <a:lnTo>
                  <a:pt x="33" y="55"/>
                </a:lnTo>
                <a:lnTo>
                  <a:pt x="34" y="43"/>
                </a:lnTo>
                <a:lnTo>
                  <a:pt x="35" y="34"/>
                </a:lnTo>
                <a:lnTo>
                  <a:pt x="36" y="23"/>
                </a:lnTo>
                <a:lnTo>
                  <a:pt x="38" y="14"/>
                </a:lnTo>
                <a:lnTo>
                  <a:pt x="39" y="9"/>
                </a:lnTo>
                <a:lnTo>
                  <a:pt x="40" y="9"/>
                </a:lnTo>
                <a:lnTo>
                  <a:pt x="41" y="9"/>
                </a:lnTo>
                <a:lnTo>
                  <a:pt x="43" y="14"/>
                </a:lnTo>
                <a:lnTo>
                  <a:pt x="44" y="22"/>
                </a:lnTo>
                <a:lnTo>
                  <a:pt x="45" y="30"/>
                </a:lnTo>
                <a:lnTo>
                  <a:pt x="46" y="43"/>
                </a:lnTo>
                <a:lnTo>
                  <a:pt x="48" y="59"/>
                </a:lnTo>
                <a:lnTo>
                  <a:pt x="49" y="75"/>
                </a:lnTo>
                <a:lnTo>
                  <a:pt x="50" y="90"/>
                </a:lnTo>
                <a:lnTo>
                  <a:pt x="51" y="95"/>
                </a:lnTo>
                <a:lnTo>
                  <a:pt x="53" y="83"/>
                </a:lnTo>
                <a:lnTo>
                  <a:pt x="54" y="65"/>
                </a:lnTo>
                <a:lnTo>
                  <a:pt x="55" y="53"/>
                </a:lnTo>
                <a:lnTo>
                  <a:pt x="56" y="43"/>
                </a:lnTo>
                <a:lnTo>
                  <a:pt x="58" y="35"/>
                </a:lnTo>
                <a:lnTo>
                  <a:pt x="59" y="33"/>
                </a:lnTo>
                <a:lnTo>
                  <a:pt x="60" y="32"/>
                </a:lnTo>
                <a:lnTo>
                  <a:pt x="61" y="34"/>
                </a:lnTo>
                <a:lnTo>
                  <a:pt x="63" y="35"/>
                </a:lnTo>
                <a:lnTo>
                  <a:pt x="64" y="39"/>
                </a:lnTo>
                <a:lnTo>
                  <a:pt x="65" y="39"/>
                </a:lnTo>
                <a:lnTo>
                  <a:pt x="66" y="44"/>
                </a:lnTo>
                <a:lnTo>
                  <a:pt x="68" y="49"/>
                </a:lnTo>
                <a:lnTo>
                  <a:pt x="69" y="57"/>
                </a:lnTo>
                <a:lnTo>
                  <a:pt x="70" y="64"/>
                </a:lnTo>
                <a:lnTo>
                  <a:pt x="71" y="72"/>
                </a:lnTo>
                <a:lnTo>
                  <a:pt x="73" y="82"/>
                </a:lnTo>
                <a:lnTo>
                  <a:pt x="74" y="87"/>
                </a:lnTo>
                <a:lnTo>
                  <a:pt x="75" y="85"/>
                </a:lnTo>
                <a:lnTo>
                  <a:pt x="76" y="80"/>
                </a:lnTo>
                <a:lnTo>
                  <a:pt x="78" y="77"/>
                </a:lnTo>
                <a:lnTo>
                  <a:pt x="79" y="73"/>
                </a:lnTo>
                <a:lnTo>
                  <a:pt x="80" y="69"/>
                </a:lnTo>
                <a:lnTo>
                  <a:pt x="81" y="67"/>
                </a:lnTo>
                <a:lnTo>
                  <a:pt x="83" y="68"/>
                </a:lnTo>
                <a:lnTo>
                  <a:pt x="84" y="72"/>
                </a:lnTo>
                <a:lnTo>
                  <a:pt x="85" y="72"/>
                </a:lnTo>
                <a:lnTo>
                  <a:pt x="86" y="73"/>
                </a:lnTo>
                <a:lnTo>
                  <a:pt x="88" y="73"/>
                </a:lnTo>
                <a:lnTo>
                  <a:pt x="89" y="80"/>
                </a:lnTo>
                <a:lnTo>
                  <a:pt x="90" y="80"/>
                </a:lnTo>
                <a:lnTo>
                  <a:pt x="91" y="83"/>
                </a:lnTo>
                <a:lnTo>
                  <a:pt x="93" y="83"/>
                </a:lnTo>
                <a:lnTo>
                  <a:pt x="94" y="82"/>
                </a:lnTo>
                <a:lnTo>
                  <a:pt x="95" y="89"/>
                </a:lnTo>
                <a:lnTo>
                  <a:pt x="96" y="85"/>
                </a:lnTo>
                <a:lnTo>
                  <a:pt x="98" y="89"/>
                </a:lnTo>
                <a:lnTo>
                  <a:pt x="99" y="88"/>
                </a:lnTo>
                <a:lnTo>
                  <a:pt x="100" y="95"/>
                </a:lnTo>
                <a:lnTo>
                  <a:pt x="101" y="94"/>
                </a:lnTo>
                <a:lnTo>
                  <a:pt x="103" y="94"/>
                </a:lnTo>
                <a:lnTo>
                  <a:pt x="104" y="95"/>
                </a:lnTo>
                <a:lnTo>
                  <a:pt x="105" y="95"/>
                </a:lnTo>
                <a:lnTo>
                  <a:pt x="106" y="105"/>
                </a:lnTo>
                <a:lnTo>
                  <a:pt x="108" y="100"/>
                </a:lnTo>
                <a:lnTo>
                  <a:pt x="109" y="102"/>
                </a:lnTo>
                <a:lnTo>
                  <a:pt x="110" y="89"/>
                </a:lnTo>
                <a:lnTo>
                  <a:pt x="111" y="95"/>
                </a:lnTo>
                <a:lnTo>
                  <a:pt x="113" y="95"/>
                </a:lnTo>
                <a:lnTo>
                  <a:pt x="114" y="43"/>
                </a:lnTo>
                <a:lnTo>
                  <a:pt x="115" y="17"/>
                </a:lnTo>
                <a:lnTo>
                  <a:pt x="116" y="87"/>
                </a:lnTo>
                <a:lnTo>
                  <a:pt x="118" y="100"/>
                </a:lnTo>
                <a:lnTo>
                  <a:pt x="119" y="84"/>
                </a:lnTo>
                <a:lnTo>
                  <a:pt x="120" y="85"/>
                </a:lnTo>
                <a:lnTo>
                  <a:pt x="121" y="74"/>
                </a:lnTo>
                <a:lnTo>
                  <a:pt x="123" y="84"/>
                </a:lnTo>
                <a:lnTo>
                  <a:pt x="124" y="82"/>
                </a:lnTo>
                <a:lnTo>
                  <a:pt x="125" y="88"/>
                </a:lnTo>
                <a:lnTo>
                  <a:pt x="126" y="82"/>
                </a:lnTo>
                <a:lnTo>
                  <a:pt x="128" y="88"/>
                </a:lnTo>
                <a:lnTo>
                  <a:pt x="129" y="87"/>
                </a:lnTo>
                <a:lnTo>
                  <a:pt x="130" y="90"/>
                </a:lnTo>
                <a:lnTo>
                  <a:pt x="131" y="89"/>
                </a:lnTo>
                <a:lnTo>
                  <a:pt x="133" y="89"/>
                </a:lnTo>
                <a:lnTo>
                  <a:pt x="134" y="94"/>
                </a:lnTo>
                <a:lnTo>
                  <a:pt x="135" y="94"/>
                </a:lnTo>
                <a:lnTo>
                  <a:pt x="136" y="100"/>
                </a:lnTo>
                <a:lnTo>
                  <a:pt x="138" y="98"/>
                </a:lnTo>
                <a:lnTo>
                  <a:pt x="139" y="104"/>
                </a:lnTo>
                <a:lnTo>
                  <a:pt x="140" y="107"/>
                </a:lnTo>
                <a:lnTo>
                  <a:pt x="141" y="107"/>
                </a:lnTo>
                <a:lnTo>
                  <a:pt x="143" y="107"/>
                </a:lnTo>
                <a:lnTo>
                  <a:pt x="144" y="104"/>
                </a:lnTo>
                <a:lnTo>
                  <a:pt x="145" y="102"/>
                </a:lnTo>
                <a:lnTo>
                  <a:pt x="146" y="100"/>
                </a:lnTo>
                <a:lnTo>
                  <a:pt x="148" y="99"/>
                </a:lnTo>
                <a:lnTo>
                  <a:pt x="149" y="98"/>
                </a:lnTo>
                <a:lnTo>
                  <a:pt x="150" y="98"/>
                </a:lnTo>
                <a:lnTo>
                  <a:pt x="151" y="97"/>
                </a:lnTo>
                <a:lnTo>
                  <a:pt x="153" y="94"/>
                </a:lnTo>
                <a:lnTo>
                  <a:pt x="154" y="93"/>
                </a:lnTo>
                <a:lnTo>
                  <a:pt x="155" y="92"/>
                </a:lnTo>
                <a:lnTo>
                  <a:pt x="156" y="92"/>
                </a:lnTo>
                <a:lnTo>
                  <a:pt x="158" y="92"/>
                </a:lnTo>
                <a:lnTo>
                  <a:pt x="159" y="95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Freeform 213"/>
          <p:cNvSpPr>
            <a:spLocks/>
          </p:cNvSpPr>
          <p:nvPr/>
        </p:nvSpPr>
        <p:spPr bwMode="auto">
          <a:xfrm>
            <a:off x="4139746" y="1289712"/>
            <a:ext cx="384797" cy="45719"/>
          </a:xfrm>
          <a:custGeom>
            <a:avLst/>
            <a:gdLst/>
            <a:ahLst/>
            <a:cxnLst>
              <a:cxn ang="0">
                <a:pos x="2" y="105"/>
              </a:cxn>
              <a:cxn ang="0">
                <a:pos x="6" y="109"/>
              </a:cxn>
              <a:cxn ang="0">
                <a:pos x="10" y="100"/>
              </a:cxn>
              <a:cxn ang="0">
                <a:pos x="14" y="96"/>
              </a:cxn>
              <a:cxn ang="0">
                <a:pos x="17" y="89"/>
              </a:cxn>
              <a:cxn ang="0">
                <a:pos x="21" y="82"/>
              </a:cxn>
              <a:cxn ang="0">
                <a:pos x="25" y="80"/>
              </a:cxn>
              <a:cxn ang="0">
                <a:pos x="29" y="90"/>
              </a:cxn>
              <a:cxn ang="0">
                <a:pos x="32" y="90"/>
              </a:cxn>
              <a:cxn ang="0">
                <a:pos x="36" y="92"/>
              </a:cxn>
              <a:cxn ang="0">
                <a:pos x="40" y="100"/>
              </a:cxn>
              <a:cxn ang="0">
                <a:pos x="44" y="94"/>
              </a:cxn>
              <a:cxn ang="0">
                <a:pos x="47" y="94"/>
              </a:cxn>
              <a:cxn ang="0">
                <a:pos x="51" y="100"/>
              </a:cxn>
              <a:cxn ang="0">
                <a:pos x="55" y="104"/>
              </a:cxn>
              <a:cxn ang="0">
                <a:pos x="59" y="102"/>
              </a:cxn>
              <a:cxn ang="0">
                <a:pos x="62" y="95"/>
              </a:cxn>
              <a:cxn ang="0">
                <a:pos x="66" y="89"/>
              </a:cxn>
              <a:cxn ang="0">
                <a:pos x="70" y="99"/>
              </a:cxn>
              <a:cxn ang="0">
                <a:pos x="74" y="105"/>
              </a:cxn>
              <a:cxn ang="0">
                <a:pos x="77" y="102"/>
              </a:cxn>
              <a:cxn ang="0">
                <a:pos x="81" y="97"/>
              </a:cxn>
              <a:cxn ang="0">
                <a:pos x="85" y="97"/>
              </a:cxn>
              <a:cxn ang="0">
                <a:pos x="89" y="102"/>
              </a:cxn>
              <a:cxn ang="0">
                <a:pos x="92" y="100"/>
              </a:cxn>
              <a:cxn ang="0">
                <a:pos x="96" y="96"/>
              </a:cxn>
              <a:cxn ang="0">
                <a:pos x="100" y="87"/>
              </a:cxn>
              <a:cxn ang="0">
                <a:pos x="104" y="89"/>
              </a:cxn>
              <a:cxn ang="0">
                <a:pos x="107" y="86"/>
              </a:cxn>
              <a:cxn ang="0">
                <a:pos x="111" y="82"/>
              </a:cxn>
              <a:cxn ang="0">
                <a:pos x="115" y="74"/>
              </a:cxn>
              <a:cxn ang="0">
                <a:pos x="119" y="71"/>
              </a:cxn>
              <a:cxn ang="0">
                <a:pos x="122" y="86"/>
              </a:cxn>
              <a:cxn ang="0">
                <a:pos x="126" y="105"/>
              </a:cxn>
              <a:cxn ang="0">
                <a:pos x="130" y="99"/>
              </a:cxn>
              <a:cxn ang="0">
                <a:pos x="134" y="70"/>
              </a:cxn>
              <a:cxn ang="0">
                <a:pos x="137" y="52"/>
              </a:cxn>
              <a:cxn ang="0">
                <a:pos x="141" y="50"/>
              </a:cxn>
              <a:cxn ang="0">
                <a:pos x="145" y="69"/>
              </a:cxn>
              <a:cxn ang="0">
                <a:pos x="149" y="89"/>
              </a:cxn>
              <a:cxn ang="0">
                <a:pos x="152" y="41"/>
              </a:cxn>
              <a:cxn ang="0">
                <a:pos x="156" y="9"/>
              </a:cxn>
            </a:cxnLst>
            <a:rect l="0" t="0" r="r" b="b"/>
            <a:pathLst>
              <a:path w="159" h="111">
                <a:moveTo>
                  <a:pt x="0" y="102"/>
                </a:moveTo>
                <a:lnTo>
                  <a:pt x="1" y="102"/>
                </a:lnTo>
                <a:lnTo>
                  <a:pt x="2" y="105"/>
                </a:lnTo>
                <a:lnTo>
                  <a:pt x="4" y="107"/>
                </a:lnTo>
                <a:lnTo>
                  <a:pt x="5" y="110"/>
                </a:lnTo>
                <a:lnTo>
                  <a:pt x="6" y="109"/>
                </a:lnTo>
                <a:lnTo>
                  <a:pt x="7" y="106"/>
                </a:lnTo>
                <a:lnTo>
                  <a:pt x="9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9"/>
                </a:lnTo>
                <a:lnTo>
                  <a:pt x="14" y="96"/>
                </a:lnTo>
                <a:lnTo>
                  <a:pt x="15" y="95"/>
                </a:lnTo>
                <a:lnTo>
                  <a:pt x="16" y="90"/>
                </a:lnTo>
                <a:lnTo>
                  <a:pt x="17" y="89"/>
                </a:lnTo>
                <a:lnTo>
                  <a:pt x="19" y="86"/>
                </a:lnTo>
                <a:lnTo>
                  <a:pt x="20" y="86"/>
                </a:lnTo>
                <a:lnTo>
                  <a:pt x="21" y="82"/>
                </a:lnTo>
                <a:lnTo>
                  <a:pt x="22" y="79"/>
                </a:lnTo>
                <a:lnTo>
                  <a:pt x="24" y="80"/>
                </a:lnTo>
                <a:lnTo>
                  <a:pt x="25" y="80"/>
                </a:lnTo>
                <a:lnTo>
                  <a:pt x="26" y="85"/>
                </a:lnTo>
                <a:lnTo>
                  <a:pt x="27" y="86"/>
                </a:lnTo>
                <a:lnTo>
                  <a:pt x="29" y="90"/>
                </a:lnTo>
                <a:lnTo>
                  <a:pt x="30" y="92"/>
                </a:lnTo>
                <a:lnTo>
                  <a:pt x="31" y="91"/>
                </a:lnTo>
                <a:lnTo>
                  <a:pt x="32" y="90"/>
                </a:lnTo>
                <a:lnTo>
                  <a:pt x="34" y="89"/>
                </a:lnTo>
                <a:lnTo>
                  <a:pt x="35" y="90"/>
                </a:lnTo>
                <a:lnTo>
                  <a:pt x="36" y="92"/>
                </a:lnTo>
                <a:lnTo>
                  <a:pt x="37" y="96"/>
                </a:lnTo>
                <a:lnTo>
                  <a:pt x="39" y="97"/>
                </a:lnTo>
                <a:lnTo>
                  <a:pt x="40" y="100"/>
                </a:lnTo>
                <a:lnTo>
                  <a:pt x="41" y="100"/>
                </a:lnTo>
                <a:lnTo>
                  <a:pt x="42" y="95"/>
                </a:lnTo>
                <a:lnTo>
                  <a:pt x="44" y="94"/>
                </a:lnTo>
                <a:lnTo>
                  <a:pt x="45" y="92"/>
                </a:lnTo>
                <a:lnTo>
                  <a:pt x="46" y="92"/>
                </a:lnTo>
                <a:lnTo>
                  <a:pt x="47" y="94"/>
                </a:lnTo>
                <a:lnTo>
                  <a:pt x="49" y="96"/>
                </a:lnTo>
                <a:lnTo>
                  <a:pt x="50" y="99"/>
                </a:lnTo>
                <a:lnTo>
                  <a:pt x="51" y="100"/>
                </a:lnTo>
                <a:lnTo>
                  <a:pt x="52" y="104"/>
                </a:lnTo>
                <a:lnTo>
                  <a:pt x="54" y="101"/>
                </a:lnTo>
                <a:lnTo>
                  <a:pt x="55" y="104"/>
                </a:lnTo>
                <a:lnTo>
                  <a:pt x="56" y="101"/>
                </a:lnTo>
                <a:lnTo>
                  <a:pt x="57" y="104"/>
                </a:lnTo>
                <a:lnTo>
                  <a:pt x="59" y="102"/>
                </a:lnTo>
                <a:lnTo>
                  <a:pt x="60" y="100"/>
                </a:lnTo>
                <a:lnTo>
                  <a:pt x="61" y="97"/>
                </a:lnTo>
                <a:lnTo>
                  <a:pt x="62" y="95"/>
                </a:lnTo>
                <a:lnTo>
                  <a:pt x="64" y="90"/>
                </a:lnTo>
                <a:lnTo>
                  <a:pt x="65" y="89"/>
                </a:lnTo>
                <a:lnTo>
                  <a:pt x="66" y="89"/>
                </a:lnTo>
                <a:lnTo>
                  <a:pt x="67" y="82"/>
                </a:lnTo>
                <a:lnTo>
                  <a:pt x="69" y="91"/>
                </a:lnTo>
                <a:lnTo>
                  <a:pt x="70" y="99"/>
                </a:lnTo>
                <a:lnTo>
                  <a:pt x="71" y="102"/>
                </a:lnTo>
                <a:lnTo>
                  <a:pt x="72" y="106"/>
                </a:lnTo>
                <a:lnTo>
                  <a:pt x="74" y="105"/>
                </a:lnTo>
                <a:lnTo>
                  <a:pt x="75" y="105"/>
                </a:lnTo>
                <a:lnTo>
                  <a:pt x="76" y="105"/>
                </a:lnTo>
                <a:lnTo>
                  <a:pt x="77" y="102"/>
                </a:lnTo>
                <a:lnTo>
                  <a:pt x="79" y="102"/>
                </a:lnTo>
                <a:lnTo>
                  <a:pt x="80" y="101"/>
                </a:lnTo>
                <a:lnTo>
                  <a:pt x="81" y="97"/>
                </a:lnTo>
                <a:lnTo>
                  <a:pt x="82" y="95"/>
                </a:lnTo>
                <a:lnTo>
                  <a:pt x="84" y="95"/>
                </a:lnTo>
                <a:lnTo>
                  <a:pt x="85" y="97"/>
                </a:lnTo>
                <a:lnTo>
                  <a:pt x="86" y="99"/>
                </a:lnTo>
                <a:lnTo>
                  <a:pt x="87" y="102"/>
                </a:lnTo>
                <a:lnTo>
                  <a:pt x="89" y="102"/>
                </a:lnTo>
                <a:lnTo>
                  <a:pt x="90" y="101"/>
                </a:lnTo>
                <a:lnTo>
                  <a:pt x="91" y="102"/>
                </a:lnTo>
                <a:lnTo>
                  <a:pt x="92" y="100"/>
                </a:lnTo>
                <a:lnTo>
                  <a:pt x="94" y="100"/>
                </a:lnTo>
                <a:lnTo>
                  <a:pt x="95" y="99"/>
                </a:lnTo>
                <a:lnTo>
                  <a:pt x="96" y="96"/>
                </a:lnTo>
                <a:lnTo>
                  <a:pt x="97" y="94"/>
                </a:lnTo>
                <a:lnTo>
                  <a:pt x="99" y="91"/>
                </a:lnTo>
                <a:lnTo>
                  <a:pt x="100" y="87"/>
                </a:lnTo>
                <a:lnTo>
                  <a:pt x="101" y="90"/>
                </a:lnTo>
                <a:lnTo>
                  <a:pt x="102" y="87"/>
                </a:lnTo>
                <a:lnTo>
                  <a:pt x="104" y="89"/>
                </a:lnTo>
                <a:lnTo>
                  <a:pt x="105" y="89"/>
                </a:lnTo>
                <a:lnTo>
                  <a:pt x="106" y="86"/>
                </a:lnTo>
                <a:lnTo>
                  <a:pt x="107" y="86"/>
                </a:lnTo>
                <a:lnTo>
                  <a:pt x="109" y="85"/>
                </a:lnTo>
                <a:lnTo>
                  <a:pt x="110" y="85"/>
                </a:lnTo>
                <a:lnTo>
                  <a:pt x="111" y="82"/>
                </a:lnTo>
                <a:lnTo>
                  <a:pt x="112" y="84"/>
                </a:lnTo>
                <a:lnTo>
                  <a:pt x="114" y="80"/>
                </a:lnTo>
                <a:lnTo>
                  <a:pt x="115" y="74"/>
                </a:lnTo>
                <a:lnTo>
                  <a:pt x="116" y="71"/>
                </a:lnTo>
                <a:lnTo>
                  <a:pt x="117" y="71"/>
                </a:lnTo>
                <a:lnTo>
                  <a:pt x="119" y="71"/>
                </a:lnTo>
                <a:lnTo>
                  <a:pt x="120" y="72"/>
                </a:lnTo>
                <a:lnTo>
                  <a:pt x="121" y="80"/>
                </a:lnTo>
                <a:lnTo>
                  <a:pt x="122" y="86"/>
                </a:lnTo>
                <a:lnTo>
                  <a:pt x="124" y="90"/>
                </a:lnTo>
                <a:lnTo>
                  <a:pt x="125" y="96"/>
                </a:lnTo>
                <a:lnTo>
                  <a:pt x="126" y="105"/>
                </a:lnTo>
                <a:lnTo>
                  <a:pt x="127" y="111"/>
                </a:lnTo>
                <a:lnTo>
                  <a:pt x="129" y="110"/>
                </a:lnTo>
                <a:lnTo>
                  <a:pt x="130" y="99"/>
                </a:lnTo>
                <a:lnTo>
                  <a:pt x="131" y="89"/>
                </a:lnTo>
                <a:lnTo>
                  <a:pt x="132" y="81"/>
                </a:lnTo>
                <a:lnTo>
                  <a:pt x="134" y="70"/>
                </a:lnTo>
                <a:lnTo>
                  <a:pt x="135" y="61"/>
                </a:lnTo>
                <a:lnTo>
                  <a:pt x="136" y="55"/>
                </a:lnTo>
                <a:lnTo>
                  <a:pt x="137" y="52"/>
                </a:lnTo>
                <a:lnTo>
                  <a:pt x="139" y="51"/>
                </a:lnTo>
                <a:lnTo>
                  <a:pt x="140" y="49"/>
                </a:lnTo>
                <a:lnTo>
                  <a:pt x="141" y="50"/>
                </a:lnTo>
                <a:lnTo>
                  <a:pt x="142" y="52"/>
                </a:lnTo>
                <a:lnTo>
                  <a:pt x="144" y="60"/>
                </a:lnTo>
                <a:lnTo>
                  <a:pt x="145" y="69"/>
                </a:lnTo>
                <a:lnTo>
                  <a:pt x="146" y="81"/>
                </a:lnTo>
                <a:lnTo>
                  <a:pt x="147" y="89"/>
                </a:lnTo>
                <a:lnTo>
                  <a:pt x="149" y="89"/>
                </a:lnTo>
                <a:lnTo>
                  <a:pt x="150" y="79"/>
                </a:lnTo>
                <a:lnTo>
                  <a:pt x="151" y="60"/>
                </a:lnTo>
                <a:lnTo>
                  <a:pt x="152" y="41"/>
                </a:lnTo>
                <a:lnTo>
                  <a:pt x="154" y="30"/>
                </a:lnTo>
                <a:lnTo>
                  <a:pt x="155" y="20"/>
                </a:lnTo>
                <a:lnTo>
                  <a:pt x="156" y="9"/>
                </a:lnTo>
                <a:lnTo>
                  <a:pt x="157" y="5"/>
                </a:lnTo>
                <a:lnTo>
                  <a:pt x="159" y="0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Freeform 214"/>
          <p:cNvSpPr>
            <a:spLocks/>
          </p:cNvSpPr>
          <p:nvPr/>
        </p:nvSpPr>
        <p:spPr bwMode="auto">
          <a:xfrm>
            <a:off x="6825729" y="1295400"/>
            <a:ext cx="382377" cy="47424"/>
          </a:xfrm>
          <a:custGeom>
            <a:avLst/>
            <a:gdLst/>
            <a:ahLst/>
            <a:cxnLst>
              <a:cxn ang="0">
                <a:pos x="2" y="108"/>
              </a:cxn>
              <a:cxn ang="0">
                <a:pos x="6" y="124"/>
              </a:cxn>
              <a:cxn ang="0">
                <a:pos x="10" y="139"/>
              </a:cxn>
              <a:cxn ang="0">
                <a:pos x="13" y="113"/>
              </a:cxn>
              <a:cxn ang="0">
                <a:pos x="17" y="75"/>
              </a:cxn>
              <a:cxn ang="0">
                <a:pos x="21" y="44"/>
              </a:cxn>
              <a:cxn ang="0">
                <a:pos x="25" y="43"/>
              </a:cxn>
              <a:cxn ang="0">
                <a:pos x="28" y="38"/>
              </a:cxn>
              <a:cxn ang="0">
                <a:pos x="32" y="49"/>
              </a:cxn>
              <a:cxn ang="0">
                <a:pos x="36" y="70"/>
              </a:cxn>
              <a:cxn ang="0">
                <a:pos x="40" y="98"/>
              </a:cxn>
              <a:cxn ang="0">
                <a:pos x="43" y="119"/>
              </a:cxn>
              <a:cxn ang="0">
                <a:pos x="47" y="150"/>
              </a:cxn>
              <a:cxn ang="0">
                <a:pos x="51" y="164"/>
              </a:cxn>
              <a:cxn ang="0">
                <a:pos x="55" y="115"/>
              </a:cxn>
              <a:cxn ang="0">
                <a:pos x="58" y="80"/>
              </a:cxn>
              <a:cxn ang="0">
                <a:pos x="62" y="77"/>
              </a:cxn>
              <a:cxn ang="0">
                <a:pos x="66" y="102"/>
              </a:cxn>
              <a:cxn ang="0">
                <a:pos x="70" y="139"/>
              </a:cxn>
              <a:cxn ang="0">
                <a:pos x="73" y="182"/>
              </a:cxn>
              <a:cxn ang="0">
                <a:pos x="77" y="210"/>
              </a:cxn>
              <a:cxn ang="0">
                <a:pos x="81" y="204"/>
              </a:cxn>
              <a:cxn ang="0">
                <a:pos x="85" y="189"/>
              </a:cxn>
              <a:cxn ang="0">
                <a:pos x="88" y="173"/>
              </a:cxn>
              <a:cxn ang="0">
                <a:pos x="92" y="169"/>
              </a:cxn>
              <a:cxn ang="0">
                <a:pos x="96" y="195"/>
              </a:cxn>
              <a:cxn ang="0">
                <a:pos x="100" y="198"/>
              </a:cxn>
              <a:cxn ang="0">
                <a:pos x="103" y="164"/>
              </a:cxn>
              <a:cxn ang="0">
                <a:pos x="107" y="142"/>
              </a:cxn>
              <a:cxn ang="0">
                <a:pos x="111" y="143"/>
              </a:cxn>
              <a:cxn ang="0">
                <a:pos x="115" y="160"/>
              </a:cxn>
              <a:cxn ang="0">
                <a:pos x="118" y="184"/>
              </a:cxn>
              <a:cxn ang="0">
                <a:pos x="122" y="205"/>
              </a:cxn>
              <a:cxn ang="0">
                <a:pos x="126" y="204"/>
              </a:cxn>
              <a:cxn ang="0">
                <a:pos x="130" y="197"/>
              </a:cxn>
              <a:cxn ang="0">
                <a:pos x="133" y="195"/>
              </a:cxn>
              <a:cxn ang="0">
                <a:pos x="137" y="192"/>
              </a:cxn>
              <a:cxn ang="0">
                <a:pos x="141" y="203"/>
              </a:cxn>
              <a:cxn ang="0">
                <a:pos x="145" y="203"/>
              </a:cxn>
              <a:cxn ang="0">
                <a:pos x="148" y="205"/>
              </a:cxn>
              <a:cxn ang="0">
                <a:pos x="152" y="217"/>
              </a:cxn>
              <a:cxn ang="0">
                <a:pos x="156" y="217"/>
              </a:cxn>
            </a:cxnLst>
            <a:rect l="0" t="0" r="r" b="b"/>
            <a:pathLst>
              <a:path w="158" h="219">
                <a:moveTo>
                  <a:pt x="0" y="108"/>
                </a:moveTo>
                <a:lnTo>
                  <a:pt x="1" y="108"/>
                </a:lnTo>
                <a:lnTo>
                  <a:pt x="2" y="108"/>
                </a:lnTo>
                <a:lnTo>
                  <a:pt x="3" y="112"/>
                </a:lnTo>
                <a:lnTo>
                  <a:pt x="5" y="118"/>
                </a:lnTo>
                <a:lnTo>
                  <a:pt x="6" y="124"/>
                </a:lnTo>
                <a:lnTo>
                  <a:pt x="7" y="135"/>
                </a:lnTo>
                <a:lnTo>
                  <a:pt x="8" y="134"/>
                </a:lnTo>
                <a:lnTo>
                  <a:pt x="10" y="139"/>
                </a:lnTo>
                <a:lnTo>
                  <a:pt x="11" y="130"/>
                </a:lnTo>
                <a:lnTo>
                  <a:pt x="12" y="128"/>
                </a:lnTo>
                <a:lnTo>
                  <a:pt x="13" y="113"/>
                </a:lnTo>
                <a:lnTo>
                  <a:pt x="15" y="107"/>
                </a:lnTo>
                <a:lnTo>
                  <a:pt x="16" y="84"/>
                </a:lnTo>
                <a:lnTo>
                  <a:pt x="17" y="75"/>
                </a:lnTo>
                <a:lnTo>
                  <a:pt x="18" y="34"/>
                </a:lnTo>
                <a:lnTo>
                  <a:pt x="20" y="0"/>
                </a:lnTo>
                <a:lnTo>
                  <a:pt x="21" y="44"/>
                </a:lnTo>
                <a:lnTo>
                  <a:pt x="22" y="43"/>
                </a:lnTo>
                <a:lnTo>
                  <a:pt x="23" y="43"/>
                </a:lnTo>
                <a:lnTo>
                  <a:pt x="25" y="43"/>
                </a:lnTo>
                <a:lnTo>
                  <a:pt x="26" y="32"/>
                </a:lnTo>
                <a:lnTo>
                  <a:pt x="27" y="35"/>
                </a:lnTo>
                <a:lnTo>
                  <a:pt x="28" y="38"/>
                </a:lnTo>
                <a:lnTo>
                  <a:pt x="30" y="45"/>
                </a:lnTo>
                <a:lnTo>
                  <a:pt x="31" y="44"/>
                </a:lnTo>
                <a:lnTo>
                  <a:pt x="32" y="49"/>
                </a:lnTo>
                <a:lnTo>
                  <a:pt x="33" y="54"/>
                </a:lnTo>
                <a:lnTo>
                  <a:pt x="35" y="63"/>
                </a:lnTo>
                <a:lnTo>
                  <a:pt x="36" y="70"/>
                </a:lnTo>
                <a:lnTo>
                  <a:pt x="37" y="80"/>
                </a:lnTo>
                <a:lnTo>
                  <a:pt x="38" y="89"/>
                </a:lnTo>
                <a:lnTo>
                  <a:pt x="40" y="98"/>
                </a:lnTo>
                <a:lnTo>
                  <a:pt x="41" y="104"/>
                </a:lnTo>
                <a:lnTo>
                  <a:pt x="42" y="110"/>
                </a:lnTo>
                <a:lnTo>
                  <a:pt x="43" y="119"/>
                </a:lnTo>
                <a:lnTo>
                  <a:pt x="45" y="125"/>
                </a:lnTo>
                <a:lnTo>
                  <a:pt x="46" y="140"/>
                </a:lnTo>
                <a:lnTo>
                  <a:pt x="47" y="150"/>
                </a:lnTo>
                <a:lnTo>
                  <a:pt x="48" y="162"/>
                </a:lnTo>
                <a:lnTo>
                  <a:pt x="50" y="164"/>
                </a:lnTo>
                <a:lnTo>
                  <a:pt x="51" y="164"/>
                </a:lnTo>
                <a:lnTo>
                  <a:pt x="52" y="155"/>
                </a:lnTo>
                <a:lnTo>
                  <a:pt x="53" y="133"/>
                </a:lnTo>
                <a:lnTo>
                  <a:pt x="55" y="115"/>
                </a:lnTo>
                <a:lnTo>
                  <a:pt x="56" y="98"/>
                </a:lnTo>
                <a:lnTo>
                  <a:pt x="57" y="87"/>
                </a:lnTo>
                <a:lnTo>
                  <a:pt x="58" y="80"/>
                </a:lnTo>
                <a:lnTo>
                  <a:pt x="60" y="78"/>
                </a:lnTo>
                <a:lnTo>
                  <a:pt x="61" y="77"/>
                </a:lnTo>
                <a:lnTo>
                  <a:pt x="62" y="77"/>
                </a:lnTo>
                <a:lnTo>
                  <a:pt x="63" y="87"/>
                </a:lnTo>
                <a:lnTo>
                  <a:pt x="65" y="93"/>
                </a:lnTo>
                <a:lnTo>
                  <a:pt x="66" y="102"/>
                </a:lnTo>
                <a:lnTo>
                  <a:pt x="67" y="113"/>
                </a:lnTo>
                <a:lnTo>
                  <a:pt x="68" y="128"/>
                </a:lnTo>
                <a:lnTo>
                  <a:pt x="70" y="139"/>
                </a:lnTo>
                <a:lnTo>
                  <a:pt x="71" y="157"/>
                </a:lnTo>
                <a:lnTo>
                  <a:pt x="72" y="170"/>
                </a:lnTo>
                <a:lnTo>
                  <a:pt x="73" y="182"/>
                </a:lnTo>
                <a:lnTo>
                  <a:pt x="75" y="194"/>
                </a:lnTo>
                <a:lnTo>
                  <a:pt x="76" y="203"/>
                </a:lnTo>
                <a:lnTo>
                  <a:pt x="77" y="210"/>
                </a:lnTo>
                <a:lnTo>
                  <a:pt x="78" y="209"/>
                </a:lnTo>
                <a:lnTo>
                  <a:pt x="80" y="208"/>
                </a:lnTo>
                <a:lnTo>
                  <a:pt x="81" y="204"/>
                </a:lnTo>
                <a:lnTo>
                  <a:pt x="82" y="195"/>
                </a:lnTo>
                <a:lnTo>
                  <a:pt x="83" y="194"/>
                </a:lnTo>
                <a:lnTo>
                  <a:pt x="85" y="189"/>
                </a:lnTo>
                <a:lnTo>
                  <a:pt x="86" y="184"/>
                </a:lnTo>
                <a:lnTo>
                  <a:pt x="87" y="180"/>
                </a:lnTo>
                <a:lnTo>
                  <a:pt x="88" y="173"/>
                </a:lnTo>
                <a:lnTo>
                  <a:pt x="90" y="169"/>
                </a:lnTo>
                <a:lnTo>
                  <a:pt x="91" y="167"/>
                </a:lnTo>
                <a:lnTo>
                  <a:pt x="92" y="169"/>
                </a:lnTo>
                <a:lnTo>
                  <a:pt x="93" y="179"/>
                </a:lnTo>
                <a:lnTo>
                  <a:pt x="95" y="187"/>
                </a:lnTo>
                <a:lnTo>
                  <a:pt x="96" y="195"/>
                </a:lnTo>
                <a:lnTo>
                  <a:pt x="97" y="203"/>
                </a:lnTo>
                <a:lnTo>
                  <a:pt x="98" y="204"/>
                </a:lnTo>
                <a:lnTo>
                  <a:pt x="100" y="198"/>
                </a:lnTo>
                <a:lnTo>
                  <a:pt x="101" y="187"/>
                </a:lnTo>
                <a:lnTo>
                  <a:pt x="102" y="174"/>
                </a:lnTo>
                <a:lnTo>
                  <a:pt x="103" y="164"/>
                </a:lnTo>
                <a:lnTo>
                  <a:pt x="105" y="153"/>
                </a:lnTo>
                <a:lnTo>
                  <a:pt x="106" y="147"/>
                </a:lnTo>
                <a:lnTo>
                  <a:pt x="107" y="142"/>
                </a:lnTo>
                <a:lnTo>
                  <a:pt x="108" y="139"/>
                </a:lnTo>
                <a:lnTo>
                  <a:pt x="110" y="139"/>
                </a:lnTo>
                <a:lnTo>
                  <a:pt x="111" y="143"/>
                </a:lnTo>
                <a:lnTo>
                  <a:pt x="112" y="147"/>
                </a:lnTo>
                <a:lnTo>
                  <a:pt x="113" y="157"/>
                </a:lnTo>
                <a:lnTo>
                  <a:pt x="115" y="160"/>
                </a:lnTo>
                <a:lnTo>
                  <a:pt x="116" y="165"/>
                </a:lnTo>
                <a:lnTo>
                  <a:pt x="117" y="175"/>
                </a:lnTo>
                <a:lnTo>
                  <a:pt x="118" y="184"/>
                </a:lnTo>
                <a:lnTo>
                  <a:pt x="120" y="194"/>
                </a:lnTo>
                <a:lnTo>
                  <a:pt x="121" y="199"/>
                </a:lnTo>
                <a:lnTo>
                  <a:pt x="122" y="205"/>
                </a:lnTo>
                <a:lnTo>
                  <a:pt x="123" y="209"/>
                </a:lnTo>
                <a:lnTo>
                  <a:pt x="125" y="207"/>
                </a:lnTo>
                <a:lnTo>
                  <a:pt x="126" y="204"/>
                </a:lnTo>
                <a:lnTo>
                  <a:pt x="127" y="200"/>
                </a:lnTo>
                <a:lnTo>
                  <a:pt x="128" y="199"/>
                </a:lnTo>
                <a:lnTo>
                  <a:pt x="130" y="197"/>
                </a:lnTo>
                <a:lnTo>
                  <a:pt x="131" y="195"/>
                </a:lnTo>
                <a:lnTo>
                  <a:pt x="132" y="198"/>
                </a:lnTo>
                <a:lnTo>
                  <a:pt x="133" y="195"/>
                </a:lnTo>
                <a:lnTo>
                  <a:pt x="135" y="193"/>
                </a:lnTo>
                <a:lnTo>
                  <a:pt x="136" y="193"/>
                </a:lnTo>
                <a:lnTo>
                  <a:pt x="137" y="192"/>
                </a:lnTo>
                <a:lnTo>
                  <a:pt x="138" y="195"/>
                </a:lnTo>
                <a:lnTo>
                  <a:pt x="140" y="199"/>
                </a:lnTo>
                <a:lnTo>
                  <a:pt x="141" y="203"/>
                </a:lnTo>
                <a:lnTo>
                  <a:pt x="142" y="205"/>
                </a:lnTo>
                <a:lnTo>
                  <a:pt x="143" y="204"/>
                </a:lnTo>
                <a:lnTo>
                  <a:pt x="145" y="203"/>
                </a:lnTo>
                <a:lnTo>
                  <a:pt x="146" y="200"/>
                </a:lnTo>
                <a:lnTo>
                  <a:pt x="147" y="204"/>
                </a:lnTo>
                <a:lnTo>
                  <a:pt x="148" y="205"/>
                </a:lnTo>
                <a:lnTo>
                  <a:pt x="150" y="212"/>
                </a:lnTo>
                <a:lnTo>
                  <a:pt x="151" y="214"/>
                </a:lnTo>
                <a:lnTo>
                  <a:pt x="152" y="217"/>
                </a:lnTo>
                <a:lnTo>
                  <a:pt x="153" y="219"/>
                </a:lnTo>
                <a:lnTo>
                  <a:pt x="155" y="215"/>
                </a:lnTo>
                <a:lnTo>
                  <a:pt x="156" y="217"/>
                </a:lnTo>
                <a:lnTo>
                  <a:pt x="157" y="212"/>
                </a:lnTo>
                <a:lnTo>
                  <a:pt x="158" y="209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Freeform 215"/>
          <p:cNvSpPr>
            <a:spLocks/>
          </p:cNvSpPr>
          <p:nvPr/>
        </p:nvSpPr>
        <p:spPr bwMode="auto">
          <a:xfrm>
            <a:off x="7208106" y="1258120"/>
            <a:ext cx="384797" cy="94386"/>
          </a:xfrm>
          <a:custGeom>
            <a:avLst/>
            <a:gdLst/>
            <a:ahLst/>
            <a:cxnLst>
              <a:cxn ang="0">
                <a:pos x="3" y="20"/>
              </a:cxn>
              <a:cxn ang="0">
                <a:pos x="7" y="15"/>
              </a:cxn>
              <a:cxn ang="0">
                <a:pos x="10" y="18"/>
              </a:cxn>
              <a:cxn ang="0">
                <a:pos x="14" y="15"/>
              </a:cxn>
              <a:cxn ang="0">
                <a:pos x="18" y="18"/>
              </a:cxn>
              <a:cxn ang="0">
                <a:pos x="22" y="25"/>
              </a:cxn>
              <a:cxn ang="0">
                <a:pos x="25" y="29"/>
              </a:cxn>
              <a:cxn ang="0">
                <a:pos x="29" y="33"/>
              </a:cxn>
              <a:cxn ang="0">
                <a:pos x="33" y="31"/>
              </a:cxn>
              <a:cxn ang="0">
                <a:pos x="37" y="30"/>
              </a:cxn>
              <a:cxn ang="0">
                <a:pos x="40" y="33"/>
              </a:cxn>
              <a:cxn ang="0">
                <a:pos x="44" y="31"/>
              </a:cxn>
              <a:cxn ang="0">
                <a:pos x="48" y="30"/>
              </a:cxn>
              <a:cxn ang="0">
                <a:pos x="52" y="30"/>
              </a:cxn>
              <a:cxn ang="0">
                <a:pos x="55" y="28"/>
              </a:cxn>
              <a:cxn ang="0">
                <a:pos x="59" y="26"/>
              </a:cxn>
              <a:cxn ang="0">
                <a:pos x="63" y="26"/>
              </a:cxn>
              <a:cxn ang="0">
                <a:pos x="67" y="18"/>
              </a:cxn>
              <a:cxn ang="0">
                <a:pos x="70" y="6"/>
              </a:cxn>
              <a:cxn ang="0">
                <a:pos x="74" y="4"/>
              </a:cxn>
              <a:cxn ang="0">
                <a:pos x="78" y="14"/>
              </a:cxn>
              <a:cxn ang="0">
                <a:pos x="82" y="15"/>
              </a:cxn>
              <a:cxn ang="0">
                <a:pos x="85" y="1"/>
              </a:cxn>
              <a:cxn ang="0">
                <a:pos x="89" y="19"/>
              </a:cxn>
              <a:cxn ang="0">
                <a:pos x="93" y="29"/>
              </a:cxn>
              <a:cxn ang="0">
                <a:pos x="97" y="28"/>
              </a:cxn>
              <a:cxn ang="0">
                <a:pos x="100" y="34"/>
              </a:cxn>
              <a:cxn ang="0">
                <a:pos x="104" y="28"/>
              </a:cxn>
              <a:cxn ang="0">
                <a:pos x="108" y="35"/>
              </a:cxn>
              <a:cxn ang="0">
                <a:pos x="112" y="39"/>
              </a:cxn>
              <a:cxn ang="0">
                <a:pos x="115" y="31"/>
              </a:cxn>
              <a:cxn ang="0">
                <a:pos x="119" y="29"/>
              </a:cxn>
              <a:cxn ang="0">
                <a:pos x="123" y="25"/>
              </a:cxn>
              <a:cxn ang="0">
                <a:pos x="127" y="31"/>
              </a:cxn>
              <a:cxn ang="0">
                <a:pos x="130" y="34"/>
              </a:cxn>
              <a:cxn ang="0">
                <a:pos x="134" y="26"/>
              </a:cxn>
              <a:cxn ang="0">
                <a:pos x="138" y="25"/>
              </a:cxn>
              <a:cxn ang="0">
                <a:pos x="142" y="25"/>
              </a:cxn>
              <a:cxn ang="0">
                <a:pos x="145" y="13"/>
              </a:cxn>
              <a:cxn ang="0">
                <a:pos x="149" y="11"/>
              </a:cxn>
              <a:cxn ang="0">
                <a:pos x="153" y="3"/>
              </a:cxn>
              <a:cxn ang="0">
                <a:pos x="157" y="4"/>
              </a:cxn>
            </a:cxnLst>
            <a:rect l="0" t="0" r="r" b="b"/>
            <a:pathLst>
              <a:path w="159" h="39">
                <a:moveTo>
                  <a:pt x="0" y="25"/>
                </a:moveTo>
                <a:lnTo>
                  <a:pt x="2" y="24"/>
                </a:lnTo>
                <a:lnTo>
                  <a:pt x="3" y="20"/>
                </a:lnTo>
                <a:lnTo>
                  <a:pt x="4" y="21"/>
                </a:lnTo>
                <a:lnTo>
                  <a:pt x="5" y="18"/>
                </a:lnTo>
                <a:lnTo>
                  <a:pt x="7" y="15"/>
                </a:lnTo>
                <a:lnTo>
                  <a:pt x="8" y="16"/>
                </a:lnTo>
                <a:lnTo>
                  <a:pt x="9" y="15"/>
                </a:lnTo>
                <a:lnTo>
                  <a:pt x="10" y="18"/>
                </a:lnTo>
                <a:lnTo>
                  <a:pt x="12" y="15"/>
                </a:lnTo>
                <a:lnTo>
                  <a:pt x="13" y="15"/>
                </a:lnTo>
                <a:lnTo>
                  <a:pt x="14" y="15"/>
                </a:lnTo>
                <a:lnTo>
                  <a:pt x="15" y="15"/>
                </a:lnTo>
                <a:lnTo>
                  <a:pt x="17" y="18"/>
                </a:lnTo>
                <a:lnTo>
                  <a:pt x="18" y="18"/>
                </a:lnTo>
                <a:lnTo>
                  <a:pt x="19" y="26"/>
                </a:lnTo>
                <a:lnTo>
                  <a:pt x="20" y="25"/>
                </a:lnTo>
                <a:lnTo>
                  <a:pt x="22" y="25"/>
                </a:lnTo>
                <a:lnTo>
                  <a:pt x="23" y="26"/>
                </a:lnTo>
                <a:lnTo>
                  <a:pt x="24" y="28"/>
                </a:lnTo>
                <a:lnTo>
                  <a:pt x="25" y="29"/>
                </a:lnTo>
                <a:lnTo>
                  <a:pt x="27" y="30"/>
                </a:lnTo>
                <a:lnTo>
                  <a:pt x="28" y="29"/>
                </a:lnTo>
                <a:lnTo>
                  <a:pt x="29" y="33"/>
                </a:lnTo>
                <a:lnTo>
                  <a:pt x="30" y="30"/>
                </a:lnTo>
                <a:lnTo>
                  <a:pt x="32" y="30"/>
                </a:lnTo>
                <a:lnTo>
                  <a:pt x="33" y="31"/>
                </a:lnTo>
                <a:lnTo>
                  <a:pt x="34" y="29"/>
                </a:lnTo>
                <a:lnTo>
                  <a:pt x="35" y="29"/>
                </a:lnTo>
                <a:lnTo>
                  <a:pt x="37" y="30"/>
                </a:lnTo>
                <a:lnTo>
                  <a:pt x="38" y="30"/>
                </a:lnTo>
                <a:lnTo>
                  <a:pt x="39" y="30"/>
                </a:lnTo>
                <a:lnTo>
                  <a:pt x="40" y="33"/>
                </a:lnTo>
                <a:lnTo>
                  <a:pt x="42" y="33"/>
                </a:lnTo>
                <a:lnTo>
                  <a:pt x="43" y="34"/>
                </a:lnTo>
                <a:lnTo>
                  <a:pt x="44" y="31"/>
                </a:lnTo>
                <a:lnTo>
                  <a:pt x="45" y="30"/>
                </a:lnTo>
                <a:lnTo>
                  <a:pt x="47" y="31"/>
                </a:lnTo>
                <a:lnTo>
                  <a:pt x="48" y="30"/>
                </a:lnTo>
                <a:lnTo>
                  <a:pt x="49" y="30"/>
                </a:lnTo>
                <a:lnTo>
                  <a:pt x="50" y="28"/>
                </a:lnTo>
                <a:lnTo>
                  <a:pt x="52" y="30"/>
                </a:lnTo>
                <a:lnTo>
                  <a:pt x="53" y="30"/>
                </a:lnTo>
                <a:lnTo>
                  <a:pt x="54" y="28"/>
                </a:lnTo>
                <a:lnTo>
                  <a:pt x="55" y="28"/>
                </a:lnTo>
                <a:lnTo>
                  <a:pt x="57" y="26"/>
                </a:lnTo>
                <a:lnTo>
                  <a:pt x="58" y="25"/>
                </a:lnTo>
                <a:lnTo>
                  <a:pt x="59" y="26"/>
                </a:lnTo>
                <a:lnTo>
                  <a:pt x="60" y="23"/>
                </a:lnTo>
                <a:lnTo>
                  <a:pt x="62" y="24"/>
                </a:lnTo>
                <a:lnTo>
                  <a:pt x="63" y="26"/>
                </a:lnTo>
                <a:lnTo>
                  <a:pt x="64" y="24"/>
                </a:lnTo>
                <a:lnTo>
                  <a:pt x="65" y="20"/>
                </a:lnTo>
                <a:lnTo>
                  <a:pt x="67" y="18"/>
                </a:lnTo>
                <a:lnTo>
                  <a:pt x="68" y="13"/>
                </a:lnTo>
                <a:lnTo>
                  <a:pt x="69" y="8"/>
                </a:lnTo>
                <a:lnTo>
                  <a:pt x="70" y="6"/>
                </a:lnTo>
                <a:lnTo>
                  <a:pt x="72" y="5"/>
                </a:lnTo>
                <a:lnTo>
                  <a:pt x="73" y="3"/>
                </a:lnTo>
                <a:lnTo>
                  <a:pt x="74" y="4"/>
                </a:lnTo>
                <a:lnTo>
                  <a:pt x="75" y="8"/>
                </a:lnTo>
                <a:lnTo>
                  <a:pt x="77" y="10"/>
                </a:lnTo>
                <a:lnTo>
                  <a:pt x="78" y="14"/>
                </a:lnTo>
                <a:lnTo>
                  <a:pt x="79" y="24"/>
                </a:lnTo>
                <a:lnTo>
                  <a:pt x="80" y="23"/>
                </a:lnTo>
                <a:lnTo>
                  <a:pt x="82" y="15"/>
                </a:lnTo>
                <a:lnTo>
                  <a:pt x="83" y="15"/>
                </a:lnTo>
                <a:lnTo>
                  <a:pt x="84" y="3"/>
                </a:lnTo>
                <a:lnTo>
                  <a:pt x="85" y="1"/>
                </a:lnTo>
                <a:lnTo>
                  <a:pt x="87" y="15"/>
                </a:lnTo>
                <a:lnTo>
                  <a:pt x="88" y="14"/>
                </a:lnTo>
                <a:lnTo>
                  <a:pt x="89" y="19"/>
                </a:lnTo>
                <a:lnTo>
                  <a:pt x="90" y="21"/>
                </a:lnTo>
                <a:lnTo>
                  <a:pt x="92" y="25"/>
                </a:lnTo>
                <a:lnTo>
                  <a:pt x="93" y="29"/>
                </a:lnTo>
                <a:lnTo>
                  <a:pt x="94" y="26"/>
                </a:lnTo>
                <a:lnTo>
                  <a:pt x="95" y="29"/>
                </a:lnTo>
                <a:lnTo>
                  <a:pt x="97" y="28"/>
                </a:lnTo>
                <a:lnTo>
                  <a:pt x="98" y="34"/>
                </a:lnTo>
                <a:lnTo>
                  <a:pt x="99" y="34"/>
                </a:lnTo>
                <a:lnTo>
                  <a:pt x="100" y="34"/>
                </a:lnTo>
                <a:lnTo>
                  <a:pt x="102" y="30"/>
                </a:lnTo>
                <a:lnTo>
                  <a:pt x="103" y="30"/>
                </a:lnTo>
                <a:lnTo>
                  <a:pt x="104" y="28"/>
                </a:lnTo>
                <a:lnTo>
                  <a:pt x="105" y="31"/>
                </a:lnTo>
                <a:lnTo>
                  <a:pt x="107" y="34"/>
                </a:lnTo>
                <a:lnTo>
                  <a:pt x="108" y="35"/>
                </a:lnTo>
                <a:lnTo>
                  <a:pt x="109" y="34"/>
                </a:lnTo>
                <a:lnTo>
                  <a:pt x="110" y="36"/>
                </a:lnTo>
                <a:lnTo>
                  <a:pt x="112" y="39"/>
                </a:lnTo>
                <a:lnTo>
                  <a:pt x="113" y="39"/>
                </a:lnTo>
                <a:lnTo>
                  <a:pt x="114" y="34"/>
                </a:lnTo>
                <a:lnTo>
                  <a:pt x="115" y="31"/>
                </a:lnTo>
                <a:lnTo>
                  <a:pt x="117" y="30"/>
                </a:lnTo>
                <a:lnTo>
                  <a:pt x="118" y="30"/>
                </a:lnTo>
                <a:lnTo>
                  <a:pt x="119" y="29"/>
                </a:lnTo>
                <a:lnTo>
                  <a:pt x="120" y="26"/>
                </a:lnTo>
                <a:lnTo>
                  <a:pt x="122" y="26"/>
                </a:lnTo>
                <a:lnTo>
                  <a:pt x="123" y="25"/>
                </a:lnTo>
                <a:lnTo>
                  <a:pt x="124" y="26"/>
                </a:lnTo>
                <a:lnTo>
                  <a:pt x="125" y="30"/>
                </a:lnTo>
                <a:lnTo>
                  <a:pt x="127" y="31"/>
                </a:lnTo>
                <a:lnTo>
                  <a:pt x="128" y="34"/>
                </a:lnTo>
                <a:lnTo>
                  <a:pt x="129" y="35"/>
                </a:lnTo>
                <a:lnTo>
                  <a:pt x="130" y="34"/>
                </a:lnTo>
                <a:lnTo>
                  <a:pt x="132" y="34"/>
                </a:lnTo>
                <a:lnTo>
                  <a:pt x="133" y="28"/>
                </a:lnTo>
                <a:lnTo>
                  <a:pt x="134" y="26"/>
                </a:lnTo>
                <a:lnTo>
                  <a:pt x="135" y="26"/>
                </a:lnTo>
                <a:lnTo>
                  <a:pt x="137" y="21"/>
                </a:lnTo>
                <a:lnTo>
                  <a:pt x="138" y="25"/>
                </a:lnTo>
                <a:lnTo>
                  <a:pt x="139" y="24"/>
                </a:lnTo>
                <a:lnTo>
                  <a:pt x="140" y="26"/>
                </a:lnTo>
                <a:lnTo>
                  <a:pt x="142" y="25"/>
                </a:lnTo>
                <a:lnTo>
                  <a:pt x="143" y="21"/>
                </a:lnTo>
                <a:lnTo>
                  <a:pt x="144" y="18"/>
                </a:lnTo>
                <a:lnTo>
                  <a:pt x="145" y="13"/>
                </a:lnTo>
                <a:lnTo>
                  <a:pt x="147" y="10"/>
                </a:lnTo>
                <a:lnTo>
                  <a:pt x="148" y="11"/>
                </a:lnTo>
                <a:lnTo>
                  <a:pt x="149" y="11"/>
                </a:lnTo>
                <a:lnTo>
                  <a:pt x="150" y="10"/>
                </a:lnTo>
                <a:lnTo>
                  <a:pt x="152" y="6"/>
                </a:lnTo>
                <a:lnTo>
                  <a:pt x="153" y="3"/>
                </a:lnTo>
                <a:lnTo>
                  <a:pt x="154" y="0"/>
                </a:lnTo>
                <a:lnTo>
                  <a:pt x="155" y="0"/>
                </a:lnTo>
                <a:lnTo>
                  <a:pt x="157" y="4"/>
                </a:lnTo>
                <a:lnTo>
                  <a:pt x="158" y="5"/>
                </a:lnTo>
                <a:lnTo>
                  <a:pt x="159" y="8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Freeform 216"/>
          <p:cNvSpPr>
            <a:spLocks/>
          </p:cNvSpPr>
          <p:nvPr/>
        </p:nvSpPr>
        <p:spPr bwMode="auto">
          <a:xfrm>
            <a:off x="7592902" y="1071775"/>
            <a:ext cx="275893" cy="268632"/>
          </a:xfrm>
          <a:custGeom>
            <a:avLst/>
            <a:gdLst/>
            <a:ahLst/>
            <a:cxnLst>
              <a:cxn ang="0">
                <a:pos x="1" y="82"/>
              </a:cxn>
              <a:cxn ang="0">
                <a:pos x="4" y="86"/>
              </a:cxn>
              <a:cxn ang="0">
                <a:pos x="6" y="81"/>
              </a:cxn>
              <a:cxn ang="0">
                <a:pos x="9" y="76"/>
              </a:cxn>
              <a:cxn ang="0">
                <a:pos x="11" y="72"/>
              </a:cxn>
              <a:cxn ang="0">
                <a:pos x="14" y="72"/>
              </a:cxn>
              <a:cxn ang="0">
                <a:pos x="16" y="72"/>
              </a:cxn>
              <a:cxn ang="0">
                <a:pos x="19" y="71"/>
              </a:cxn>
              <a:cxn ang="0">
                <a:pos x="21" y="71"/>
              </a:cxn>
              <a:cxn ang="0">
                <a:pos x="24" y="76"/>
              </a:cxn>
              <a:cxn ang="0">
                <a:pos x="26" y="77"/>
              </a:cxn>
              <a:cxn ang="0">
                <a:pos x="29" y="85"/>
              </a:cxn>
              <a:cxn ang="0">
                <a:pos x="31" y="87"/>
              </a:cxn>
              <a:cxn ang="0">
                <a:pos x="34" y="75"/>
              </a:cxn>
              <a:cxn ang="0">
                <a:pos x="36" y="63"/>
              </a:cxn>
              <a:cxn ang="0">
                <a:pos x="39" y="51"/>
              </a:cxn>
              <a:cxn ang="0">
                <a:pos x="41" y="37"/>
              </a:cxn>
              <a:cxn ang="0">
                <a:pos x="44" y="31"/>
              </a:cxn>
              <a:cxn ang="0">
                <a:pos x="46" y="43"/>
              </a:cxn>
              <a:cxn ang="0">
                <a:pos x="49" y="66"/>
              </a:cxn>
              <a:cxn ang="0">
                <a:pos x="51" y="90"/>
              </a:cxn>
              <a:cxn ang="0">
                <a:pos x="54" y="111"/>
              </a:cxn>
              <a:cxn ang="0">
                <a:pos x="56" y="101"/>
              </a:cxn>
              <a:cxn ang="0">
                <a:pos x="59" y="96"/>
              </a:cxn>
              <a:cxn ang="0">
                <a:pos x="61" y="93"/>
              </a:cxn>
              <a:cxn ang="0">
                <a:pos x="64" y="92"/>
              </a:cxn>
              <a:cxn ang="0">
                <a:pos x="66" y="90"/>
              </a:cxn>
              <a:cxn ang="0">
                <a:pos x="69" y="81"/>
              </a:cxn>
              <a:cxn ang="0">
                <a:pos x="71" y="73"/>
              </a:cxn>
              <a:cxn ang="0">
                <a:pos x="74" y="51"/>
              </a:cxn>
              <a:cxn ang="0">
                <a:pos x="76" y="31"/>
              </a:cxn>
              <a:cxn ang="0">
                <a:pos x="79" y="17"/>
              </a:cxn>
              <a:cxn ang="0">
                <a:pos x="81" y="13"/>
              </a:cxn>
              <a:cxn ang="0">
                <a:pos x="84" y="6"/>
              </a:cxn>
              <a:cxn ang="0">
                <a:pos x="86" y="5"/>
              </a:cxn>
              <a:cxn ang="0">
                <a:pos x="89" y="1"/>
              </a:cxn>
              <a:cxn ang="0">
                <a:pos x="91" y="2"/>
              </a:cxn>
              <a:cxn ang="0">
                <a:pos x="94" y="5"/>
              </a:cxn>
              <a:cxn ang="0">
                <a:pos x="96" y="8"/>
              </a:cxn>
              <a:cxn ang="0">
                <a:pos x="99" y="22"/>
              </a:cxn>
              <a:cxn ang="0">
                <a:pos x="101" y="35"/>
              </a:cxn>
              <a:cxn ang="0">
                <a:pos x="104" y="42"/>
              </a:cxn>
              <a:cxn ang="0">
                <a:pos x="106" y="32"/>
              </a:cxn>
              <a:cxn ang="0">
                <a:pos x="109" y="18"/>
              </a:cxn>
              <a:cxn ang="0">
                <a:pos x="111" y="8"/>
              </a:cxn>
              <a:cxn ang="0">
                <a:pos x="114" y="0"/>
              </a:cxn>
            </a:cxnLst>
            <a:rect l="0" t="0" r="r" b="b"/>
            <a:pathLst>
              <a:path w="114" h="111">
                <a:moveTo>
                  <a:pt x="0" y="85"/>
                </a:moveTo>
                <a:lnTo>
                  <a:pt x="1" y="82"/>
                </a:lnTo>
                <a:lnTo>
                  <a:pt x="3" y="83"/>
                </a:lnTo>
                <a:lnTo>
                  <a:pt x="4" y="86"/>
                </a:lnTo>
                <a:lnTo>
                  <a:pt x="5" y="83"/>
                </a:lnTo>
                <a:lnTo>
                  <a:pt x="6" y="81"/>
                </a:lnTo>
                <a:lnTo>
                  <a:pt x="8" y="77"/>
                </a:lnTo>
                <a:lnTo>
                  <a:pt x="9" y="76"/>
                </a:lnTo>
                <a:lnTo>
                  <a:pt x="10" y="73"/>
                </a:lnTo>
                <a:lnTo>
                  <a:pt x="11" y="72"/>
                </a:lnTo>
                <a:lnTo>
                  <a:pt x="13" y="75"/>
                </a:lnTo>
                <a:lnTo>
                  <a:pt x="14" y="72"/>
                </a:lnTo>
                <a:lnTo>
                  <a:pt x="15" y="71"/>
                </a:lnTo>
                <a:lnTo>
                  <a:pt x="16" y="72"/>
                </a:lnTo>
                <a:lnTo>
                  <a:pt x="18" y="70"/>
                </a:lnTo>
                <a:lnTo>
                  <a:pt x="19" y="71"/>
                </a:lnTo>
                <a:lnTo>
                  <a:pt x="20" y="70"/>
                </a:lnTo>
                <a:lnTo>
                  <a:pt x="21" y="71"/>
                </a:lnTo>
                <a:lnTo>
                  <a:pt x="23" y="75"/>
                </a:lnTo>
                <a:lnTo>
                  <a:pt x="24" y="76"/>
                </a:lnTo>
                <a:lnTo>
                  <a:pt x="25" y="76"/>
                </a:lnTo>
                <a:lnTo>
                  <a:pt x="26" y="77"/>
                </a:lnTo>
                <a:lnTo>
                  <a:pt x="28" y="81"/>
                </a:lnTo>
                <a:lnTo>
                  <a:pt x="29" y="85"/>
                </a:lnTo>
                <a:lnTo>
                  <a:pt x="30" y="88"/>
                </a:lnTo>
                <a:lnTo>
                  <a:pt x="31" y="87"/>
                </a:lnTo>
                <a:lnTo>
                  <a:pt x="33" y="82"/>
                </a:lnTo>
                <a:lnTo>
                  <a:pt x="34" y="75"/>
                </a:lnTo>
                <a:lnTo>
                  <a:pt x="35" y="68"/>
                </a:lnTo>
                <a:lnTo>
                  <a:pt x="36" y="63"/>
                </a:lnTo>
                <a:lnTo>
                  <a:pt x="38" y="58"/>
                </a:lnTo>
                <a:lnTo>
                  <a:pt x="39" y="51"/>
                </a:lnTo>
                <a:lnTo>
                  <a:pt x="40" y="43"/>
                </a:lnTo>
                <a:lnTo>
                  <a:pt x="41" y="37"/>
                </a:lnTo>
                <a:lnTo>
                  <a:pt x="43" y="31"/>
                </a:lnTo>
                <a:lnTo>
                  <a:pt x="44" y="31"/>
                </a:lnTo>
                <a:lnTo>
                  <a:pt x="45" y="35"/>
                </a:lnTo>
                <a:lnTo>
                  <a:pt x="46" y="43"/>
                </a:lnTo>
                <a:lnTo>
                  <a:pt x="48" y="52"/>
                </a:lnTo>
                <a:lnTo>
                  <a:pt x="49" y="66"/>
                </a:lnTo>
                <a:lnTo>
                  <a:pt x="50" y="81"/>
                </a:lnTo>
                <a:lnTo>
                  <a:pt x="51" y="90"/>
                </a:lnTo>
                <a:lnTo>
                  <a:pt x="53" y="101"/>
                </a:lnTo>
                <a:lnTo>
                  <a:pt x="54" y="111"/>
                </a:lnTo>
                <a:lnTo>
                  <a:pt x="55" y="107"/>
                </a:lnTo>
                <a:lnTo>
                  <a:pt x="56" y="101"/>
                </a:lnTo>
                <a:lnTo>
                  <a:pt x="58" y="98"/>
                </a:lnTo>
                <a:lnTo>
                  <a:pt x="59" y="96"/>
                </a:lnTo>
                <a:lnTo>
                  <a:pt x="60" y="96"/>
                </a:lnTo>
                <a:lnTo>
                  <a:pt x="61" y="93"/>
                </a:lnTo>
                <a:lnTo>
                  <a:pt x="63" y="93"/>
                </a:lnTo>
                <a:lnTo>
                  <a:pt x="64" y="92"/>
                </a:lnTo>
                <a:lnTo>
                  <a:pt x="65" y="92"/>
                </a:lnTo>
                <a:lnTo>
                  <a:pt x="66" y="90"/>
                </a:lnTo>
                <a:lnTo>
                  <a:pt x="68" y="83"/>
                </a:lnTo>
                <a:lnTo>
                  <a:pt x="69" y="81"/>
                </a:lnTo>
                <a:lnTo>
                  <a:pt x="70" y="80"/>
                </a:lnTo>
                <a:lnTo>
                  <a:pt x="71" y="73"/>
                </a:lnTo>
                <a:lnTo>
                  <a:pt x="73" y="63"/>
                </a:lnTo>
                <a:lnTo>
                  <a:pt x="74" y="51"/>
                </a:lnTo>
                <a:lnTo>
                  <a:pt x="75" y="42"/>
                </a:lnTo>
                <a:lnTo>
                  <a:pt x="76" y="31"/>
                </a:lnTo>
                <a:lnTo>
                  <a:pt x="78" y="22"/>
                </a:lnTo>
                <a:lnTo>
                  <a:pt x="79" y="17"/>
                </a:lnTo>
                <a:lnTo>
                  <a:pt x="80" y="13"/>
                </a:lnTo>
                <a:lnTo>
                  <a:pt x="81" y="13"/>
                </a:lnTo>
                <a:lnTo>
                  <a:pt x="83" y="10"/>
                </a:lnTo>
                <a:lnTo>
                  <a:pt x="84" y="6"/>
                </a:lnTo>
                <a:lnTo>
                  <a:pt x="85" y="6"/>
                </a:lnTo>
                <a:lnTo>
                  <a:pt x="86" y="5"/>
                </a:lnTo>
                <a:lnTo>
                  <a:pt x="88" y="1"/>
                </a:lnTo>
                <a:lnTo>
                  <a:pt x="89" y="1"/>
                </a:lnTo>
                <a:lnTo>
                  <a:pt x="90" y="0"/>
                </a:lnTo>
                <a:lnTo>
                  <a:pt x="91" y="2"/>
                </a:lnTo>
                <a:lnTo>
                  <a:pt x="93" y="5"/>
                </a:lnTo>
                <a:lnTo>
                  <a:pt x="94" y="5"/>
                </a:lnTo>
                <a:lnTo>
                  <a:pt x="95" y="5"/>
                </a:lnTo>
                <a:lnTo>
                  <a:pt x="96" y="8"/>
                </a:lnTo>
                <a:lnTo>
                  <a:pt x="98" y="16"/>
                </a:lnTo>
                <a:lnTo>
                  <a:pt x="99" y="22"/>
                </a:lnTo>
                <a:lnTo>
                  <a:pt x="100" y="27"/>
                </a:lnTo>
                <a:lnTo>
                  <a:pt x="101" y="35"/>
                </a:lnTo>
                <a:lnTo>
                  <a:pt x="103" y="42"/>
                </a:lnTo>
                <a:lnTo>
                  <a:pt x="104" y="42"/>
                </a:lnTo>
                <a:lnTo>
                  <a:pt x="105" y="41"/>
                </a:lnTo>
                <a:lnTo>
                  <a:pt x="106" y="32"/>
                </a:lnTo>
                <a:lnTo>
                  <a:pt x="108" y="23"/>
                </a:lnTo>
                <a:lnTo>
                  <a:pt x="109" y="18"/>
                </a:lnTo>
                <a:lnTo>
                  <a:pt x="110" y="10"/>
                </a:lnTo>
                <a:lnTo>
                  <a:pt x="111" y="8"/>
                </a:lnTo>
                <a:lnTo>
                  <a:pt x="113" y="0"/>
                </a:lnTo>
                <a:lnTo>
                  <a:pt x="114" y="0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218"/>
          <p:cNvSpPr>
            <a:spLocks noChangeArrowheads="1"/>
          </p:cNvSpPr>
          <p:nvPr/>
        </p:nvSpPr>
        <p:spPr bwMode="auto">
          <a:xfrm>
            <a:off x="5475311" y="1495291"/>
            <a:ext cx="812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Frequency (Hz)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Rectangle 218"/>
          <p:cNvSpPr>
            <a:spLocks noChangeArrowheads="1"/>
          </p:cNvSpPr>
          <p:nvPr/>
        </p:nvSpPr>
        <p:spPr bwMode="auto">
          <a:xfrm>
            <a:off x="6705600" y="304800"/>
            <a:ext cx="198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Peak at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602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Hz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9" name="Straight Arrow Connector 158"/>
          <p:cNvCxnSpPr/>
          <p:nvPr/>
        </p:nvCxnSpPr>
        <p:spPr>
          <a:xfrm rot="10800000" flipV="1">
            <a:off x="6400800" y="457200"/>
            <a:ext cx="272679" cy="93785"/>
          </a:xfrm>
          <a:prstGeom prst="straightConnector1">
            <a:avLst/>
          </a:prstGeom>
          <a:ln w="952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rot="5400000">
            <a:off x="4572000" y="3429000"/>
            <a:ext cx="3048000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218"/>
          <p:cNvSpPr>
            <a:spLocks noChangeArrowheads="1"/>
          </p:cNvSpPr>
          <p:nvPr/>
        </p:nvSpPr>
        <p:spPr bwMode="auto">
          <a:xfrm>
            <a:off x="152400" y="6324600"/>
            <a:ext cx="8991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Could be a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Culex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quinquefasciatu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or a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Aedes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aegypti</a:t>
            </a:r>
            <a:endParaRPr lang="en-US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More work needs to be done!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example on the previous page, we are 96.04%  accurate. </a:t>
            </a:r>
          </a:p>
          <a:p>
            <a:r>
              <a:rPr lang="en-US" dirty="0" smtClean="0"/>
              <a:t>We are working on extracting more features to improve this accuracy</a:t>
            </a:r>
          </a:p>
          <a:p>
            <a:endParaRPr lang="en-US" dirty="0" smtClean="0"/>
          </a:p>
          <a:p>
            <a:r>
              <a:rPr lang="en-US" dirty="0" smtClean="0"/>
              <a:t>We have a 100K grant from the Bill and Melinda gates foundation. Soon we will try for a million dollar phase II</a:t>
            </a:r>
          </a:p>
          <a:p>
            <a:endParaRPr lang="en-US" dirty="0" smtClean="0"/>
          </a:p>
          <a:p>
            <a:r>
              <a:rPr lang="en-US" dirty="0" smtClean="0"/>
              <a:t>We plan “spin-off” applications in agriculture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6000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We have seen:</a:t>
            </a:r>
          </a:p>
          <a:p>
            <a:pPr lvl="1"/>
            <a:r>
              <a:rPr lang="en-US" dirty="0" smtClean="0"/>
              <a:t>What malaria is</a:t>
            </a:r>
          </a:p>
          <a:p>
            <a:pPr lvl="1"/>
            <a:r>
              <a:rPr lang="en-US" dirty="0" smtClean="0"/>
              <a:t>How big of a problem it is</a:t>
            </a:r>
          </a:p>
          <a:p>
            <a:pPr lvl="1"/>
            <a:r>
              <a:rPr lang="en-US" dirty="0" smtClean="0"/>
              <a:t>Some Interventions that help mitigate malaria</a:t>
            </a:r>
          </a:p>
          <a:p>
            <a:pPr lvl="1"/>
            <a:r>
              <a:rPr lang="en-US" dirty="0" smtClean="0"/>
              <a:t>A brief look at our efforts to help in the war on malaria</a:t>
            </a:r>
          </a:p>
          <a:p>
            <a:r>
              <a:rPr lang="en-US" dirty="0" smtClean="0"/>
              <a:t>Thanks to my post-doc, Gustavo E.A.P.A. Batista and industrial collaborator </a:t>
            </a:r>
            <a:r>
              <a:rPr lang="en-US" dirty="0" err="1" smtClean="0"/>
              <a:t>Agenor</a:t>
            </a:r>
            <a:r>
              <a:rPr lang="en-US" dirty="0" smtClean="0"/>
              <a:t> </a:t>
            </a:r>
            <a:r>
              <a:rPr lang="en-US" dirty="0" err="1" smtClean="0"/>
              <a:t>Mafra-Neto</a:t>
            </a:r>
            <a:endParaRPr lang="en-US" dirty="0" smtClean="0"/>
          </a:p>
          <a:p>
            <a:pPr>
              <a:buNone/>
            </a:pPr>
            <a:r>
              <a:rPr lang="en-US" sz="5400" dirty="0" smtClean="0"/>
              <a:t>Questions?</a:t>
            </a:r>
            <a:endParaRPr lang="en-US" sz="5400" dirty="0"/>
          </a:p>
        </p:txBody>
      </p:sp>
      <p:pic>
        <p:nvPicPr>
          <p:cNvPr id="4" name="Picture 5" descr="http://www.gatesfoundation.org/PublishingImages/gf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6248400"/>
            <a:ext cx="2466975" cy="49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304800"/>
            <a:ext cx="4572000" cy="568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72000" y="152400"/>
            <a:ext cx="4495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Where does Malaria come from? </a:t>
            </a:r>
          </a:p>
          <a:p>
            <a:endParaRPr lang="en-US" sz="3600" dirty="0" smtClean="0"/>
          </a:p>
          <a:p>
            <a:r>
              <a:rPr lang="en-US" sz="2400" dirty="0" smtClean="0"/>
              <a:t>Malaria has been known since ancient times.</a:t>
            </a:r>
          </a:p>
          <a:p>
            <a:endParaRPr lang="en-US" sz="2400" dirty="0" smtClean="0"/>
          </a:p>
          <a:p>
            <a:r>
              <a:rPr lang="en-US" sz="2400" dirty="0" smtClean="0"/>
              <a:t>Many believed it came from “bad air”  (</a:t>
            </a:r>
            <a:r>
              <a:rPr lang="sv-SE" sz="2400" dirty="0" smtClean="0"/>
              <a:t>Italian: </a:t>
            </a:r>
            <a:r>
              <a:rPr lang="sv-SE" sz="2400" i="1" dirty="0" smtClean="0"/>
              <a:t>mala aria</a:t>
            </a:r>
            <a:r>
              <a:rPr lang="sv-SE" sz="2400" dirty="0" smtClean="0"/>
              <a:t>, “bad air”)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500 years ago, a handful of people believed that </a:t>
            </a:r>
            <a:r>
              <a:rPr lang="en-US" sz="2400" i="1" dirty="0" smtClean="0"/>
              <a:t>insects</a:t>
            </a:r>
            <a:r>
              <a:rPr lang="en-US" sz="2400" dirty="0" smtClean="0"/>
              <a:t> might be involved in human diseases. 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 rot="20557830">
            <a:off x="1470910" y="5746107"/>
            <a:ext cx="321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/>
              <a:t>Hortus</a:t>
            </a:r>
            <a:r>
              <a:rPr lang="en-US" i="1" dirty="0" smtClean="0"/>
              <a:t> </a:t>
            </a:r>
            <a:r>
              <a:rPr lang="en-US" i="1" dirty="0" err="1" smtClean="0"/>
              <a:t>Sanitatis</a:t>
            </a:r>
            <a:endParaRPr lang="en-US" i="1" dirty="0" smtClean="0"/>
          </a:p>
          <a:p>
            <a:r>
              <a:rPr lang="en-US" i="1" dirty="0" smtClean="0"/>
              <a:t> </a:t>
            </a:r>
            <a:r>
              <a:rPr lang="en-US" dirty="0" smtClean="0"/>
              <a:t>(The Garden of Health) 1497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3.static.flickr.com/2777/4518839477_abc4b8a5be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484882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00600" y="304800"/>
            <a:ext cx="4191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was Sir Ronald Ross, an British army surgeon working in  India, who proved in 1897 that malaria is transmitted by mosquitoes.</a:t>
            </a:r>
          </a:p>
          <a:p>
            <a:endParaRPr lang="en-US" sz="2800" dirty="0" smtClean="0"/>
          </a:p>
          <a:p>
            <a:r>
              <a:rPr lang="en-US" sz="2800" dirty="0" smtClean="0"/>
              <a:t>Sir Ronald Ross received the 1902 Nobel Prize for Physiology or Medicine for his work </a:t>
            </a:r>
          </a:p>
          <a:p>
            <a:endParaRPr lang="en-US" sz="2400" dirty="0" smtClean="0"/>
          </a:p>
          <a:p>
            <a:r>
              <a:rPr lang="en-US" sz="2000" dirty="0" smtClean="0"/>
              <a:t> (This was somewhat controversial, as many others made similar discoveries around the same time 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des canadensis mosqui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352800"/>
            <a:ext cx="1295400" cy="129540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15200" y="2286000"/>
            <a:ext cx="133951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362200"/>
            <a:ext cx="133951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mosqui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990600"/>
            <a:ext cx="1447800" cy="10761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178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Malaria Parasites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717514">
            <a:off x="936820" y="671493"/>
            <a:ext cx="762000" cy="381000"/>
          </a:xfrm>
          <a:prstGeom prst="rightArrow">
            <a:avLst/>
          </a:prstGeom>
          <a:solidFill>
            <a:srgbClr val="FF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4571948">
            <a:off x="1447800" y="2171700"/>
            <a:ext cx="762000" cy="381000"/>
          </a:xfrm>
          <a:prstGeom prst="rightArrow">
            <a:avLst/>
          </a:prstGeom>
          <a:solidFill>
            <a:srgbClr val="FF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93903">
            <a:off x="2785290" y="3606644"/>
            <a:ext cx="762000" cy="381000"/>
          </a:xfrm>
          <a:prstGeom prst="rightArrow">
            <a:avLst/>
          </a:prstGeom>
          <a:solidFill>
            <a:srgbClr val="FF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9395049">
            <a:off x="6591460" y="3847699"/>
            <a:ext cx="762000" cy="381000"/>
          </a:xfrm>
          <a:prstGeom prst="rightArrow">
            <a:avLst/>
          </a:prstGeom>
          <a:solidFill>
            <a:srgbClr val="FF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993903">
            <a:off x="8278077" y="3966242"/>
            <a:ext cx="683894" cy="381000"/>
          </a:xfrm>
          <a:prstGeom prst="rightArrow">
            <a:avLst/>
          </a:prstGeom>
          <a:solidFill>
            <a:srgbClr val="FF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114800"/>
            <a:ext cx="838200" cy="55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41651">
            <a:off x="4580103" y="4963861"/>
            <a:ext cx="685800" cy="66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ight Arrow 15"/>
          <p:cNvSpPr/>
          <p:nvPr/>
        </p:nvSpPr>
        <p:spPr>
          <a:xfrm rot="1993903">
            <a:off x="3852089" y="4673443"/>
            <a:ext cx="762000" cy="381000"/>
          </a:xfrm>
          <a:prstGeom prst="rightArrow">
            <a:avLst/>
          </a:prstGeom>
          <a:solidFill>
            <a:srgbClr val="FF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9395049">
            <a:off x="5372260" y="4609699"/>
            <a:ext cx="762000" cy="381000"/>
          </a:xfrm>
          <a:prstGeom prst="rightArrow">
            <a:avLst/>
          </a:prstGeom>
          <a:solidFill>
            <a:srgbClr val="FF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24900" y="4419600"/>
            <a:ext cx="838200" cy="55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362200" y="609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Vector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" y="2209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Human host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19400" y="2895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Liver infection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95800" y="4114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Blood infection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48400" y="2971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Vector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05600" y="20574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Human host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00400" y="152400"/>
            <a:ext cx="5779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Malaria Transmission Cycle</a:t>
            </a:r>
            <a:endParaRPr lang="en-US" sz="4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57200"/>
            <a:ext cx="609600" cy="57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osqui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04800"/>
            <a:ext cx="2460433" cy="18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There are 3,528 kinds of mosquitoes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Only a handful take human blood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Only the females </a:t>
            </a:r>
            <a:r>
              <a:rPr lang="en-US" sz="2400" dirty="0" smtClean="0">
                <a:solidFill>
                  <a:prstClr val="black"/>
                </a:solidFill>
              </a:rPr>
              <a:t>take human blood</a:t>
            </a:r>
            <a:endParaRPr lang="en-US" sz="2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There are 100 trillion mosquitoes alive today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Mosquitoes have been around for at  least 100 million years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We know this from fossil records/DNA studies </a:t>
            </a:r>
            <a:endParaRPr lang="en-US" sz="2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Mosquitoes have spread malaria for at least 35 million years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 We know this from insects found in amber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4826" y="0"/>
            <a:ext cx="2239174" cy="221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152400"/>
            <a:ext cx="4094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The Mosquito</a:t>
            </a:r>
            <a:endParaRPr lang="en-US" sz="5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3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5257800"/>
            <a:ext cx="838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Where does malaria cause problems?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worldmapper.org/images/largepng/2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056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10733" y="6488668"/>
            <a:ext cx="2333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www.worldmapper.org</a:t>
            </a:r>
            <a:endParaRPr lang="en-US" dirty="0"/>
          </a:p>
        </p:txBody>
      </p:sp>
      <p:pic>
        <p:nvPicPr>
          <p:cNvPr id="31748" name="Picture 4" descr="George Clooney Clothing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625790"/>
            <a:ext cx="159308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4539</TotalTime>
  <Words>1293</Words>
  <Application>Microsoft Office PowerPoint</Application>
  <PresentationFormat>On-screen Show (4:3)</PresentationFormat>
  <Paragraphs>364</Paragraphs>
  <Slides>33</Slides>
  <Notes>6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Eamonn Keogh</vt:lpstr>
      <vt:lpstr>Outline</vt:lpstr>
      <vt:lpstr>What is Malaria?</vt:lpstr>
      <vt:lpstr>Slide 4</vt:lpstr>
      <vt:lpstr>Slide 5</vt:lpstr>
      <vt:lpstr>Slide 6</vt:lpstr>
      <vt:lpstr>Slide 7</vt:lpstr>
      <vt:lpstr>Slide 8</vt:lpstr>
      <vt:lpstr>Slide 9</vt:lpstr>
      <vt:lpstr>Slide 10</vt:lpstr>
      <vt:lpstr>Malaria causes poverty and poverty  causes malaria </vt:lpstr>
      <vt:lpstr>Slide 12</vt:lpstr>
      <vt:lpstr>Interventions to Mitigate Malaria </vt:lpstr>
      <vt:lpstr>Slide 14</vt:lpstr>
      <vt:lpstr>Interventions Cost Money!</vt:lpstr>
      <vt:lpstr>The Malaria Mantra</vt:lpstr>
      <vt:lpstr>Slide 17</vt:lpstr>
      <vt:lpstr>Slide 18</vt:lpstr>
      <vt:lpstr>Slide 19</vt:lpstr>
      <vt:lpstr>Slide 20</vt:lpstr>
      <vt:lpstr>Slide 21</vt:lpstr>
      <vt:lpstr>Planning interventions requires knowledge</vt:lpstr>
      <vt:lpstr>Our Contributions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More work needs to be done!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Eamonn</dc:creator>
  <cp:lastModifiedBy>eamonn</cp:lastModifiedBy>
  <cp:revision>224</cp:revision>
  <dcterms:created xsi:type="dcterms:W3CDTF">2006-08-16T00:00:00Z</dcterms:created>
  <dcterms:modified xsi:type="dcterms:W3CDTF">2011-05-30T00:45:08Z</dcterms:modified>
</cp:coreProperties>
</file>