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ED2F-6858-40A3-8A08-A2313E6FE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9E21A-DE4F-413C-91C6-1E0CD1A7D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EA3B-16E5-4FBE-B700-606790FA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BD0D4-E4AC-4348-BC7B-903CCE2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64C56-C136-4A45-864B-C9B5FA6B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1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65A5-1937-462A-B4EA-7DF96F87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3927-5FEE-4C00-9804-8FDF78020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13BC-4F44-4358-AB39-1B968E0B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33AAE-4B28-4083-A3E2-CBC9588B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A3795-9508-437E-B755-2C6CEAF5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D2B8BD-19CD-4286-BE00-C92C98287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6A501-0F5C-4F99-8BBF-0DDED8E9D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9E31-52BE-4882-B6EC-450AC653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529C0-568D-4C47-9821-538394DF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7541C-19AE-405B-BC1C-C4E3BDA9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28D7-7EBA-4282-BE0B-259A6419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65C1A-1600-4BE9-B2B2-E69A35BD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FA2F-72D9-4816-9308-7AEA83EB3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3EF4-E50C-4C13-B6CA-16F48F82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24D32-7E88-4A08-9B3C-14E66037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6669D-1A3A-4348-BFB1-2F3B6664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B9CA-29A5-4FB3-A9FC-43CBC659E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7557B-3DD9-4211-9541-C8044EA1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F575-A014-4ED3-A604-3204921A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9449-393A-468E-866A-C2454378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9609-50BA-4CF7-BD4C-1EEFB08B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2BF9-3FDC-468E-BCD2-831D6BDB8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6979-0606-4D84-B25B-8800672E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FD73-723D-431E-8DC1-7BEC54F4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E8947-CE65-4319-856E-76FA6DF9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1D383-AFB2-41C8-8795-646ED0E7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6331-14B4-4A1B-8943-BE2727DA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ABDED-7A42-418E-9C33-7A358CB9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B314-6A03-472D-AD41-C7FFFF6E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2B6D-B32D-42A5-B943-B30951C8E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42AFD-FB90-47E9-BA79-66C14F014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F1E9D-37AB-4C19-9464-4941BC16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330EF-BD7A-4414-9E4D-4A89E44B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E560D-CFE2-4F9E-AC87-128EACD9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EC26-2C45-4081-9920-DF56B3A7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386FB-98A0-429D-AB2B-78EF3921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56897-9E33-4FBC-959C-FC9C6EAE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AE3C6-16E6-428A-A92E-F31D31DA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5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2734E-7C1A-4731-BBE0-64C3A767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48340-DAED-4A33-B7C0-C65E7BDD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B7580-2E45-474A-9293-10D17717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0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5B65-ED99-44BE-A4F5-0A2B187E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0FB2-50F4-439B-9E3C-20A440CB2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2E4C7-1A39-4C7C-A079-826CDD26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D728-1353-4CDF-A12A-63084F32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7CB18-F6E3-4D98-8F17-E4BA5980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8571-0EFC-4C43-9FAF-CFAD3A06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2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3E09-5068-4EE0-B511-E2A16632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BB55B-33F2-483A-8F2F-F3A57061F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2FE0D-ADA6-43A4-A31D-9707BD12E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D1AF0-4822-4F10-B91D-2BC2FAA7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BA8EE-C9E1-42DB-9B27-AA7BF3A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EDBD0-14B9-485B-A58D-EE49D1AB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5EB52-BEBA-4110-A2C8-06F73E1B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129C6-5F6F-4EC4-A7AF-F4EA2EA8A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FD693-81B8-4D8F-A575-2A1572519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A6E0-5EFF-4B01-9B5F-982A8F65587A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67EC-8C9E-4267-8BE5-CADEF535E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6E87-F5FD-407A-A5DD-FBA80B95C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3AB9-D24E-4992-BB1F-B920D3FEB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7BF4-758A-497D-995A-7710E22C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Trees?</a:t>
            </a:r>
          </a:p>
        </p:txBody>
      </p:sp>
      <p:pic>
        <p:nvPicPr>
          <p:cNvPr id="4" name="Picture 42" descr="polardendrogramdemo_04">
            <a:extLst>
              <a:ext uri="{FF2B5EF4-FFF2-40B4-BE49-F238E27FC236}">
                <a16:creationId xmlns:a16="http://schemas.microsoft.com/office/drawing/2014/main" id="{B5217CCD-A33E-4653-9D51-4E4ED236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91" y="3599370"/>
            <a:ext cx="4172609" cy="31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4" descr="polardendrogramdemo_02">
            <a:extLst>
              <a:ext uri="{FF2B5EF4-FFF2-40B4-BE49-F238E27FC236}">
                <a16:creationId xmlns:a16="http://schemas.microsoft.com/office/drawing/2014/main" id="{90954950-5F51-40B0-9EFF-A2A4DCF9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464771"/>
            <a:ext cx="4532990" cy="33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0731B-CC04-4AA3-8412-948A13C95B1D}"/>
              </a:ext>
            </a:extLst>
          </p:cNvPr>
          <p:cNvSpPr txBox="1"/>
          <p:nvPr/>
        </p:nvSpPr>
        <p:spPr>
          <a:xfrm>
            <a:off x="838200" y="2019300"/>
            <a:ext cx="330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are dendrograms part of AI?</a:t>
            </a:r>
          </a:p>
        </p:txBody>
      </p:sp>
    </p:spTree>
    <p:extLst>
      <p:ext uri="{BB962C8B-B14F-4D97-AF65-F5344CB8AC3E}">
        <p14:creationId xmlns:p14="http://schemas.microsoft.com/office/powerpoint/2010/main" val="217804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1321F0-B264-45B1-BE85-377396D478D3}"/>
              </a:ext>
            </a:extLst>
          </p:cNvPr>
          <p:cNvSpPr txBox="1"/>
          <p:nvPr/>
        </p:nvSpPr>
        <p:spPr>
          <a:xfrm>
            <a:off x="214312" y="735567"/>
            <a:ext cx="114335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 get a call from my boss, asking me to pick up a Cambodian professor from the airport.</a:t>
            </a:r>
          </a:p>
          <a:p>
            <a:endParaRPr lang="en-US" sz="2400" dirty="0"/>
          </a:p>
          <a:p>
            <a:r>
              <a:rPr lang="en-US" sz="2400" dirty="0"/>
              <a:t>Before I can get any more details, my phone dies.</a:t>
            </a:r>
          </a:p>
          <a:p>
            <a:endParaRPr lang="en-US" sz="2400" dirty="0"/>
          </a:p>
          <a:p>
            <a:r>
              <a:rPr lang="en-US" sz="2400" dirty="0"/>
              <a:t>I know almost nothing about Cambodia, I have never met (to my knowledge) a Cambodian.</a:t>
            </a:r>
          </a:p>
          <a:p>
            <a:endParaRPr lang="en-US" sz="2400" dirty="0"/>
          </a:p>
          <a:p>
            <a:r>
              <a:rPr lang="en-US" sz="2400" dirty="0"/>
              <a:t>In the baggage claim area, there are only three females, which one should I approach?</a:t>
            </a:r>
          </a:p>
        </p:txBody>
      </p:sp>
      <p:pic>
        <p:nvPicPr>
          <p:cNvPr id="1026" name="Picture 2" descr="Image result for Cambodian">
            <a:extLst>
              <a:ext uri="{FF2B5EF4-FFF2-40B4-BE49-F238E27FC236}">
                <a16:creationId xmlns:a16="http://schemas.microsoft.com/office/drawing/2014/main" id="{FEA28E23-6B6F-484E-B329-71AA92760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t="-1" r="17825" b="39551"/>
          <a:stretch/>
        </p:blipFill>
        <p:spPr bwMode="auto">
          <a:xfrm>
            <a:off x="1792989" y="4876019"/>
            <a:ext cx="1987222" cy="19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ranian woman">
            <a:extLst>
              <a:ext uri="{FF2B5EF4-FFF2-40B4-BE49-F238E27FC236}">
                <a16:creationId xmlns:a16="http://schemas.microsoft.com/office/drawing/2014/main" id="{D703F821-53E1-4C2B-99BD-C93DBEABE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" r="19429" b="10037"/>
          <a:stretch/>
        </p:blipFill>
        <p:spPr bwMode="auto">
          <a:xfrm>
            <a:off x="3756351" y="4876019"/>
            <a:ext cx="1987223" cy="19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B0F85D7-ECBC-4F56-880B-D7F6370A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r="23238" b="15462"/>
          <a:stretch/>
        </p:blipFill>
        <p:spPr bwMode="auto">
          <a:xfrm>
            <a:off x="0" y="4876019"/>
            <a:ext cx="1943480" cy="19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7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44A7C-2152-43A2-90DA-3C34E857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"/>
          <a:stretch/>
        </p:blipFill>
        <p:spPr>
          <a:xfrm>
            <a:off x="4629056" y="0"/>
            <a:ext cx="756294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9E62E-5ED1-48EF-ACCC-7588D77CF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8" t="62005" r="18092" b="12074"/>
          <a:stretch/>
        </p:blipFill>
        <p:spPr>
          <a:xfrm>
            <a:off x="0" y="0"/>
            <a:ext cx="4524376" cy="409575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04D4003C-3BB7-4A75-A433-D07886256BE7}"/>
              </a:ext>
            </a:extLst>
          </p:cNvPr>
          <p:cNvSpPr/>
          <p:nvPr/>
        </p:nvSpPr>
        <p:spPr>
          <a:xfrm>
            <a:off x="0" y="523875"/>
            <a:ext cx="3495675" cy="357187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1C9D5DC9-6837-499C-81C7-C23A125EDBC4}"/>
              </a:ext>
            </a:extLst>
          </p:cNvPr>
          <p:cNvSpPr/>
          <p:nvPr/>
        </p:nvSpPr>
        <p:spPr>
          <a:xfrm flipH="1" flipV="1">
            <a:off x="590455" y="-1"/>
            <a:ext cx="4524376" cy="228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321F0-B264-45B1-BE85-377396D478D3}"/>
              </a:ext>
            </a:extLst>
          </p:cNvPr>
          <p:cNvSpPr txBox="1"/>
          <p:nvPr/>
        </p:nvSpPr>
        <p:spPr>
          <a:xfrm>
            <a:off x="2105381" y="17602"/>
            <a:ext cx="5153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know Cambodian is in the same subtree as Thailand</a:t>
            </a:r>
          </a:p>
          <a:p>
            <a:r>
              <a:rPr lang="en-US" dirty="0"/>
              <a:t>I know several Thai people</a:t>
            </a:r>
          </a:p>
          <a:p>
            <a:r>
              <a:rPr lang="en-US" dirty="0"/>
              <a:t>The lady in the middle looks like my Thai friends.</a:t>
            </a:r>
          </a:p>
        </p:txBody>
      </p:sp>
      <p:pic>
        <p:nvPicPr>
          <p:cNvPr id="1026" name="Picture 2" descr="Image result for Cambodian">
            <a:extLst>
              <a:ext uri="{FF2B5EF4-FFF2-40B4-BE49-F238E27FC236}">
                <a16:creationId xmlns:a16="http://schemas.microsoft.com/office/drawing/2014/main" id="{FEA28E23-6B6F-484E-B329-71AA92760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t="-1" r="17825" b="39551"/>
          <a:stretch/>
        </p:blipFill>
        <p:spPr bwMode="auto">
          <a:xfrm>
            <a:off x="1792989" y="4876019"/>
            <a:ext cx="1987222" cy="19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ranian woman">
            <a:extLst>
              <a:ext uri="{FF2B5EF4-FFF2-40B4-BE49-F238E27FC236}">
                <a16:creationId xmlns:a16="http://schemas.microsoft.com/office/drawing/2014/main" id="{D703F821-53E1-4C2B-99BD-C93DBEABE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1" r="19429" b="10037"/>
          <a:stretch/>
        </p:blipFill>
        <p:spPr bwMode="auto">
          <a:xfrm>
            <a:off x="3756351" y="4876019"/>
            <a:ext cx="1987223" cy="19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B0F85D7-ECBC-4F56-880B-D7F6370A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r="23238" b="15462"/>
          <a:stretch/>
        </p:blipFill>
        <p:spPr bwMode="auto">
          <a:xfrm>
            <a:off x="0" y="4876019"/>
            <a:ext cx="1943480" cy="19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2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44A7C-2152-43A2-90DA-3C34E857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"/>
          <a:stretch/>
        </p:blipFill>
        <p:spPr>
          <a:xfrm>
            <a:off x="4629056" y="0"/>
            <a:ext cx="756294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1321F0-B264-45B1-BE85-377396D478D3}"/>
              </a:ext>
            </a:extLst>
          </p:cNvPr>
          <p:cNvSpPr txBox="1"/>
          <p:nvPr/>
        </p:nvSpPr>
        <p:spPr>
          <a:xfrm>
            <a:off x="97098" y="170168"/>
            <a:ext cx="57232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What religion is mostly likely for a person from Oman?</a:t>
            </a:r>
          </a:p>
          <a:p>
            <a:endParaRPr lang="en-US" i="1" dirty="0">
              <a:solidFill>
                <a:srgbClr val="7030A0"/>
              </a:solidFill>
            </a:endParaRPr>
          </a:p>
          <a:p>
            <a:r>
              <a:rPr lang="en-US" i="1" dirty="0">
                <a:solidFill>
                  <a:srgbClr val="7030A0"/>
                </a:solidFill>
              </a:rPr>
              <a:t>What religion is mostly likely for a person from Andorra?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 course, hierarchal thinking can lead you astray..</a:t>
            </a:r>
          </a:p>
          <a:p>
            <a:endParaRPr lang="en-US" dirty="0"/>
          </a:p>
          <a:p>
            <a:r>
              <a:rPr lang="en-US" i="1" dirty="0">
                <a:solidFill>
                  <a:srgbClr val="7030A0"/>
                </a:solidFill>
              </a:rPr>
              <a:t>What language do they speak in Paraguay?</a:t>
            </a:r>
          </a:p>
          <a:p>
            <a:endParaRPr lang="en-US" dirty="0"/>
          </a:p>
          <a:p>
            <a:r>
              <a:rPr lang="en-US" dirty="0"/>
              <a:t>I don’t know, but snice it is the South American</a:t>
            </a:r>
          </a:p>
          <a:p>
            <a:r>
              <a:rPr lang="en-US" dirty="0"/>
              <a:t>Subtree, and most of those counties speak Spanish</a:t>
            </a:r>
          </a:p>
          <a:p>
            <a:r>
              <a:rPr lang="en-US" dirty="0"/>
              <a:t>I will (correctly) guess Spanish.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>
                <a:solidFill>
                  <a:srgbClr val="7030A0"/>
                </a:solidFill>
              </a:rPr>
              <a:t>What language do they speak in Guyana? </a:t>
            </a:r>
          </a:p>
          <a:p>
            <a:endParaRPr lang="en-US" dirty="0"/>
          </a:p>
          <a:p>
            <a:r>
              <a:rPr lang="en-US" dirty="0"/>
              <a:t>I don’t know, but snice it is the South American</a:t>
            </a:r>
          </a:p>
          <a:p>
            <a:r>
              <a:rPr lang="en-US" dirty="0"/>
              <a:t>Subtree, and most of those counties speak Spanish</a:t>
            </a:r>
          </a:p>
          <a:p>
            <a:r>
              <a:rPr lang="en-US" dirty="0"/>
              <a:t>I will guess Spanish. However, English is its official and most spoken language.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3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3ED4F0-DD4B-4A88-A31D-E2C7DAF91E4E}"/>
              </a:ext>
            </a:extLst>
          </p:cNvPr>
          <p:cNvSpPr txBox="1"/>
          <p:nvPr/>
        </p:nvSpPr>
        <p:spPr>
          <a:xfrm>
            <a:off x="5693523" y="733412"/>
            <a:ext cx="354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What does a Bayan sound like, look like?</a:t>
            </a:r>
          </a:p>
        </p:txBody>
      </p:sp>
    </p:spTree>
    <p:extLst>
      <p:ext uri="{BB962C8B-B14F-4D97-AF65-F5344CB8AC3E}">
        <p14:creationId xmlns:p14="http://schemas.microsoft.com/office/powerpoint/2010/main" val="316347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jameskennedymonash.files.wordpress.com/2012/05/musical-instruments.jpg">
            <a:extLst>
              <a:ext uri="{FF2B5EF4-FFF2-40B4-BE49-F238E27FC236}">
                <a16:creationId xmlns:a16="http://schemas.microsoft.com/office/drawing/2014/main" id="{A8240C00-A59E-4EE6-A827-F4560E87E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/>
          <a:stretch/>
        </p:blipFill>
        <p:spPr bwMode="auto">
          <a:xfrm>
            <a:off x="46800" y="584200"/>
            <a:ext cx="121452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jameskennedymonash.files.wordpress.com/2012/05/musical-instruments.jpg">
            <a:extLst>
              <a:ext uri="{FF2B5EF4-FFF2-40B4-BE49-F238E27FC236}">
                <a16:creationId xmlns:a16="http://schemas.microsoft.com/office/drawing/2014/main" id="{70C6D232-040C-473A-BA6F-ACEAD11E6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9" r="91838" b="56994"/>
          <a:stretch/>
        </p:blipFill>
        <p:spPr bwMode="auto">
          <a:xfrm>
            <a:off x="5844350" y="47625"/>
            <a:ext cx="2280475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D9E204-E009-4664-B693-EAC1AFC04000}"/>
              </a:ext>
            </a:extLst>
          </p:cNvPr>
          <p:cNvSpPr/>
          <p:nvPr/>
        </p:nvSpPr>
        <p:spPr>
          <a:xfrm>
            <a:off x="7886700" y="47625"/>
            <a:ext cx="3810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5CB97-A128-46E1-9F35-3372C0C1F176}"/>
              </a:ext>
            </a:extLst>
          </p:cNvPr>
          <p:cNvSpPr/>
          <p:nvPr/>
        </p:nvSpPr>
        <p:spPr>
          <a:xfrm>
            <a:off x="7858125" y="1511662"/>
            <a:ext cx="381000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45CCD-586B-4255-96DD-4D63835CCC45}"/>
              </a:ext>
            </a:extLst>
          </p:cNvPr>
          <p:cNvSpPr/>
          <p:nvPr/>
        </p:nvSpPr>
        <p:spPr>
          <a:xfrm>
            <a:off x="5687949" y="95249"/>
            <a:ext cx="2474975" cy="1825987"/>
          </a:xfrm>
          <a:prstGeom prst="rect">
            <a:avLst/>
          </a:prstGeom>
          <a:noFill/>
          <a:ln w="76200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92242-3A15-4CCA-8D07-AD78568043C1}"/>
              </a:ext>
            </a:extLst>
          </p:cNvPr>
          <p:cNvSpPr/>
          <p:nvPr/>
        </p:nvSpPr>
        <p:spPr>
          <a:xfrm>
            <a:off x="37275" y="2438399"/>
            <a:ext cx="1048575" cy="895351"/>
          </a:xfrm>
          <a:prstGeom prst="rect">
            <a:avLst/>
          </a:prstGeom>
          <a:noFill/>
          <a:ln w="28575">
            <a:solidFill>
              <a:srgbClr val="FF00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89D02-484A-4692-B81E-401F8DE7F886}"/>
              </a:ext>
            </a:extLst>
          </p:cNvPr>
          <p:cNvSpPr/>
          <p:nvPr/>
        </p:nvSpPr>
        <p:spPr>
          <a:xfrm>
            <a:off x="22226" y="6273799"/>
            <a:ext cx="2587624" cy="479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7CF94-B247-407E-A85E-FC054C76DB45}"/>
              </a:ext>
            </a:extLst>
          </p:cNvPr>
          <p:cNvSpPr/>
          <p:nvPr/>
        </p:nvSpPr>
        <p:spPr>
          <a:xfrm>
            <a:off x="6915910" y="801074"/>
            <a:ext cx="418339" cy="23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ED4F0-DD4B-4A88-A31D-E2C7DAF91E4E}"/>
              </a:ext>
            </a:extLst>
          </p:cNvPr>
          <p:cNvSpPr txBox="1"/>
          <p:nvPr/>
        </p:nvSpPr>
        <p:spPr>
          <a:xfrm>
            <a:off x="6785723" y="733412"/>
            <a:ext cx="685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Bayan</a:t>
            </a:r>
          </a:p>
        </p:txBody>
      </p:sp>
      <p:pic>
        <p:nvPicPr>
          <p:cNvPr id="1026" name="Picture 2" descr="Image result for bayan instrument">
            <a:extLst>
              <a:ext uri="{FF2B5EF4-FFF2-40B4-BE49-F238E27FC236}">
                <a16:creationId xmlns:a16="http://schemas.microsoft.com/office/drawing/2014/main" id="{C2037E99-7810-444A-9670-D352E59F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66" y="5017455"/>
            <a:ext cx="1501026" cy="14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4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A944-2ABF-43FE-B418-BA6784F7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49224"/>
            <a:ext cx="12049125" cy="4784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hierarchy can be seen as a way to </a:t>
            </a:r>
            <a:r>
              <a:rPr lang="en-US" i="1" dirty="0"/>
              <a:t>generalize</a:t>
            </a:r>
            <a:r>
              <a:rPr lang="en-US" dirty="0"/>
              <a:t>.</a:t>
            </a:r>
          </a:p>
          <a:p>
            <a:r>
              <a:rPr lang="en-US" dirty="0"/>
              <a:t>Suppose we need to predict the properties of an unknown object, but we can place it in our hierarchy. We can try to think of a object that we </a:t>
            </a:r>
            <a:r>
              <a:rPr lang="en-US" i="1" dirty="0"/>
              <a:t>do</a:t>
            </a:r>
            <a:r>
              <a:rPr lang="en-US" dirty="0"/>
              <a:t> know, and has a fairly recent common ancestor with the unknown object…</a:t>
            </a:r>
          </a:p>
          <a:p>
            <a:r>
              <a:rPr lang="en-US" dirty="0"/>
              <a:t>Likewise, if we are </a:t>
            </a:r>
            <a:r>
              <a:rPr lang="en-US" i="1" dirty="0"/>
              <a:t>just</a:t>
            </a:r>
            <a:r>
              <a:rPr lang="en-US" dirty="0"/>
              <a:t> told the name of the subtree that an object is in, we can guess properties for it.</a:t>
            </a:r>
          </a:p>
          <a:p>
            <a:r>
              <a:rPr lang="en-US" dirty="0"/>
              <a:t>Can you tell me anything about a langur? No!</a:t>
            </a:r>
          </a:p>
          <a:p>
            <a:pPr lvl="1"/>
            <a:r>
              <a:rPr lang="en-US" sz="2000" dirty="0"/>
              <a:t>If I tell you it is a animal: </a:t>
            </a:r>
            <a:r>
              <a:rPr lang="en-US" sz="2000" i="1" dirty="0"/>
              <a:t>It probably has two eyes</a:t>
            </a:r>
          </a:p>
          <a:p>
            <a:pPr lvl="1"/>
            <a:r>
              <a:rPr lang="en-US" sz="2000" dirty="0"/>
              <a:t>If I tell you it is a mammal: </a:t>
            </a:r>
            <a:r>
              <a:rPr lang="en-US" sz="2000" i="1" dirty="0"/>
              <a:t>It probably has hair, is viviparous (live birth) </a:t>
            </a:r>
          </a:p>
          <a:p>
            <a:pPr lvl="1"/>
            <a:r>
              <a:rPr lang="en-US" sz="2000" dirty="0"/>
              <a:t>If I tell you it is a primate: </a:t>
            </a:r>
            <a:r>
              <a:rPr lang="en-US" sz="2000" i="1" dirty="0"/>
              <a:t>It probably lives in trees, eat fruit, has color vision, is social</a:t>
            </a:r>
          </a:p>
          <a:p>
            <a:pPr lvl="1"/>
            <a:r>
              <a:rPr lang="en-US" sz="2000" dirty="0"/>
              <a:t>If I tell you it is a New World monkey: </a:t>
            </a:r>
            <a:r>
              <a:rPr lang="en-US" sz="2000" i="1" dirty="0"/>
              <a:t>It probably has a prehensile tail, non-opposable thumb</a:t>
            </a:r>
          </a:p>
          <a:p>
            <a:r>
              <a:rPr lang="en-US" sz="2400" dirty="0"/>
              <a:t>The smaller the subtree, the more properties we can predict.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6A1D9FD-F31A-4E3D-B07F-58F88E5946B6}"/>
              </a:ext>
            </a:extLst>
          </p:cNvPr>
          <p:cNvSpPr/>
          <p:nvPr/>
        </p:nvSpPr>
        <p:spPr>
          <a:xfrm>
            <a:off x="9382125" y="3952875"/>
            <a:ext cx="2733675" cy="282892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FFD2FC-6298-440F-8C5F-C564599E354A}"/>
              </a:ext>
            </a:extLst>
          </p:cNvPr>
          <p:cNvSpPr/>
          <p:nvPr/>
        </p:nvSpPr>
        <p:spPr>
          <a:xfrm>
            <a:off x="9848850" y="4652714"/>
            <a:ext cx="2057400" cy="212908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21D6BD0-BC05-4B3B-9D06-1DB9DF494EA2}"/>
              </a:ext>
            </a:extLst>
          </p:cNvPr>
          <p:cNvSpPr/>
          <p:nvPr/>
        </p:nvSpPr>
        <p:spPr>
          <a:xfrm>
            <a:off x="10213156" y="5334000"/>
            <a:ext cx="1399053" cy="14478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9ED72B6-8BD4-4B3B-AB2C-78EF52C8572C}"/>
              </a:ext>
            </a:extLst>
          </p:cNvPr>
          <p:cNvSpPr/>
          <p:nvPr/>
        </p:nvSpPr>
        <p:spPr>
          <a:xfrm>
            <a:off x="10515599" y="5760526"/>
            <a:ext cx="1001661" cy="1016511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B78E17-C609-4789-A91B-440D68F2A86E}"/>
              </a:ext>
            </a:extLst>
          </p:cNvPr>
          <p:cNvSpPr/>
          <p:nvPr/>
        </p:nvSpPr>
        <p:spPr>
          <a:xfrm rot="17778114">
            <a:off x="9993292" y="4949307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animal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DD9434-46CF-41EF-B30A-E13EBFDA4533}"/>
              </a:ext>
            </a:extLst>
          </p:cNvPr>
          <p:cNvSpPr/>
          <p:nvPr/>
        </p:nvSpPr>
        <p:spPr>
          <a:xfrm rot="17778114">
            <a:off x="10059964" y="5462777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23954-3E15-49EC-AB86-48A8BD6277EE}"/>
              </a:ext>
            </a:extLst>
          </p:cNvPr>
          <p:cNvSpPr/>
          <p:nvPr/>
        </p:nvSpPr>
        <p:spPr>
          <a:xfrm rot="17778114">
            <a:off x="10219545" y="5892004"/>
            <a:ext cx="92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primate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9386FB-A47D-4E3E-B367-FBA299200F32}"/>
              </a:ext>
            </a:extLst>
          </p:cNvPr>
          <p:cNvSpPr/>
          <p:nvPr/>
        </p:nvSpPr>
        <p:spPr>
          <a:xfrm rot="17778114">
            <a:off x="10498437" y="6023771"/>
            <a:ext cx="1040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NW monkey</a:t>
            </a:r>
          </a:p>
        </p:txBody>
      </p:sp>
    </p:spTree>
    <p:extLst>
      <p:ext uri="{BB962C8B-B14F-4D97-AF65-F5344CB8AC3E}">
        <p14:creationId xmlns:p14="http://schemas.microsoft.com/office/powerpoint/2010/main" val="159007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Why Trees?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Eamonn Keogh</cp:lastModifiedBy>
  <cp:revision>11</cp:revision>
  <dcterms:created xsi:type="dcterms:W3CDTF">2018-11-09T06:05:53Z</dcterms:created>
  <dcterms:modified xsi:type="dcterms:W3CDTF">2018-11-09T15:45:33Z</dcterms:modified>
</cp:coreProperties>
</file>