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9" r:id="rId4"/>
    <p:sldId id="27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475" autoAdjust="0"/>
    <p:restoredTop sz="94660"/>
  </p:normalViewPr>
  <p:slideViewPr>
    <p:cSldViewPr>
      <p:cViewPr>
        <p:scale>
          <a:sx n="75" d="100"/>
          <a:sy n="75" d="100"/>
        </p:scale>
        <p:origin x="-3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9E5F1BA8-28F8-4D14-9EE0-FE6942B9E151}" type="datetimeFigureOut">
              <a:rPr lang="en-US" smtClean="0"/>
              <a:pPr/>
              <a:t>11/19/2006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CD1FB45-A2DA-4D36-94F7-2C9AED086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9E5F1BA8-28F8-4D14-9EE0-FE6942B9E151}" type="datetimeFigureOut">
              <a:rPr lang="en-US" smtClean="0"/>
              <a:pPr/>
              <a:t>11/19/2006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CD1FB45-A2DA-4D36-94F7-2C9AED086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2438400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476108"/>
            <a:ext cx="8305800" cy="381000"/>
          </a:xfrm>
        </p:spPr>
        <p:txBody>
          <a:bodyPr>
            <a:noAutofit/>
          </a:bodyPr>
          <a:lstStyle>
            <a:lvl1pPr marL="0" indent="0" algn="l">
              <a:buNone/>
              <a:defRPr sz="2000" spc="100" baseline="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0" y="914400"/>
            <a:ext cx="9144000" cy="1524000"/>
          </a:xfrm>
          <a:prstGeom prst="rect">
            <a:avLst/>
          </a:prstGeom>
          <a:solidFill>
            <a:srgbClr val="000000">
              <a:alpha val="89800"/>
            </a:srgb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 hasCustomPrompt="1"/>
          </p:nvPr>
        </p:nvSpPr>
        <p:spPr>
          <a:xfrm>
            <a:off x="457200" y="1066800"/>
            <a:ext cx="8305800" cy="1295400"/>
          </a:xfrm>
        </p:spPr>
        <p:txBody>
          <a:bodyPr anchor="ctr" anchorCtr="0">
            <a:noAutofit/>
          </a:bodyPr>
          <a:lstStyle>
            <a:lvl1pPr algn="l">
              <a:defRPr sz="4800" cap="all" spc="-1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33440A-D04E-4FB0-ACBB-D1FD42651063}" type="datetime1">
              <a:rPr lang="en-US" smtClean="0"/>
              <a:pPr/>
              <a:t>11/19/2006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/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926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33440A-D04E-4FB0-ACBB-D1FD42651063}" type="datetime1">
              <a:rPr lang="en-US" smtClean="0"/>
              <a:pPr/>
              <a:t>11/19/2006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/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ADA7-12A5-4168-87FD-0A7BA931419B}" type="datetime1">
              <a:rPr lang="en-US" smtClean="0"/>
              <a:pPr/>
              <a:t>11/19/2006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0" y="4958864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0" y="3429000"/>
            <a:ext cx="9144000" cy="1527048"/>
          </a:xfrm>
          <a:prstGeom prst="rect">
            <a:avLst/>
          </a:prstGeom>
          <a:solidFill>
            <a:srgbClr val="000000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>
              <a:buNone/>
              <a:defRPr sz="4200" b="0" cap="all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457200"/>
          </a:xfrm>
        </p:spPr>
        <p:txBody>
          <a:bodyPr anchor="ctr"/>
          <a:lstStyle>
            <a:lvl1pPr>
              <a:buNone/>
              <a:defRPr sz="2000" spc="100" baseline="0">
                <a:solidFill>
                  <a:srgbClr val="FFFFFF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5A2C-8CF9-418C-929E-59F23F70E5F3}" type="datetime1">
              <a:rPr lang="en-US" smtClean="0"/>
              <a:pPr/>
              <a:t>11/19/2006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0650"/>
            <a:ext cx="4040188" cy="838200"/>
          </a:xfrm>
          <a:solidFill>
            <a:schemeClr val="accent1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sz="quarter" idx="13"/>
          </p:nvPr>
        </p:nvSpPr>
        <p:spPr>
          <a:xfrm>
            <a:off x="457200" y="2209800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14"/>
          </p:nvPr>
        </p:nvSpPr>
        <p:spPr>
          <a:xfrm>
            <a:off x="4649788" y="2209800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69BAF-DF50-49A9-A24B-E772F34D4EE8}" type="datetime1">
              <a:rPr lang="en-US" smtClean="0"/>
              <a:pPr/>
              <a:t>11/19/2006</a:t>
            </a:fld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5"/>
          </p:nvPr>
        </p:nvSpPr>
        <p:spPr>
          <a:xfrm>
            <a:off x="4648200" y="1390650"/>
            <a:ext cx="4040188" cy="838200"/>
          </a:xfrm>
          <a:solidFill>
            <a:schemeClr val="accent2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9F9C-0FE7-4725-BBF1-3A439DEFF6B8}" type="datetime1">
              <a:rPr lang="en-US" smtClean="0"/>
              <a:pPr/>
              <a:t>11/19/2006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2ABE-290F-4556-9BE6-EA283C4356C3}" type="datetime1">
              <a:rPr lang="en-US" smtClean="0"/>
              <a:pPr/>
              <a:t>11/19/2006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7221-B4EC-499E-8F13-52A4FCD99E36}" type="datetime1">
              <a:rPr lang="en-US" smtClean="0"/>
              <a:pPr/>
              <a:t>11/19/2006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3"/>
          </p:nvPr>
        </p:nvSpPr>
        <p:spPr>
          <a:xfrm>
            <a:off x="2743200" y="228600"/>
            <a:ext cx="62484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600200"/>
            <a:ext cx="2057400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301752" y="384048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90800" y="0"/>
            <a:ext cx="6553200" cy="5943600"/>
          </a:xfrm>
          <a:solidFill>
            <a:schemeClr val="bg2"/>
          </a:solidFill>
        </p:spPr>
        <p:txBody>
          <a:bodyPr/>
          <a:lstStyle>
            <a:lvl1pPr>
              <a:buNone/>
              <a:defRPr sz="3200"/>
            </a:lvl1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200"/>
            <a:ext cx="2057400" cy="42672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042D-FBEA-40C8-ACF1-388DE857BC66}" type="datetime1">
              <a:rPr lang="en-US" smtClean="0"/>
              <a:pPr/>
              <a:t>11/19/2006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14400" y="2292526"/>
            <a:ext cx="2743200" cy="2127074"/>
          </a:xfrm>
          <a:prstGeom prst="rect">
            <a:avLst/>
          </a:prstGeom>
          <a:solidFill>
            <a:schemeClr val="accent1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977827" y="5072066"/>
            <a:ext cx="1758141" cy="1739481"/>
          </a:xfrm>
          <a:prstGeom prst="ellipse">
            <a:avLst/>
          </a:prstGeom>
          <a:solidFill>
            <a:schemeClr val="accent1">
              <a:tint val="90000"/>
              <a:shade val="45000"/>
              <a:satMod val="200000"/>
              <a:alpha val="13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257800" y="0"/>
            <a:ext cx="3886200" cy="3048000"/>
          </a:xfrm>
          <a:prstGeom prst="rect">
            <a:avLst/>
          </a:prstGeom>
          <a:solidFill>
            <a:schemeClr val="accent1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4114800"/>
            <a:ext cx="2362200" cy="2463018"/>
          </a:xfrm>
          <a:prstGeom prst="rect">
            <a:avLst/>
          </a:prstGeom>
          <a:solidFill>
            <a:schemeClr val="bg2">
              <a:tint val="60000"/>
              <a:alpha val="7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178687" y="2389810"/>
            <a:ext cx="2174118" cy="2174118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384588" y="5842728"/>
            <a:ext cx="1011260" cy="101126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322493" y="1427132"/>
            <a:ext cx="2047390" cy="2047390"/>
          </a:xfrm>
          <a:prstGeom prst="ellipse">
            <a:avLst/>
          </a:prstGeom>
          <a:solidFill>
            <a:srgbClr val="C1E8E4">
              <a:alpha val="10980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14300" y="4803322"/>
            <a:ext cx="1959428" cy="1959428"/>
          </a:xfrm>
          <a:prstGeom prst="ellipse">
            <a:avLst/>
          </a:prstGeom>
          <a:solidFill>
            <a:srgbClr val="C1E8E4">
              <a:alpha val="12157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2021092" y="4578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172385" y="4626825"/>
            <a:ext cx="1515880" cy="1394583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06" y="361813"/>
            <a:ext cx="2512694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295400" y="0"/>
            <a:ext cx="1524000" cy="609600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9403" y="212289"/>
            <a:ext cx="2022300" cy="2022300"/>
          </a:xfrm>
          <a:prstGeom prst="ellipse">
            <a:avLst/>
          </a:prstGeom>
          <a:solidFill>
            <a:schemeClr val="accent1">
              <a:tint val="100000"/>
              <a:satMod val="275000"/>
              <a:alpha val="15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6200" y="3962400"/>
            <a:ext cx="891076" cy="886968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121357" y="1507438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369253" y="466436"/>
            <a:ext cx="1595105" cy="1595105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189756" y="2967572"/>
            <a:ext cx="3234945" cy="3234944"/>
          </a:xfrm>
          <a:prstGeom prst="ellipse">
            <a:avLst/>
          </a:prstGeom>
          <a:solidFill>
            <a:schemeClr val="accent1">
              <a:tint val="100000"/>
              <a:satMod val="18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5626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951220" y="4665220"/>
            <a:ext cx="2192780" cy="2192780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1600200" y="3705807"/>
            <a:ext cx="1195876" cy="1198294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324600" y="228600"/>
            <a:ext cx="822960" cy="822960"/>
          </a:xfrm>
          <a:prstGeom prst="ellipse">
            <a:avLst/>
          </a:prstGeom>
          <a:solidFill>
            <a:schemeClr val="accent1">
              <a:tint val="90000"/>
              <a:satMod val="275000"/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0772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410200" y="6324600"/>
            <a:ext cx="1524000" cy="5334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357144"/>
            <a:ext cx="2974848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1A33440A-D04E-4FB0-ACBB-D1FD42651063}" type="datetime1">
              <a:rPr lang="en-US" smtClean="0"/>
              <a:pPr/>
              <a:t>11/19/2006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357144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55448" y="6315075"/>
            <a:ext cx="1188720" cy="457200"/>
          </a:xfrm>
          <a:prstGeom prst="rect">
            <a:avLst/>
          </a:prstGeom>
          <a:noFill/>
        </p:spPr>
        <p:txBody>
          <a:bodyPr vert="horz" lIns="0" tIns="0" rIns="0" bIns="0" anchor="ctr" anchorCtr="1">
            <a:normAutofit/>
          </a:bodyPr>
          <a:lstStyle>
            <a:lvl1pPr algn="ctr">
              <a:defRPr sz="2800">
                <a:solidFill>
                  <a:schemeClr val="tx2"/>
                </a:solidFill>
              </a:defRPr>
            </a:lvl1pPr>
          </a:lstStyle>
          <a:p>
            <a:pPr algn="ctr"/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 algn="ctr"/>
              <a:t>‹#›</a:t>
            </a:fld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3011692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>
    <p:zoom/>
  </p:transition>
  <p:txStyles>
    <p:titleStyle>
      <a:lvl1pPr algn="l" rtl="0" latinLnBrk="0">
        <a:spcBef>
          <a:spcPct val="0"/>
        </a:spcBef>
        <a:buNone/>
        <a:defRPr sz="38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latinLnBrk="0">
        <a:spcBef>
          <a:spcPts val="700"/>
        </a:spcBef>
        <a:buClr>
          <a:schemeClr val="accent2"/>
        </a:buClr>
        <a:buSzPct val="85000"/>
        <a:buFont typeface="Wingdings 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latinLnBrk="0">
        <a:spcBef>
          <a:spcPts val="600"/>
        </a:spcBef>
        <a:buClr>
          <a:schemeClr val="accent1"/>
        </a:buClr>
        <a:buSzPct val="85000"/>
        <a:buFont typeface="Wingdings 2"/>
        <a:buChar char="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rtl="0" latinLnBrk="0">
        <a:spcBef>
          <a:spcPts val="500"/>
        </a:spcBef>
        <a:buClr>
          <a:schemeClr val="accent3"/>
        </a:buClr>
        <a:buSzPct val="85000"/>
        <a:buFont typeface="Wingdings 2"/>
        <a:buChar char="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latinLnBrk="0">
        <a:spcBef>
          <a:spcPts val="400"/>
        </a:spcBef>
        <a:buClr>
          <a:schemeClr val="accent4"/>
        </a:buClr>
        <a:buFont typeface="Wingdings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latinLnBrk="0">
        <a:spcBef>
          <a:spcPct val="20000"/>
        </a:spcBef>
        <a:buClr>
          <a:schemeClr val="accent5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latinLnBrk="0">
        <a:spcBef>
          <a:spcPct val="20000"/>
        </a:spcBef>
        <a:buClr>
          <a:schemeClr val="accent5"/>
        </a:buClr>
        <a:buFont typeface="Wingdings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latinLnBrk="0">
        <a:spcBef>
          <a:spcPct val="20000"/>
        </a:spcBef>
        <a:buClr>
          <a:schemeClr val="accent2"/>
        </a:buClr>
        <a:buFont typeface="Wingdings"/>
        <a:buChar char="§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latinLnBrk="0">
        <a:spcBef>
          <a:spcPct val="20000"/>
        </a:spcBef>
        <a:buClr>
          <a:schemeClr val="accent3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latinLnBrk="0">
        <a:spcBef>
          <a:spcPct val="20000"/>
        </a:spcBef>
        <a:buClr>
          <a:schemeClr val="accent6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438400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914400"/>
            <a:ext cx="9144000" cy="1524000"/>
          </a:xfrm>
          <a:prstGeom prst="rect">
            <a:avLst/>
          </a:prstGeom>
          <a:solidFill>
            <a:srgbClr val="000000">
              <a:alpha val="89800"/>
            </a:srgb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Montagna Del Pattino</a:t>
            </a:r>
            <a:endParaRPr lang="en-US" dirty="0"/>
          </a:p>
        </p:txBody>
      </p:sp>
      <p:pic>
        <p:nvPicPr>
          <p:cNvPr id="7" name="Cloud 6"/>
          <p:cNvPicPr>
            <a:picLocks noChangeAspect="1"/>
          </p:cNvPicPr>
          <p:nvPr/>
        </p:nvPicPr>
        <p:blipFill>
          <a:blip r:embed="rId3">
            <a:duotone>
              <a:srgbClr val="002060"/>
              <a:srgbClr val="FFF1C1"/>
            </a:duotone>
          </a:blip>
          <a:stretch>
            <a:fillRect/>
          </a:stretch>
        </p:blipFill>
        <p:spPr>
          <a:xfrm>
            <a:off x="613611" y="4089400"/>
            <a:ext cx="3427663" cy="2743200"/>
          </a:xfrm>
          <a:prstGeom prst="cloud">
            <a:avLst/>
          </a:prstGeom>
          <a:noFill/>
          <a:ln>
            <a:noFill/>
          </a:ln>
          <a:effectLst>
            <a:softEdge rad="317500"/>
          </a:effectLst>
        </p:spPr>
      </p:pic>
      <p:pic>
        <p:nvPicPr>
          <p:cNvPr id="6" name="Cloud 5"/>
          <p:cNvPicPr>
            <a:picLocks noChangeAspect="1"/>
          </p:cNvPicPr>
          <p:nvPr/>
        </p:nvPicPr>
        <p:blipFill>
          <a:blip r:embed="rId3">
            <a:duotone>
              <a:srgbClr val="002060"/>
              <a:srgbClr val="FFF1C1"/>
            </a:duotone>
          </a:blip>
          <a:stretch>
            <a:fillRect/>
          </a:stretch>
        </p:blipFill>
        <p:spPr>
          <a:xfrm>
            <a:off x="2823411" y="4114800"/>
            <a:ext cx="3427663" cy="2743200"/>
          </a:xfrm>
          <a:prstGeom prst="cloud">
            <a:avLst/>
          </a:prstGeom>
          <a:noFill/>
          <a:ln>
            <a:noFill/>
          </a:ln>
          <a:effectLst>
            <a:softEdge rad="317500"/>
          </a:effectLst>
        </p:spPr>
      </p:pic>
      <p:pic>
        <p:nvPicPr>
          <p:cNvPr id="9" name="Cloud 8"/>
          <p:cNvPicPr>
            <a:picLocks noChangeAspect="1"/>
          </p:cNvPicPr>
          <p:nvPr/>
        </p:nvPicPr>
        <p:blipFill>
          <a:blip r:embed="rId3">
            <a:duotone>
              <a:srgbClr val="002060"/>
              <a:srgbClr val="FFF1C1"/>
            </a:duotone>
          </a:blip>
          <a:stretch>
            <a:fillRect/>
          </a:stretch>
        </p:blipFill>
        <p:spPr>
          <a:xfrm>
            <a:off x="4954337" y="4114800"/>
            <a:ext cx="3427663" cy="2743200"/>
          </a:xfrm>
          <a:prstGeom prst="cloud">
            <a:avLst/>
          </a:prstGeom>
          <a:noFill/>
          <a:ln>
            <a:noFill/>
          </a:ln>
          <a:effectLst>
            <a:softEdge rad="317500"/>
          </a:effectLst>
        </p:spPr>
      </p:pic>
      <p:sp>
        <p:nvSpPr>
          <p:cNvPr id="13" name="Diamond 12"/>
          <p:cNvSpPr/>
          <p:nvPr/>
        </p:nvSpPr>
        <p:spPr>
          <a:xfrm>
            <a:off x="3581400" y="2514600"/>
            <a:ext cx="1828800" cy="914400"/>
          </a:xfrm>
          <a:prstGeom prst="diamond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shade val="2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6200" cap="flat" cmpd="thickThin" algn="ctr">
            <a:solidFill>
              <a:schemeClr val="accent1"/>
            </a:solidFill>
            <a:prstDash val="soli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600" dirty="0" smtClean="0"/>
              <a:t>Visit Us Today!</a:t>
            </a:r>
            <a:endParaRPr lang="en-US" sz="16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Your Stay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 txBox="1"/>
          <p:nvPr/>
        </p:nvSpPr>
        <p:spPr>
          <a:xfrm>
            <a:off x="1066800" y="1447800"/>
            <a:ext cx="2412840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High Energy</a:t>
            </a:r>
            <a:endParaRPr lang="en-US" sz="3200" dirty="0"/>
          </a:p>
        </p:txBody>
      </p:sp>
      <p:sp>
        <p:nvSpPr>
          <p:cNvPr id="9" name="Rectangle 8"/>
          <p:cNvSpPr txBox="1"/>
          <p:nvPr/>
        </p:nvSpPr>
        <p:spPr>
          <a:xfrm>
            <a:off x="5562600" y="1752600"/>
            <a:ext cx="2172390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 Relaxation</a:t>
            </a:r>
            <a:endParaRPr lang="en-US" sz="3200" dirty="0"/>
          </a:p>
        </p:txBody>
      </p:sp>
      <p:pic>
        <p:nvPicPr>
          <p:cNvPr id="12" name="p16A_snowboard.jpg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90600" y="2286000"/>
            <a:ext cx="3276600" cy="3276600"/>
          </a:xfrm>
          <a:prstGeom prst="rect">
            <a:avLst/>
          </a:prstGeom>
          <a:effectLst>
            <a:glow rad="152400">
              <a:schemeClr val="accent1">
                <a:alpha val="75000"/>
              </a:schemeClr>
            </a:glow>
          </a:effectLst>
        </p:spPr>
      </p:pic>
      <p:sp>
        <p:nvSpPr>
          <p:cNvPr id="25" name="Rectangle 24"/>
          <p:cNvSpPr/>
          <p:nvPr/>
        </p:nvSpPr>
        <p:spPr>
          <a:xfrm>
            <a:off x="838200" y="5961380"/>
            <a:ext cx="7391400" cy="8839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</a:bodyPr>
          <a:lstStyle/>
          <a:p>
            <a:pPr algn="ctr"/>
            <a:r>
              <a:rPr lang="en-US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tint val="10000"/>
                  </a:schemeClr>
                </a:solidFill>
                <a:effectLst>
                  <a:outerShdw blurRad="50000" dist="50000" dir="5400000" algn="tl">
                    <a:srgbClr val="000000">
                      <a:alpha val="30000"/>
                    </a:srgbClr>
                  </a:outerShdw>
                </a:effectLst>
              </a:rPr>
              <a:t>Whatever Your Style</a:t>
            </a:r>
            <a:endParaRPr lang="en-US" sz="36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>
                  <a:tint val="10000"/>
                </a:schemeClr>
              </a:solidFill>
              <a:effectLst>
                <a:outerShdw blurRad="50000" dist="50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1" name="Winter.jpg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4876800" y="2590800"/>
            <a:ext cx="3352800" cy="2514600"/>
          </a:xfrm>
          <a:prstGeom prst="rect">
            <a:avLst/>
          </a:prstGeom>
          <a:effectLst>
            <a:glow rad="152400">
              <a:schemeClr val="accent1">
                <a:alpha val="75000"/>
              </a:schemeClr>
            </a:glow>
          </a:effectLst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Some Down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Friday Evening</a:t>
            </a:r>
            <a:endParaRPr lang="en-US" dirty="0"/>
          </a:p>
          <a:p>
            <a:pPr lvl="1"/>
            <a:r>
              <a:rPr lang="en-US" dirty="0" smtClean="0"/>
              <a:t>Dinner at the </a:t>
            </a:r>
            <a:r>
              <a:rPr lang="en-US" dirty="0" err="1" smtClean="0"/>
              <a:t>Montagna</a:t>
            </a:r>
            <a:r>
              <a:rPr lang="en-US" dirty="0" smtClean="0"/>
              <a:t> Vista Club</a:t>
            </a:r>
          </a:p>
          <a:p>
            <a:r>
              <a:rPr lang="en-US" dirty="0" smtClean="0"/>
              <a:t>Saturday morning</a:t>
            </a:r>
          </a:p>
          <a:p>
            <a:pPr lvl="1"/>
            <a:r>
              <a:rPr lang="en-US" dirty="0" smtClean="0"/>
              <a:t>Breakfast and gondola ride</a:t>
            </a:r>
          </a:p>
          <a:p>
            <a:r>
              <a:rPr lang="en-US" dirty="0" smtClean="0"/>
              <a:t>Saturday afternoon</a:t>
            </a:r>
          </a:p>
          <a:p>
            <a:pPr lvl="1"/>
            <a:r>
              <a:rPr lang="en-US" sz="25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Facial at </a:t>
            </a:r>
            <a:r>
              <a:rPr lang="en-US" sz="2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Pattino Day Spa</a:t>
            </a:r>
          </a:p>
          <a:p>
            <a:pPr lvl="1"/>
            <a:r>
              <a:rPr lang="en-US" sz="2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Tour of the Village Gallery and shopping</a:t>
            </a:r>
          </a:p>
          <a:p>
            <a:r>
              <a: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Saturday evening</a:t>
            </a:r>
          </a:p>
          <a:p>
            <a:pPr lvl="1"/>
            <a:r>
              <a:rPr lang="en-US" sz="2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Dinner show at </a:t>
            </a:r>
            <a:r>
              <a:rPr lang="en-US" sz="25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Montagna</a:t>
            </a:r>
            <a:r>
              <a:rPr lang="en-US" sz="2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Vista Club</a:t>
            </a:r>
          </a:p>
        </p:txBody>
      </p:sp>
    </p:spTree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457200"/>
          </a:xfrm>
        </p:spPr>
        <p:txBody>
          <a:bodyPr/>
          <a:lstStyle/>
          <a:p>
            <a:pPr algn="ctr"/>
            <a:r>
              <a:rPr lang="en-US" b="1" dirty="0" smtClean="0">
                <a:ln w="18000">
                  <a:solidFill>
                    <a:schemeClr val="accent1">
                      <a:satMod val="200000"/>
                      <a:tint val="75000"/>
                    </a:schemeClr>
                  </a:solidFill>
                  <a:prstDash val="solid"/>
                </a:ln>
                <a:solidFill>
                  <a:schemeClr val="accent1">
                    <a:satMod val="250000"/>
                    <a:tint val="100000"/>
                    <a:alpha val="5500"/>
                  </a:schemeClr>
                </a:solidFill>
                <a:effectLst>
                  <a:outerShdw blurRad="25350" dist="25350" dir="16020000" algn="tl">
                    <a:schemeClr val="accent1">
                      <a:shade val="5000"/>
                      <a:satMod val="200000"/>
                      <a:alpha val="70000"/>
                    </a:schemeClr>
                  </a:outerShdw>
                </a:effectLst>
              </a:rPr>
              <a:t>Come to the Mountain</a:t>
            </a:r>
            <a:endParaRPr lang="en-US" b="1" dirty="0">
              <a:ln w="18000">
                <a:solidFill>
                  <a:schemeClr val="accent1">
                    <a:satMod val="200000"/>
                    <a:tint val="75000"/>
                  </a:schemeClr>
                </a:solidFill>
                <a:prstDash val="solid"/>
              </a:ln>
              <a:solidFill>
                <a:schemeClr val="accent1">
                  <a:satMod val="250000"/>
                  <a:tint val="100000"/>
                  <a:alpha val="5500"/>
                </a:schemeClr>
              </a:solidFill>
              <a:effectLst>
                <a:outerShdw blurRad="25350" dist="25350" dir="16020000" algn="tl">
                  <a:schemeClr val="accent1">
                    <a:shade val="5000"/>
                    <a:satMod val="200000"/>
                    <a:alpha val="7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rrency">
  <a:themeElements>
    <a:clrScheme name="Custom 2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993541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Currency">
      <a:majorFont>
        <a:latin typeface="Constantia"/>
        <a:ea typeface=""/>
        <a:cs typeface=""/>
        <a:font script="Jpan" typeface="HG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10000"/>
              </a:schemeClr>
            </a:gs>
            <a:gs pos="47500">
              <a:schemeClr val="phClr">
                <a:tint val="35000"/>
                <a:satMod val="110000"/>
              </a:schemeClr>
            </a:gs>
            <a:gs pos="58500">
              <a:schemeClr val="phClr">
                <a:tint val="35000"/>
                <a:satMod val="110000"/>
              </a:schemeClr>
            </a:gs>
            <a:gs pos="100000">
              <a:schemeClr val="phClr">
                <a:tint val="8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2000"/>
                <a:satMod val="105000"/>
              </a:schemeClr>
            </a:gs>
            <a:gs pos="47500">
              <a:schemeClr val="phClr">
                <a:shade val="89000"/>
                <a:satMod val="105000"/>
              </a:schemeClr>
            </a:gs>
            <a:gs pos="58500">
              <a:schemeClr val="phClr">
                <a:shade val="89000"/>
                <a:satMod val="105000"/>
              </a:schemeClr>
            </a:gs>
            <a:gs pos="100000">
              <a:schemeClr val="phClr">
                <a:shade val="52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60000" cap="flat" cmpd="thickThin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  <a:scene3d>
            <a:camera prst="isometricLeftDown" fov="0">
              <a:rot lat="0" lon="0" rev="0"/>
            </a:camera>
            <a:lightRig rig="harsh" dir="tl">
              <a:rot lat="0" lon="0" rev="84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  <a:scene3d>
            <a:camera prst="isometricLeftDown" fov="0">
              <a:rot lat="0" lon="0" rev="0"/>
            </a:camera>
            <a:lightRig rig="harsh" dir="tl">
              <a:rot lat="0" lon="0" rev="84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50800" dist="63500" dir="5400000" algn="r" rotWithShape="0">
              <a:srgbClr val="000000">
                <a:alpha val="65000"/>
              </a:srgbClr>
            </a:outerShdw>
          </a:effectLst>
          <a:scene3d>
            <a:camera prst="isometricLeftDown" fov="0">
              <a:rot lat="0" lon="0" rev="0"/>
            </a:camera>
            <a:lightRig rig="harsh" dir="tl">
              <a:rot lat="0" lon="0" rev="840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20000"/>
                <a:satMod val="350000"/>
              </a:schemeClr>
            </a:gs>
          </a:gsLst>
          <a:path path="circle">
            <a:fillToRect l="100000" t="10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tint val="90000"/>
                <a:satMod val="120000"/>
              </a:schemeClr>
              <a:schemeClr val="phClr">
                <a:tint val="84000"/>
                <a:shade val="97000"/>
                <a:satMod val="130000"/>
              </a:schemeClr>
            </a:duotone>
          </a:blip>
          <a:tile tx="0" ty="0" sx="60000" sy="6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Currency</Template>
  <TotalTime>2443</TotalTime>
  <Words>62</Words>
  <Application>Microsoft Office PowerPoint</Application>
  <PresentationFormat>On-screen Show (4:3)</PresentationFormat>
  <Paragraphs>17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Currency</vt:lpstr>
      <vt:lpstr>Montagna Del Pattino</vt:lpstr>
      <vt:lpstr>Plan Your Stay</vt:lpstr>
      <vt:lpstr>Need Some Down Time?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GO! Series</dc:creator>
  <cp:lastModifiedBy>Go Team</cp:lastModifiedBy>
  <cp:revision>43</cp:revision>
  <dcterms:created xsi:type="dcterms:W3CDTF">2006-03-25T22:07:40Z</dcterms:created>
  <dcterms:modified xsi:type="dcterms:W3CDTF">2006-11-20T00:36:15Z</dcterms:modified>
</cp:coreProperties>
</file>