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475" autoAdjust="0"/>
    <p:restoredTop sz="94660"/>
  </p:normalViewPr>
  <p:slideViewPr>
    <p:cSldViewPr>
      <p:cViewPr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E5F1BA8-28F8-4D14-9EE0-FE6942B9E151}" type="datetimeFigureOut">
              <a:rPr lang="en-US" smtClean="0"/>
              <a:pPr/>
              <a:t>11/19/2006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CD1FB45-A2DA-4D36-94F7-2C9AED086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9E5F1BA8-28F8-4D14-9EE0-FE6942B9E151}" type="datetimeFigureOut">
              <a:rPr lang="en-US" smtClean="0"/>
              <a:pPr/>
              <a:t>11/19/2006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CD1FB45-A2DA-4D36-94F7-2C9AED086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 hasCustomPrompt="1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33440A-D04E-4FB0-ACBB-D1FD42651063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065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4"/>
          </p:nvPr>
        </p:nvSpPr>
        <p:spPr>
          <a:xfrm>
            <a:off x="4649788" y="2209800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5"/>
          </p:nvPr>
        </p:nvSpPr>
        <p:spPr>
          <a:xfrm>
            <a:off x="4648200" y="139065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11/19/2006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11/19/2006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1A33440A-D04E-4FB0-ACBB-D1FD42651063}" type="datetime1">
              <a:rPr lang="en-US" smtClean="0"/>
              <a:pPr/>
              <a:t>11/19/2006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>
    <p:zoom/>
  </p:transition>
  <p:txStyles>
    <p:titleStyle>
      <a:lvl1pPr algn="l" rtl="0" latinLnBrk="0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latinLnBrk="0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latinLnBrk="0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latinLnBrk="0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latinLnBrk="0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latinLnBrk="0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latinLnBrk="0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latinLnBrk="0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Montagna Del Pattino</a:t>
            </a:r>
            <a:endParaRPr lang="en-US" dirty="0"/>
          </a:p>
        </p:txBody>
      </p:sp>
      <p:pic>
        <p:nvPicPr>
          <p:cNvPr id="7" name="Cloud 6"/>
          <p:cNvPicPr>
            <a:picLocks noChangeAspect="1"/>
          </p:cNvPicPr>
          <p:nvPr/>
        </p:nvPicPr>
        <p:blipFill>
          <a:blip r:embed="rId3">
            <a:duotone>
              <a:srgbClr val="002060"/>
              <a:srgbClr val="FFF1C1"/>
            </a:duotone>
          </a:blip>
          <a:stretch>
            <a:fillRect/>
          </a:stretch>
        </p:blipFill>
        <p:spPr>
          <a:xfrm>
            <a:off x="613611" y="4089400"/>
            <a:ext cx="3427663" cy="2743200"/>
          </a:xfrm>
          <a:prstGeom prst="cloud">
            <a:avLst/>
          </a:prstGeom>
          <a:noFill/>
          <a:ln>
            <a:noFill/>
          </a:ln>
          <a:effectLst>
            <a:softEdge rad="317500"/>
          </a:effectLst>
        </p:spPr>
      </p:pic>
      <p:pic>
        <p:nvPicPr>
          <p:cNvPr id="6" name="Cloud 5"/>
          <p:cNvPicPr>
            <a:picLocks noChangeAspect="1"/>
          </p:cNvPicPr>
          <p:nvPr/>
        </p:nvPicPr>
        <p:blipFill>
          <a:blip r:embed="rId3">
            <a:duotone>
              <a:srgbClr val="002060"/>
              <a:srgbClr val="FFF1C1"/>
            </a:duotone>
          </a:blip>
          <a:stretch>
            <a:fillRect/>
          </a:stretch>
        </p:blipFill>
        <p:spPr>
          <a:xfrm>
            <a:off x="2823411" y="4114800"/>
            <a:ext cx="3427663" cy="2743200"/>
          </a:xfrm>
          <a:prstGeom prst="cloud">
            <a:avLst/>
          </a:prstGeom>
          <a:noFill/>
          <a:ln>
            <a:noFill/>
          </a:ln>
          <a:effectLst>
            <a:softEdge rad="317500"/>
          </a:effectLst>
        </p:spPr>
      </p:pic>
      <p:pic>
        <p:nvPicPr>
          <p:cNvPr id="9" name="Cloud 8"/>
          <p:cNvPicPr>
            <a:picLocks noChangeAspect="1"/>
          </p:cNvPicPr>
          <p:nvPr/>
        </p:nvPicPr>
        <p:blipFill>
          <a:blip r:embed="rId3">
            <a:duotone>
              <a:srgbClr val="002060"/>
              <a:srgbClr val="FFF1C1"/>
            </a:duotone>
          </a:blip>
          <a:stretch>
            <a:fillRect/>
          </a:stretch>
        </p:blipFill>
        <p:spPr>
          <a:xfrm>
            <a:off x="4954337" y="4114800"/>
            <a:ext cx="3427663" cy="2743200"/>
          </a:xfrm>
          <a:prstGeom prst="cloud">
            <a:avLst/>
          </a:prstGeom>
          <a:noFill/>
          <a:ln>
            <a:noFill/>
          </a:ln>
          <a:effectLst>
            <a:softEdge rad="317500"/>
          </a:effectLst>
        </p:spPr>
      </p:pic>
      <p:sp>
        <p:nvSpPr>
          <p:cNvPr id="13" name="Diamond 12"/>
          <p:cNvSpPr/>
          <p:nvPr/>
        </p:nvSpPr>
        <p:spPr>
          <a:xfrm>
            <a:off x="3581400" y="2514600"/>
            <a:ext cx="1828800" cy="914400"/>
          </a:xfrm>
          <a:prstGeom prst="diamond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shade val="2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 cap="flat" cmpd="thickThin" algn="ctr">
            <a:solidFill>
              <a:schemeClr val="accent1"/>
            </a:solidFill>
            <a:prstDash val="solid"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/>
              <a:t>Visit Us Today!</a:t>
            </a:r>
            <a:endParaRPr lang="en-US" sz="1600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143000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Your Stay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 txBox="1"/>
          <p:nvPr/>
        </p:nvSpPr>
        <p:spPr>
          <a:xfrm>
            <a:off x="1066800" y="1447800"/>
            <a:ext cx="241284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High Energy</a:t>
            </a:r>
            <a:endParaRPr lang="en-US" sz="3200" dirty="0"/>
          </a:p>
        </p:txBody>
      </p:sp>
      <p:sp>
        <p:nvSpPr>
          <p:cNvPr id="9" name="Rectangle 8"/>
          <p:cNvSpPr txBox="1"/>
          <p:nvPr/>
        </p:nvSpPr>
        <p:spPr>
          <a:xfrm>
            <a:off x="5562600" y="1752600"/>
            <a:ext cx="2172390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3200" dirty="0" smtClean="0"/>
              <a:t> Relaxation</a:t>
            </a:r>
            <a:endParaRPr lang="en-US" sz="3200" dirty="0"/>
          </a:p>
        </p:txBody>
      </p:sp>
      <p:pic>
        <p:nvPicPr>
          <p:cNvPr id="12" name="p16A_snowboard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90600" y="2286000"/>
            <a:ext cx="3276600" cy="3276600"/>
          </a:xfrm>
          <a:prstGeom prst="rect">
            <a:avLst/>
          </a:prstGeom>
          <a:effectLst>
            <a:glow rad="152400">
              <a:schemeClr val="accent1">
                <a:alpha val="75000"/>
              </a:schemeClr>
            </a:glow>
          </a:effectLst>
        </p:spPr>
      </p:pic>
      <p:sp>
        <p:nvSpPr>
          <p:cNvPr id="25" name="Rectangle 24"/>
          <p:cNvSpPr/>
          <p:nvPr/>
        </p:nvSpPr>
        <p:spPr>
          <a:xfrm>
            <a:off x="838200" y="5961380"/>
            <a:ext cx="7391400" cy="88392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</a:bodyPr>
          <a:lstStyle/>
          <a:p>
            <a:pPr algn="ctr"/>
            <a:r>
              <a:rPr lang="en-US" sz="3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tint val="10000"/>
                  </a:schemeClr>
                </a:solidFill>
                <a:effectLst>
                  <a:outerShdw blurRad="50000" dist="50000" dir="5400000" algn="tl">
                    <a:srgbClr val="000000">
                      <a:alpha val="30000"/>
                    </a:srgbClr>
                  </a:outerShdw>
                </a:effectLst>
              </a:rPr>
              <a:t>Whatever Your Style</a:t>
            </a:r>
            <a:endParaRPr lang="en-US" sz="36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1">
                  <a:tint val="10000"/>
                </a:schemeClr>
              </a:solidFill>
              <a:effectLst>
                <a:outerShdw blurRad="50000" dist="50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1" name="Winter.jpg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876800" y="2590800"/>
            <a:ext cx="3352800" cy="2514600"/>
          </a:xfrm>
          <a:prstGeom prst="rect">
            <a:avLst/>
          </a:prstGeom>
          <a:effectLst>
            <a:glow rad="152400">
              <a:schemeClr val="accent1">
                <a:alpha val="75000"/>
              </a:schemeClr>
            </a:glow>
          </a:effec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Some Down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Friday Evening</a:t>
            </a:r>
            <a:endParaRPr lang="en-US" dirty="0"/>
          </a:p>
          <a:p>
            <a:pPr lvl="1"/>
            <a:r>
              <a:rPr lang="en-US" dirty="0" smtClean="0"/>
              <a:t>Dinner at the </a:t>
            </a:r>
            <a:r>
              <a:rPr lang="en-US" dirty="0" err="1" smtClean="0"/>
              <a:t>Montagna</a:t>
            </a:r>
            <a:r>
              <a:rPr lang="en-US" dirty="0" smtClean="0"/>
              <a:t> Vista Club</a:t>
            </a:r>
          </a:p>
          <a:p>
            <a:r>
              <a:rPr lang="en-US" dirty="0" smtClean="0"/>
              <a:t>Saturday morning</a:t>
            </a:r>
          </a:p>
          <a:p>
            <a:pPr lvl="1"/>
            <a:r>
              <a:rPr lang="en-US" dirty="0" smtClean="0"/>
              <a:t>Breakfast and gondola ride</a:t>
            </a:r>
          </a:p>
          <a:p>
            <a:r>
              <a:rPr lang="en-US" dirty="0" smtClean="0"/>
              <a:t>Saturday afternoon</a:t>
            </a:r>
          </a:p>
          <a:p>
            <a:pPr lvl="1"/>
            <a:r>
              <a:rPr lang="en-US" sz="25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Facial at </a:t>
            </a:r>
            <a:r>
              <a:rPr lang="en-US" sz="2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Pattino Day Spa</a:t>
            </a:r>
          </a:p>
          <a:p>
            <a:pPr lvl="1"/>
            <a:r>
              <a:rPr lang="en-US" sz="2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Tour of the Village Gallery and shopping</a:t>
            </a:r>
          </a:p>
          <a:p>
            <a:r>
              <a: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Saturday evening</a:t>
            </a:r>
          </a:p>
          <a:p>
            <a:pPr lvl="1"/>
            <a:r>
              <a:rPr lang="en-US" sz="2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Dinner show at </a:t>
            </a:r>
            <a:r>
              <a:rPr lang="en-US" sz="25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Montagna</a:t>
            </a:r>
            <a:r>
              <a:rPr lang="en-US" sz="2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Vista Club</a:t>
            </a: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/>
          <a:lstStyle/>
          <a:p>
            <a:pPr algn="ctr"/>
            <a:r>
              <a:rPr lang="en-US" b="1" dirty="0" smtClean="0">
                <a:ln w="18000">
                  <a:solidFill>
                    <a:schemeClr val="accent1">
                      <a:satMod val="200000"/>
                      <a:tint val="75000"/>
                    </a:schemeClr>
                  </a:solidFill>
                  <a:prstDash val="solid"/>
                </a:ln>
                <a:solidFill>
                  <a:schemeClr val="accent1">
                    <a:satMod val="250000"/>
                    <a:tint val="100000"/>
                    <a:alpha val="5500"/>
                  </a:schemeClr>
                </a:solidFill>
                <a:effectLst>
                  <a:outerShdw blurRad="25350" dist="25350" dir="16020000" algn="tl">
                    <a:schemeClr val="accent1">
                      <a:shade val="5000"/>
                      <a:satMod val="200000"/>
                      <a:alpha val="70000"/>
                    </a:schemeClr>
                  </a:outerShdw>
                </a:effectLst>
              </a:rPr>
              <a:t>Come to the Mountain</a:t>
            </a:r>
            <a:endParaRPr lang="en-US" b="1" dirty="0">
              <a:ln w="18000">
                <a:solidFill>
                  <a:schemeClr val="accent1">
                    <a:satMod val="200000"/>
                    <a:tint val="75000"/>
                  </a:schemeClr>
                </a:solidFill>
                <a:prstDash val="solid"/>
              </a:ln>
              <a:solidFill>
                <a:schemeClr val="accent1">
                  <a:satMod val="250000"/>
                  <a:tint val="100000"/>
                  <a:alpha val="5500"/>
                </a:schemeClr>
              </a:solidFill>
              <a:effectLst>
                <a:outerShdw blurRad="25350" dist="25350" dir="16020000" algn="tl">
                  <a:schemeClr val="accent1">
                    <a:shade val="5000"/>
                    <a:satMod val="200000"/>
                    <a:alpha val="7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stom 2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993541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Currency">
      <a:maj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100000" t="10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90000"/>
                <a:satMod val="120000"/>
              </a:schemeClr>
              <a:schemeClr val="phClr">
                <a:tint val="84000"/>
                <a:shade val="97000"/>
                <a:satMod val="130000"/>
              </a:schemeClr>
            </a:duotone>
          </a:blip>
          <a:tile tx="0" ty="0" sx="60000" sy="6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Currency</Template>
  <TotalTime>2443</TotalTime>
  <Words>62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Currency</vt:lpstr>
      <vt:lpstr>Montagna Del Pattino</vt:lpstr>
      <vt:lpstr>Plan Your Stay</vt:lpstr>
      <vt:lpstr>Need Some Down Time?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GO! Series</dc:creator>
  <cp:lastModifiedBy>Go Team</cp:lastModifiedBy>
  <cp:revision>43</cp:revision>
  <dcterms:created xsi:type="dcterms:W3CDTF">2006-03-25T22:07:40Z</dcterms:created>
  <dcterms:modified xsi:type="dcterms:W3CDTF">2006-11-20T00:36:15Z</dcterms:modified>
</cp:coreProperties>
</file>