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26" autoAdjust="0"/>
    <p:restoredTop sz="94660"/>
  </p:normalViewPr>
  <p:slideViewPr>
    <p:cSldViewPr>
      <p:cViewPr>
        <p:scale>
          <a:sx n="75" d="100"/>
          <a:sy n="75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E5F1BA8-28F8-4D14-9EE0-FE6942B9E151}" type="datetimeFigureOut">
              <a:rPr lang="en-US" smtClean="0"/>
              <a:pPr/>
              <a:t>11/19/2006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CD1FB45-A2DA-4D36-94F7-2C9AED086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1FB45-A2DA-4D36-94F7-2C9AED0867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 hasCustomPrompt="1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065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4"/>
          </p:nvPr>
        </p:nvSpPr>
        <p:spPr>
          <a:xfrm>
            <a:off x="4649788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5"/>
          </p:nvPr>
        </p:nvSpPr>
        <p:spPr>
          <a:xfrm>
            <a:off x="4648200" y="139065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A33440A-D04E-4FB0-ACBB-D1FD42651063}" type="datetime1">
              <a:rPr lang="en-US" smtClean="0"/>
              <a:pPr/>
              <a:t>11/19/2006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algn="l" rtl="0" latinLnBrk="0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latinLnBrk="0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latinLnBrk="0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latinLnBrk="0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latinLnBrk="0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Montagna</a:t>
            </a:r>
            <a:r>
              <a:rPr lang="en-US" dirty="0" smtClean="0"/>
              <a:t> Del </a:t>
            </a:r>
            <a:r>
              <a:rPr lang="en-US" dirty="0" err="1" smtClean="0"/>
              <a:t>Pattino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485900" y="1295400"/>
            <a:ext cx="6400800" cy="838200"/>
          </a:xfrm>
          <a:noFill/>
        </p:spPr>
        <p:txBody>
          <a:bodyPr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What’s Your Preference?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3044952" cy="2362200"/>
          </a:xfrm>
        </p:spPr>
        <p:txBody>
          <a:bodyPr/>
          <a:lstStyle/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Snowboarding</a:t>
            </a:r>
            <a:endParaRPr lang="en-US" dirty="0">
              <a:cs typeface="Arial"/>
            </a:endParaRP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Skiing</a:t>
            </a: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Shopping</a:t>
            </a: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Rock climbing</a:t>
            </a:r>
          </a:p>
        </p:txBody>
      </p:sp>
      <p:sp>
        <p:nvSpPr>
          <p:cNvPr id="5" name="Rectangle 4"/>
          <p:cNvSpPr>
            <a:spLocks noGrp="1"/>
          </p:cNvSpPr>
          <p:nvPr>
            <p:ph sz="quarter" idx="14"/>
          </p:nvPr>
        </p:nvSpPr>
        <p:spPr>
          <a:xfrm>
            <a:off x="4649788" y="2209800"/>
            <a:ext cx="3044952" cy="2362200"/>
          </a:xfrm>
        </p:spPr>
        <p:txBody>
          <a:bodyPr/>
          <a:lstStyle/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Gondola rides</a:t>
            </a:r>
            <a:endParaRPr lang="en-US" dirty="0">
              <a:cs typeface="Arial"/>
            </a:endParaRP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Shopping</a:t>
            </a: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Spa activities</a:t>
            </a:r>
          </a:p>
          <a:p>
            <a:pPr>
              <a:buClr>
                <a:schemeClr val="bg2">
                  <a:shade val="50000"/>
                </a:schemeClr>
              </a:buClr>
              <a:buFont typeface="Arial"/>
              <a:buChar char="•"/>
            </a:pPr>
            <a:r>
              <a:rPr lang="en-US" dirty="0" smtClean="0">
                <a:cs typeface="Arial"/>
              </a:rPr>
              <a:t>The Arts</a:t>
            </a: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1500" y="15544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Your Stay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Relax</a:t>
            </a:r>
            <a:endParaRPr lang="en-US" sz="2400" dirty="0"/>
          </a:p>
        </p:txBody>
      </p:sp>
      <p:sp>
        <p:nvSpPr>
          <p:cNvPr id="6" name="Rectangle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 smtClean="0">
                <a:latin typeface="Papyrus"/>
              </a:rPr>
              <a:t>As you soar above the mountain in our gondola, discover the breathtaking beauty of the forest—dusted with snow, sparkling with sunlight.</a:t>
            </a:r>
            <a:endParaRPr lang="en-US" sz="1800" b="1" dirty="0">
              <a:latin typeface="Papyru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/>
          <a:lstStyle/>
          <a:p>
            <a:pPr algn="ctr"/>
            <a:r>
              <a:rPr lang="en-US" dirty="0" smtClean="0"/>
              <a:t>Or Not!</a:t>
            </a:r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lnSpc>
                <a:spcPct val="200000"/>
              </a:lnSpc>
            </a:pPr>
            <a:r>
              <a:rPr lang="en-US" sz="2400" b="1" kern="1200" dirty="0" smtClean="0">
                <a:solidFill>
                  <a:srgbClr val="FFFFFF"/>
                </a:solidFill>
                <a:latin typeface="Papyrus"/>
                <a:ea typeface="+mn-ea"/>
                <a:cs typeface="+mn-cs"/>
              </a:rPr>
              <a:t>If relaxation isn’t your style, hit the slopes and fly!</a:t>
            </a:r>
            <a:endParaRPr lang="en-US" sz="2400" b="1" kern="1200" dirty="0">
              <a:solidFill>
                <a:srgbClr val="FFFFFF"/>
              </a:solidFill>
              <a:latin typeface="Papyrus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/>
          </p:cNvSpPr>
          <p:nvPr>
            <p:ph type="body" idx="1"/>
          </p:nvPr>
        </p:nvSpPr>
        <p:spPr>
          <a:xfrm>
            <a:off x="990600" y="4876800"/>
            <a:ext cx="6934200" cy="457200"/>
          </a:xfrm>
        </p:spPr>
        <p:txBody>
          <a:bodyPr/>
          <a:lstStyle/>
          <a:p>
            <a:r>
              <a:rPr lang="en-US" dirty="0" smtClean="0"/>
              <a:t>Come to the mountain!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9800"/>
      </a:hlink>
      <a:folHlink>
        <a:srgbClr val="F45511"/>
      </a:folHlink>
    </a:clrScheme>
    <a:fontScheme name="Currency">
      <a:maj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100000" t="10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90000"/>
                <a:satMod val="120000"/>
              </a:schemeClr>
              <a:schemeClr val="phClr">
                <a:tint val="84000"/>
                <a:shade val="97000"/>
                <a:satMod val="130000"/>
              </a:schemeClr>
            </a:duotone>
          </a:blip>
          <a:tile tx="0" ty="0" sx="60000" sy="6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</Template>
  <TotalTime>1345</TotalTime>
  <Words>68</Words>
  <Application>Microsoft Office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Currency</vt:lpstr>
      <vt:lpstr>Montagna Del Pattino</vt:lpstr>
      <vt:lpstr>Plan Your Stay</vt:lpstr>
      <vt:lpstr>Relax</vt:lpstr>
      <vt:lpstr>Or Not!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Go! Series</dc:creator>
  <cp:lastModifiedBy>Go Team</cp:lastModifiedBy>
  <cp:revision>22</cp:revision>
  <dcterms:created xsi:type="dcterms:W3CDTF">2006-03-25T22:07:40Z</dcterms:created>
  <dcterms:modified xsi:type="dcterms:W3CDTF">2006-11-19T22:31:28Z</dcterms:modified>
</cp:coreProperties>
</file>