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9469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4" autoAdjust="0"/>
    <p:restoredTop sz="94737" autoAdjust="0"/>
  </p:normalViewPr>
  <p:slideViewPr>
    <p:cSldViewPr>
      <p:cViewPr varScale="1">
        <p:scale>
          <a:sx n="70" d="100"/>
          <a:sy n="70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anchor="t" compatLnSpc="1"/>
          <a:lstStyle>
            <a:lvl1pPr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anchor="t" compatLnSpc="1"/>
          <a:lstStyle>
            <a:lvl1pPr algn="r"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anchor="b" compatLnSpc="1"/>
          <a:lstStyle>
            <a:lvl1pPr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anchor="b" compatLnSpc="1"/>
          <a:lstStyle>
            <a:lvl1pPr algn="r"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9BC8D30F-FF33-457A-92F2-507883C6F4F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anchor="t" compatLnSpc="1"/>
          <a:lstStyle>
            <a:lvl1pPr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anchor="t" compatLnSpc="1"/>
          <a:lstStyle>
            <a:lvl1pPr algn="r"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anchor="b" compatLnSpc="1"/>
          <a:lstStyle>
            <a:lvl1pPr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anchor="b" compatLnSpc="1"/>
          <a:lstStyle>
            <a:lvl1pPr algn="r" defTabSz="9271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EC477A40-9601-451E-9999-4B648CE9DD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057400"/>
            <a:ext cx="6705600" cy="14478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9800" y="358140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66FCF6E-CA93-4A0E-8274-FAA978C8CA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C1AD-9F7C-4759-ADEC-ACFAA63E6A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D5E9-87C1-472A-9273-D0EA9FD790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3120-3053-42CB-99A4-1E9E3F6C4B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2133600" y="2057400"/>
            <a:ext cx="3086100" cy="3962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372100" y="2057400"/>
            <a:ext cx="3086100" cy="3962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B176-5E44-4044-8C25-F27183807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40E2-C725-4BCC-A360-59B0C4C54D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2910-A396-4C52-814A-6E9B61230D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2B1A-BE22-4DF3-8757-48C81FEF98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79B20-E6DF-42BE-B7B0-F2AF29629A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502DA-E743-4612-9E93-00ABD61C16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066800"/>
            <a:ext cx="6629400" cy="838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anchor="b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2057400"/>
            <a:ext cx="6324600" cy="3962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828800" y="6248400"/>
            <a:ext cx="1905000" cy="381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anchor="ctr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3048000" cy="381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anchor="ctr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381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anchor="ctr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fld id="{4D673794-BFF1-41BC-87C7-4D3F6CBB873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fontAlgn="base">
        <a:spcBef>
          <a:spcPct val="0"/>
        </a:spcBef>
        <a:spcAft>
          <a:spcPct val="0"/>
        </a:spcAft>
        <a:defRPr sz="3200" b="1">
          <a:solidFill>
            <a:schemeClr val="tx1">
              <a:alpha val="100000"/>
            </a:schemeClr>
          </a:solidFill>
          <a:latin typeface="+mj-lt"/>
          <a:ea typeface="+mj-ea"/>
          <a:cs typeface="+mj-cs"/>
        </a:defRPr>
      </a:lvl1pPr>
      <a:lvl2pPr algn="l" fontAlgn="base">
        <a:spcBef>
          <a:spcPct val="0"/>
        </a:spcBef>
        <a:spcAft>
          <a:spcPct val="0"/>
        </a:spcAft>
        <a:defRPr sz="3200" b="1">
          <a:solidFill>
            <a:schemeClr val="tx1">
              <a:alpha val="100000"/>
            </a:schemeClr>
          </a:solidFill>
          <a:latin typeface="Trebuchet MS"/>
        </a:defRPr>
      </a:lvl2pPr>
      <a:lvl3pPr algn="l" fontAlgn="base">
        <a:spcBef>
          <a:spcPct val="0"/>
        </a:spcBef>
        <a:spcAft>
          <a:spcPct val="0"/>
        </a:spcAft>
        <a:defRPr sz="3200" b="1">
          <a:solidFill>
            <a:schemeClr val="tx1">
              <a:alpha val="100000"/>
            </a:schemeClr>
          </a:solidFill>
          <a:latin typeface="Trebuchet MS"/>
        </a:defRPr>
      </a:lvl3pPr>
      <a:lvl4pPr algn="l" fontAlgn="base">
        <a:spcBef>
          <a:spcPct val="0"/>
        </a:spcBef>
        <a:spcAft>
          <a:spcPct val="0"/>
        </a:spcAft>
        <a:defRPr sz="3200" b="1">
          <a:solidFill>
            <a:schemeClr val="tx1">
              <a:alpha val="100000"/>
            </a:schemeClr>
          </a:solidFill>
          <a:latin typeface="Trebuchet MS"/>
        </a:defRPr>
      </a:lvl4pPr>
      <a:lvl5pPr algn="l" fontAlgn="base">
        <a:spcBef>
          <a:spcPct val="0"/>
        </a:spcBef>
        <a:spcAft>
          <a:spcPct val="0"/>
        </a:spcAft>
        <a:defRPr sz="3200" b="1">
          <a:solidFill>
            <a:schemeClr val="tx1">
              <a:alpha val="100000"/>
            </a:schemeClr>
          </a:solidFill>
          <a:latin typeface="Trebuchet MS"/>
        </a:defRPr>
      </a:lvl5pPr>
      <a:lvl6pPr marL="457200" algn="l" fontAlgn="base">
        <a:spcBef>
          <a:spcPct val="0"/>
        </a:spcBef>
        <a:spcAft>
          <a:spcPct val="0"/>
        </a:spcAft>
        <a:defRPr sz="3200" b="1">
          <a:solidFill>
            <a:schemeClr val="tx1">
              <a:alpha val="100000"/>
            </a:schemeClr>
          </a:solidFill>
          <a:latin typeface="Trebuchet MS"/>
        </a:defRPr>
      </a:lvl6pPr>
      <a:lvl7pPr marL="914400" algn="l" fontAlgn="base">
        <a:spcBef>
          <a:spcPct val="0"/>
        </a:spcBef>
        <a:spcAft>
          <a:spcPct val="0"/>
        </a:spcAft>
        <a:defRPr sz="3200" b="1">
          <a:solidFill>
            <a:schemeClr val="tx1">
              <a:alpha val="100000"/>
            </a:schemeClr>
          </a:solidFill>
          <a:latin typeface="Trebuchet MS"/>
        </a:defRPr>
      </a:lvl7pPr>
      <a:lvl8pPr marL="1371600" algn="l" fontAlgn="base">
        <a:spcBef>
          <a:spcPct val="0"/>
        </a:spcBef>
        <a:spcAft>
          <a:spcPct val="0"/>
        </a:spcAft>
        <a:defRPr sz="3200" b="1">
          <a:solidFill>
            <a:schemeClr val="tx1">
              <a:alpha val="100000"/>
            </a:schemeClr>
          </a:solidFill>
          <a:latin typeface="Trebuchet MS"/>
        </a:defRPr>
      </a:lvl8pPr>
      <a:lvl9pPr marL="1828800" algn="l" fontAlgn="base">
        <a:spcBef>
          <a:spcPct val="0"/>
        </a:spcBef>
        <a:spcAft>
          <a:spcPct val="0"/>
        </a:spcAft>
        <a:defRPr sz="3200" b="1">
          <a:solidFill>
            <a:schemeClr val="tx1">
              <a:alpha val="100000"/>
            </a:schemeClr>
          </a:solidFill>
          <a:latin typeface="Trebuchet MS"/>
        </a:defRPr>
      </a:lvl9pPr>
    </p:titleStyle>
    <p:bodyStyle>
      <a:lvl1pPr marL="342900" indent="-342900" algn="l" fontAlgn="base">
        <a:spcBef>
          <a:spcPct val="5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4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Font typeface="Garamond"/>
        <a:buChar char="−"/>
        <a:defRPr sz="2200">
          <a:solidFill>
            <a:schemeClr val="tx1">
              <a:alpha val="100000"/>
            </a:schemeClr>
          </a:solidFill>
          <a:latin typeface="+mn-lt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chemeClr val="tx1">
              <a:alpha val="100000"/>
            </a:schemeClr>
          </a:solidFill>
          <a:latin typeface="+mn-lt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Font typeface="Garamond"/>
        <a:buChar char="−"/>
        <a:defRPr>
          <a:solidFill>
            <a:schemeClr val="tx1">
              <a:alpha val="100000"/>
            </a:scheme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1600">
          <a:solidFill>
            <a:schemeClr val="tx1">
              <a:alpha val="100000"/>
            </a:scheme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16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16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16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16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Project Overview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Project Name</a:t>
            </a:r>
          </a:p>
          <a:p>
            <a:r>
              <a:rPr lang="en-US"/>
              <a:t>Company Name</a:t>
            </a:r>
          </a:p>
          <a:p>
            <a:r>
              <a:rPr lang="en-US"/>
              <a:t>Presenter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Current Status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High-level overview of progress against schedule</a:t>
            </a:r>
          </a:p>
          <a:p>
            <a:pPr lvl="1"/>
            <a:r>
              <a:rPr lang="en-US"/>
              <a:t>On-track in what areas</a:t>
            </a:r>
          </a:p>
          <a:p>
            <a:pPr lvl="1"/>
            <a:r>
              <a:rPr lang="en-US"/>
              <a:t>Behind in what areas</a:t>
            </a:r>
          </a:p>
          <a:p>
            <a:pPr lvl="1"/>
            <a:r>
              <a:rPr lang="en-US"/>
              <a:t>Ahead in what areas</a:t>
            </a:r>
          </a:p>
          <a:p>
            <a:r>
              <a:rPr lang="en-US"/>
              <a:t>Unexpected delays or issues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Related Documents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Marketing plan</a:t>
            </a:r>
          </a:p>
          <a:p>
            <a:pPr lvl="1"/>
            <a:r>
              <a:rPr lang="en-US"/>
              <a:t>Location or contact name/phone</a:t>
            </a:r>
          </a:p>
          <a:p>
            <a:r>
              <a:rPr lang="en-US"/>
              <a:t>Budget</a:t>
            </a:r>
          </a:p>
          <a:p>
            <a:pPr lvl="1"/>
            <a:r>
              <a:rPr lang="en-US"/>
              <a:t>Location or contact name/phone</a:t>
            </a:r>
          </a:p>
          <a:p>
            <a:r>
              <a:rPr lang="en-US"/>
              <a:t>Post-mortem</a:t>
            </a:r>
          </a:p>
          <a:p>
            <a:pPr lvl="1"/>
            <a:r>
              <a:rPr lang="en-US"/>
              <a:t>Location or contact name/phone</a:t>
            </a:r>
          </a:p>
          <a:p>
            <a:r>
              <a:rPr lang="en-US"/>
              <a:t>Submit questions</a:t>
            </a:r>
          </a:p>
          <a:p>
            <a:pPr lvl="1"/>
            <a:r>
              <a:rPr lang="en-US"/>
              <a:t>Location or contact name/phone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Project Goals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Ultimate goal of project</a:t>
            </a:r>
          </a:p>
          <a:p>
            <a:r>
              <a:rPr lang="en-US"/>
              <a:t>Relationship to other projects</a:t>
            </a:r>
          </a:p>
          <a:p>
            <a:r>
              <a:rPr lang="en-US"/>
              <a:t>High-level timing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Description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Describe the project in non-technical terms</a:t>
            </a:r>
          </a:p>
          <a:p>
            <a:r>
              <a:rPr lang="en-US"/>
              <a:t>Use following slides for discussing status, schedules, budget, etc.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905000" y="5943600"/>
            <a:ext cx="6553200" cy="517525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chemeClr val="tx1">
                    <a:alpha val="100000"/>
                  </a:schemeClr>
                </a:solidFill>
                <a:latin typeface="Trebuchet MS"/>
              </a:rPr>
              <a:t>-for more info…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chemeClr val="tx1">
                    <a:alpha val="100000"/>
                  </a:schemeClr>
                </a:solidFill>
                <a:latin typeface="Trebuchet MS"/>
              </a:rPr>
              <a:t>List location or contact for specification (or other related documents)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Competitive Analysis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Competitors</a:t>
            </a:r>
          </a:p>
          <a:p>
            <a:pPr lvl="1"/>
            <a:r>
              <a:rPr lang="en-US"/>
              <a:t>You may want to allocate one slide per competitor</a:t>
            </a:r>
          </a:p>
          <a:p>
            <a:r>
              <a:rPr lang="en-US"/>
              <a:t>Strengths</a:t>
            </a:r>
          </a:p>
          <a:p>
            <a:pPr lvl="1"/>
            <a:r>
              <a:rPr lang="en-US"/>
              <a:t>Your strengths relative to competitors</a:t>
            </a:r>
          </a:p>
          <a:p>
            <a:r>
              <a:rPr lang="en-US"/>
              <a:t>Weaknesses</a:t>
            </a:r>
          </a:p>
          <a:p>
            <a:pPr lvl="1"/>
            <a:r>
              <a:rPr lang="en-US"/>
              <a:t>Your weaknesses relative to competitors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Competitive Analysis, Cont.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Competitors</a:t>
            </a:r>
          </a:p>
          <a:p>
            <a:pPr lvl="1"/>
            <a:r>
              <a:rPr lang="en-US"/>
              <a:t>Strengths</a:t>
            </a:r>
          </a:p>
          <a:p>
            <a:pPr lvl="1"/>
            <a:r>
              <a:rPr lang="en-US"/>
              <a:t>Weaknesses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905000" y="5943600"/>
            <a:ext cx="6553200" cy="517525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chemeClr val="tx1">
                    <a:alpha val="100000"/>
                  </a:schemeClr>
                </a:solidFill>
                <a:latin typeface="Trebuchet MS"/>
              </a:rPr>
              <a:t>-for more info…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chemeClr val="tx1">
                    <a:alpha val="100000"/>
                  </a:schemeClr>
                </a:solidFill>
                <a:latin typeface="Trebuchet MS"/>
              </a:rPr>
              <a:t>List location or contact for competitive analysis (or other related documents)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Technology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New technology being used</a:t>
            </a:r>
          </a:p>
          <a:p>
            <a:pPr lvl="1"/>
            <a:r>
              <a:rPr lang="en-US"/>
              <a:t>Benefits</a:t>
            </a:r>
          </a:p>
          <a:p>
            <a:r>
              <a:rPr lang="en-US"/>
              <a:t>Standards being adopted</a:t>
            </a:r>
          </a:p>
          <a:p>
            <a:pPr lvl="1"/>
            <a:r>
              <a:rPr lang="en-US"/>
              <a:t>Benefits</a:t>
            </a:r>
          </a:p>
          <a:p>
            <a:r>
              <a:rPr lang="en-US"/>
              <a:t>Standards specifically being ignored</a:t>
            </a:r>
          </a:p>
          <a:p>
            <a:pPr lvl="1"/>
            <a:r>
              <a:rPr lang="en-US"/>
              <a:t>Drawbacks &amp; benefits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en-US"/>
              <a:t>DYA: define your acronyms!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Team Resources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 assumptions about resources allocated to this project</a:t>
            </a:r>
          </a:p>
          <a:p>
            <a:pPr lvl="1"/>
            <a:r>
              <a:rPr lang="en-US"/>
              <a:t>People</a:t>
            </a:r>
          </a:p>
          <a:p>
            <a:pPr lvl="1"/>
            <a:r>
              <a:rPr lang="en-US"/>
              <a:t>Equipment</a:t>
            </a:r>
          </a:p>
          <a:p>
            <a:pPr lvl="1"/>
            <a:r>
              <a:rPr lang="en-US"/>
              <a:t>Locations</a:t>
            </a:r>
          </a:p>
          <a:p>
            <a:pPr lvl="1"/>
            <a:r>
              <a:rPr lang="en-US"/>
              <a:t>Support &amp; outside services</a:t>
            </a:r>
          </a:p>
          <a:p>
            <a:pPr lvl="1"/>
            <a:r>
              <a:rPr lang="en-US"/>
              <a:t>Manufacturing</a:t>
            </a:r>
          </a:p>
          <a:p>
            <a:pPr lvl="1"/>
            <a:r>
              <a:rPr lang="en-US"/>
              <a:t>Sales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Procedures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Highlight any procedural differences from usual projects of this type</a:t>
            </a:r>
          </a:p>
          <a:p>
            <a:r>
              <a:rPr lang="en-US"/>
              <a:t>Discuss requirements, benefits, and issues of using new procedures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905000" y="5943600"/>
            <a:ext cx="6553200" cy="517525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chemeClr val="tx1">
                    <a:alpha val="100000"/>
                  </a:schemeClr>
                </a:solidFill>
                <a:latin typeface="Trebuchet MS"/>
              </a:rPr>
              <a:t>-for more info…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chemeClr val="tx1">
                    <a:alpha val="100000"/>
                  </a:schemeClr>
                </a:solidFill>
                <a:latin typeface="Trebuchet MS"/>
              </a:rPr>
              <a:t>List location or contact for procedures document (or other related documents)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Schedule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 high-level schedule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905000" y="5943600"/>
            <a:ext cx="6553200" cy="517525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chemeClr val="tx1">
                    <a:alpha val="100000"/>
                  </a:schemeClr>
                </a:solidFill>
                <a:latin typeface="Trebuchet MS"/>
              </a:rPr>
              <a:t>-for more info…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chemeClr val="tx1">
                    <a:alpha val="100000"/>
                  </a:schemeClr>
                </a:solidFill>
                <a:latin typeface="Trebuchet MS"/>
              </a:rPr>
              <a:t>List location or contact for detailed schedule (or other related documents)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ct overview presentation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overview presentation</Template>
  <TotalTime>1</TotalTime>
  <Words>260</Words>
  <Application>Microsoft PowerPoint 7.0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Project overview presentation</vt:lpstr>
      <vt:lpstr>Project Overview</vt:lpstr>
      <vt:lpstr>Project Goals</vt:lpstr>
      <vt:lpstr>Description</vt:lpstr>
      <vt:lpstr>Competitive Analysis</vt:lpstr>
      <vt:lpstr>Competitive Analysis, Cont.</vt:lpstr>
      <vt:lpstr>Technology</vt:lpstr>
      <vt:lpstr>Team Resources</vt:lpstr>
      <vt:lpstr>Procedures</vt:lpstr>
      <vt:lpstr>Schedule</vt:lpstr>
      <vt:lpstr>Current Status</vt:lpstr>
      <vt:lpstr>Related Documents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dc:creator>GO! Series</dc:creator>
  <cp:keywords/>
  <dc:description/>
  <cp:lastModifiedBy>Go Team</cp:lastModifiedBy>
  <cp:revision>2</cp:revision>
  <cp:lastPrinted>1601-01-01T00:00:00Z</cp:lastPrinted>
  <dcterms:created xsi:type="dcterms:W3CDTF">2006-03-06T22:47:18Z</dcterms:created>
  <dcterms:modified xsi:type="dcterms:W3CDTF">2006-11-18T02:36:53Z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TC010184561033</vt:lpwstr>
  </property>
</Properties>
</file>