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43"/>
    <a:srgbClr val="0000FF"/>
    <a:srgbClr val="008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CB90-562B-4795-93EE-618F5797383D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CB-E518-490E-B159-8EA3D360C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fo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in High Resolution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10</a:t>
            </a:r>
            <a:endParaRPr lang="en-US" dirty="0"/>
          </a:p>
        </p:txBody>
      </p:sp>
      <p:grpSp>
        <p:nvGrpSpPr>
          <p:cNvPr id="313" name="Group 312"/>
          <p:cNvGrpSpPr/>
          <p:nvPr/>
        </p:nvGrpSpPr>
        <p:grpSpPr>
          <a:xfrm>
            <a:off x="883895" y="3352800"/>
            <a:ext cx="1935505" cy="1654201"/>
            <a:chOff x="908222" y="3640112"/>
            <a:chExt cx="1935505" cy="1654201"/>
          </a:xfrm>
        </p:grpSpPr>
        <p:grpSp>
          <p:nvGrpSpPr>
            <p:cNvPr id="168" name="Group 167"/>
            <p:cNvGrpSpPr/>
            <p:nvPr/>
          </p:nvGrpSpPr>
          <p:grpSpPr>
            <a:xfrm>
              <a:off x="952113" y="3640112"/>
              <a:ext cx="1891614" cy="1007599"/>
              <a:chOff x="2238375" y="3214688"/>
              <a:chExt cx="2120901" cy="1103313"/>
            </a:xfrm>
          </p:grpSpPr>
          <p:sp>
            <p:nvSpPr>
              <p:cNvPr id="3145" name="Freeform 73"/>
              <p:cNvSpPr>
                <a:spLocks/>
              </p:cNvSpPr>
              <p:nvPr/>
            </p:nvSpPr>
            <p:spPr bwMode="auto">
              <a:xfrm>
                <a:off x="2238375" y="3481388"/>
                <a:ext cx="787400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5" y="0"/>
                  </a:cxn>
                  <a:cxn ang="0">
                    <a:pos x="406" y="0"/>
                  </a:cxn>
                  <a:cxn ang="0">
                    <a:pos x="418" y="7"/>
                  </a:cxn>
                  <a:cxn ang="0">
                    <a:pos x="430" y="7"/>
                  </a:cxn>
                  <a:cxn ang="0">
                    <a:pos x="442" y="0"/>
                  </a:cxn>
                  <a:cxn ang="0">
                    <a:pos x="453" y="0"/>
                  </a:cxn>
                  <a:cxn ang="0">
                    <a:pos x="465" y="7"/>
                  </a:cxn>
                  <a:cxn ang="0">
                    <a:pos x="477" y="7"/>
                  </a:cxn>
                  <a:cxn ang="0">
                    <a:pos x="489" y="7"/>
                  </a:cxn>
                </a:cxnLst>
                <a:rect l="0" t="0" r="r" b="b"/>
                <a:pathLst>
                  <a:path w="496" h="7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10" y="7"/>
                    </a:lnTo>
                    <a:lnTo>
                      <a:pt x="414" y="7"/>
                    </a:lnTo>
                    <a:lnTo>
                      <a:pt x="418" y="7"/>
                    </a:lnTo>
                    <a:lnTo>
                      <a:pt x="422" y="7"/>
                    </a:lnTo>
                    <a:lnTo>
                      <a:pt x="426" y="7"/>
                    </a:lnTo>
                    <a:lnTo>
                      <a:pt x="430" y="7"/>
                    </a:lnTo>
                    <a:lnTo>
                      <a:pt x="434" y="7"/>
                    </a:lnTo>
                    <a:lnTo>
                      <a:pt x="438" y="7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7"/>
                    </a:lnTo>
                    <a:lnTo>
                      <a:pt x="461" y="7"/>
                    </a:lnTo>
                    <a:lnTo>
                      <a:pt x="465" y="7"/>
                    </a:lnTo>
                    <a:lnTo>
                      <a:pt x="469" y="7"/>
                    </a:lnTo>
                    <a:lnTo>
                      <a:pt x="473" y="7"/>
                    </a:lnTo>
                    <a:lnTo>
                      <a:pt x="477" y="7"/>
                    </a:lnTo>
                    <a:lnTo>
                      <a:pt x="481" y="7"/>
                    </a:lnTo>
                    <a:lnTo>
                      <a:pt x="485" y="7"/>
                    </a:lnTo>
                    <a:lnTo>
                      <a:pt x="489" y="7"/>
                    </a:lnTo>
                    <a:lnTo>
                      <a:pt x="492" y="7"/>
                    </a:lnTo>
                    <a:lnTo>
                      <a:pt x="496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auto">
              <a:xfrm>
                <a:off x="3025775" y="3214688"/>
                <a:ext cx="769938" cy="1103313"/>
              </a:xfrm>
              <a:custGeom>
                <a:avLst/>
                <a:gdLst/>
                <a:ahLst/>
                <a:cxnLst>
                  <a:cxn ang="0">
                    <a:pos x="8" y="168"/>
                  </a:cxn>
                  <a:cxn ang="0">
                    <a:pos x="20" y="175"/>
                  </a:cxn>
                  <a:cxn ang="0">
                    <a:pos x="32" y="168"/>
                  </a:cxn>
                  <a:cxn ang="0">
                    <a:pos x="39" y="168"/>
                  </a:cxn>
                  <a:cxn ang="0">
                    <a:pos x="51" y="144"/>
                  </a:cxn>
                  <a:cxn ang="0">
                    <a:pos x="63" y="78"/>
                  </a:cxn>
                  <a:cxn ang="0">
                    <a:pos x="75" y="46"/>
                  </a:cxn>
                  <a:cxn ang="0">
                    <a:pos x="86" y="0"/>
                  </a:cxn>
                  <a:cxn ang="0">
                    <a:pos x="98" y="101"/>
                  </a:cxn>
                  <a:cxn ang="0">
                    <a:pos x="110" y="367"/>
                  </a:cxn>
                  <a:cxn ang="0">
                    <a:pos x="121" y="562"/>
                  </a:cxn>
                  <a:cxn ang="0">
                    <a:pos x="133" y="664"/>
                  </a:cxn>
                  <a:cxn ang="0">
                    <a:pos x="145" y="476"/>
                  </a:cxn>
                  <a:cxn ang="0">
                    <a:pos x="157" y="308"/>
                  </a:cxn>
                  <a:cxn ang="0">
                    <a:pos x="168" y="242"/>
                  </a:cxn>
                  <a:cxn ang="0">
                    <a:pos x="180" y="187"/>
                  </a:cxn>
                  <a:cxn ang="0">
                    <a:pos x="192" y="156"/>
                  </a:cxn>
                  <a:cxn ang="0">
                    <a:pos x="204" y="132"/>
                  </a:cxn>
                  <a:cxn ang="0">
                    <a:pos x="211" y="121"/>
                  </a:cxn>
                  <a:cxn ang="0">
                    <a:pos x="223" y="121"/>
                  </a:cxn>
                  <a:cxn ang="0">
                    <a:pos x="235" y="109"/>
                  </a:cxn>
                  <a:cxn ang="0">
                    <a:pos x="247" y="109"/>
                  </a:cxn>
                  <a:cxn ang="0">
                    <a:pos x="258" y="101"/>
                  </a:cxn>
                  <a:cxn ang="0">
                    <a:pos x="270" y="101"/>
                  </a:cxn>
                  <a:cxn ang="0">
                    <a:pos x="282" y="89"/>
                  </a:cxn>
                  <a:cxn ang="0">
                    <a:pos x="293" y="89"/>
                  </a:cxn>
                  <a:cxn ang="0">
                    <a:pos x="305" y="78"/>
                  </a:cxn>
                  <a:cxn ang="0">
                    <a:pos x="317" y="78"/>
                  </a:cxn>
                  <a:cxn ang="0">
                    <a:pos x="329" y="66"/>
                  </a:cxn>
                  <a:cxn ang="0">
                    <a:pos x="340" y="54"/>
                  </a:cxn>
                  <a:cxn ang="0">
                    <a:pos x="352" y="54"/>
                  </a:cxn>
                  <a:cxn ang="0">
                    <a:pos x="364" y="46"/>
                  </a:cxn>
                  <a:cxn ang="0">
                    <a:pos x="375" y="35"/>
                  </a:cxn>
                  <a:cxn ang="0">
                    <a:pos x="383" y="23"/>
                  </a:cxn>
                  <a:cxn ang="0">
                    <a:pos x="395" y="23"/>
                  </a:cxn>
                  <a:cxn ang="0">
                    <a:pos x="407" y="11"/>
                  </a:cxn>
                  <a:cxn ang="0">
                    <a:pos x="418" y="11"/>
                  </a:cxn>
                  <a:cxn ang="0">
                    <a:pos x="430" y="11"/>
                  </a:cxn>
                  <a:cxn ang="0">
                    <a:pos x="442" y="23"/>
                  </a:cxn>
                  <a:cxn ang="0">
                    <a:pos x="454" y="35"/>
                  </a:cxn>
                  <a:cxn ang="0">
                    <a:pos x="465" y="54"/>
                  </a:cxn>
                  <a:cxn ang="0">
                    <a:pos x="477" y="66"/>
                  </a:cxn>
                </a:cxnLst>
                <a:rect l="0" t="0" r="r" b="b"/>
                <a:pathLst>
                  <a:path w="485" h="695">
                    <a:moveTo>
                      <a:pt x="0" y="168"/>
                    </a:moveTo>
                    <a:lnTo>
                      <a:pt x="4" y="175"/>
                    </a:lnTo>
                    <a:lnTo>
                      <a:pt x="8" y="168"/>
                    </a:lnTo>
                    <a:lnTo>
                      <a:pt x="12" y="175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68"/>
                    </a:lnTo>
                    <a:lnTo>
                      <a:pt x="32" y="168"/>
                    </a:lnTo>
                    <a:lnTo>
                      <a:pt x="32" y="175"/>
                    </a:lnTo>
                    <a:lnTo>
                      <a:pt x="36" y="168"/>
                    </a:lnTo>
                    <a:lnTo>
                      <a:pt x="39" y="168"/>
                    </a:lnTo>
                    <a:lnTo>
                      <a:pt x="43" y="168"/>
                    </a:lnTo>
                    <a:lnTo>
                      <a:pt x="47" y="156"/>
                    </a:lnTo>
                    <a:lnTo>
                      <a:pt x="51" y="144"/>
                    </a:lnTo>
                    <a:lnTo>
                      <a:pt x="55" y="121"/>
                    </a:lnTo>
                    <a:lnTo>
                      <a:pt x="59" y="101"/>
                    </a:lnTo>
                    <a:lnTo>
                      <a:pt x="63" y="78"/>
                    </a:lnTo>
                    <a:lnTo>
                      <a:pt x="67" y="54"/>
                    </a:lnTo>
                    <a:lnTo>
                      <a:pt x="71" y="46"/>
                    </a:lnTo>
                    <a:lnTo>
                      <a:pt x="75" y="46"/>
                    </a:lnTo>
                    <a:lnTo>
                      <a:pt x="78" y="35"/>
                    </a:lnTo>
                    <a:lnTo>
                      <a:pt x="82" y="11"/>
                    </a:lnTo>
                    <a:lnTo>
                      <a:pt x="86" y="0"/>
                    </a:lnTo>
                    <a:lnTo>
                      <a:pt x="90" y="11"/>
                    </a:lnTo>
                    <a:lnTo>
                      <a:pt x="94" y="46"/>
                    </a:lnTo>
                    <a:lnTo>
                      <a:pt x="98" y="101"/>
                    </a:lnTo>
                    <a:lnTo>
                      <a:pt x="102" y="168"/>
                    </a:lnTo>
                    <a:lnTo>
                      <a:pt x="106" y="265"/>
                    </a:lnTo>
                    <a:lnTo>
                      <a:pt x="110" y="367"/>
                    </a:lnTo>
                    <a:lnTo>
                      <a:pt x="114" y="429"/>
                    </a:lnTo>
                    <a:lnTo>
                      <a:pt x="118" y="496"/>
                    </a:lnTo>
                    <a:lnTo>
                      <a:pt x="121" y="562"/>
                    </a:lnTo>
                    <a:lnTo>
                      <a:pt x="125" y="629"/>
                    </a:lnTo>
                    <a:lnTo>
                      <a:pt x="129" y="695"/>
                    </a:lnTo>
                    <a:lnTo>
                      <a:pt x="133" y="664"/>
                    </a:lnTo>
                    <a:lnTo>
                      <a:pt x="137" y="609"/>
                    </a:lnTo>
                    <a:lnTo>
                      <a:pt x="141" y="543"/>
                    </a:lnTo>
                    <a:lnTo>
                      <a:pt x="145" y="476"/>
                    </a:lnTo>
                    <a:lnTo>
                      <a:pt x="149" y="422"/>
                    </a:lnTo>
                    <a:lnTo>
                      <a:pt x="153" y="355"/>
                    </a:lnTo>
                    <a:lnTo>
                      <a:pt x="157" y="308"/>
                    </a:lnTo>
                    <a:lnTo>
                      <a:pt x="161" y="277"/>
                    </a:lnTo>
                    <a:lnTo>
                      <a:pt x="164" y="254"/>
                    </a:lnTo>
                    <a:lnTo>
                      <a:pt x="168" y="242"/>
                    </a:lnTo>
                    <a:lnTo>
                      <a:pt x="172" y="234"/>
                    </a:lnTo>
                    <a:lnTo>
                      <a:pt x="176" y="211"/>
                    </a:lnTo>
                    <a:lnTo>
                      <a:pt x="180" y="187"/>
                    </a:lnTo>
                    <a:lnTo>
                      <a:pt x="184" y="168"/>
                    </a:lnTo>
                    <a:lnTo>
                      <a:pt x="188" y="156"/>
                    </a:lnTo>
                    <a:lnTo>
                      <a:pt x="192" y="156"/>
                    </a:lnTo>
                    <a:lnTo>
                      <a:pt x="196" y="144"/>
                    </a:lnTo>
                    <a:lnTo>
                      <a:pt x="200" y="144"/>
                    </a:lnTo>
                    <a:lnTo>
                      <a:pt x="204" y="132"/>
                    </a:lnTo>
                    <a:lnTo>
                      <a:pt x="207" y="132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5" y="121"/>
                    </a:lnTo>
                    <a:lnTo>
                      <a:pt x="219" y="121"/>
                    </a:lnTo>
                    <a:lnTo>
                      <a:pt x="223" y="121"/>
                    </a:lnTo>
                    <a:lnTo>
                      <a:pt x="227" y="121"/>
                    </a:lnTo>
                    <a:lnTo>
                      <a:pt x="231" y="109"/>
                    </a:lnTo>
                    <a:lnTo>
                      <a:pt x="235" y="109"/>
                    </a:lnTo>
                    <a:lnTo>
                      <a:pt x="239" y="109"/>
                    </a:lnTo>
                    <a:lnTo>
                      <a:pt x="243" y="109"/>
                    </a:lnTo>
                    <a:lnTo>
                      <a:pt x="247" y="109"/>
                    </a:lnTo>
                    <a:lnTo>
                      <a:pt x="250" y="109"/>
                    </a:lnTo>
                    <a:lnTo>
                      <a:pt x="254" y="101"/>
                    </a:lnTo>
                    <a:lnTo>
                      <a:pt x="258" y="101"/>
                    </a:lnTo>
                    <a:lnTo>
                      <a:pt x="262" y="101"/>
                    </a:lnTo>
                    <a:lnTo>
                      <a:pt x="266" y="101"/>
                    </a:lnTo>
                    <a:lnTo>
                      <a:pt x="270" y="101"/>
                    </a:lnTo>
                    <a:lnTo>
                      <a:pt x="274" y="101"/>
                    </a:lnTo>
                    <a:lnTo>
                      <a:pt x="278" y="101"/>
                    </a:lnTo>
                    <a:lnTo>
                      <a:pt x="282" y="89"/>
                    </a:lnTo>
                    <a:lnTo>
                      <a:pt x="286" y="89"/>
                    </a:lnTo>
                    <a:lnTo>
                      <a:pt x="289" y="89"/>
                    </a:lnTo>
                    <a:lnTo>
                      <a:pt x="293" y="89"/>
                    </a:lnTo>
                    <a:lnTo>
                      <a:pt x="297" y="89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78"/>
                    </a:lnTo>
                    <a:lnTo>
                      <a:pt x="325" y="66"/>
                    </a:lnTo>
                    <a:lnTo>
                      <a:pt x="329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54"/>
                    </a:lnTo>
                    <a:lnTo>
                      <a:pt x="344" y="54"/>
                    </a:lnTo>
                    <a:lnTo>
                      <a:pt x="348" y="54"/>
                    </a:lnTo>
                    <a:lnTo>
                      <a:pt x="352" y="54"/>
                    </a:lnTo>
                    <a:lnTo>
                      <a:pt x="356" y="54"/>
                    </a:lnTo>
                    <a:lnTo>
                      <a:pt x="360" y="46"/>
                    </a:lnTo>
                    <a:lnTo>
                      <a:pt x="364" y="46"/>
                    </a:lnTo>
                    <a:lnTo>
                      <a:pt x="368" y="46"/>
                    </a:lnTo>
                    <a:lnTo>
                      <a:pt x="372" y="46"/>
                    </a:lnTo>
                    <a:lnTo>
                      <a:pt x="375" y="35"/>
                    </a:lnTo>
                    <a:lnTo>
                      <a:pt x="379" y="35"/>
                    </a:lnTo>
                    <a:lnTo>
                      <a:pt x="383" y="35"/>
                    </a:lnTo>
                    <a:lnTo>
                      <a:pt x="383" y="23"/>
                    </a:lnTo>
                    <a:lnTo>
                      <a:pt x="387" y="23"/>
                    </a:lnTo>
                    <a:lnTo>
                      <a:pt x="391" y="23"/>
                    </a:lnTo>
                    <a:lnTo>
                      <a:pt x="395" y="23"/>
                    </a:lnTo>
                    <a:lnTo>
                      <a:pt x="399" y="23"/>
                    </a:lnTo>
                    <a:lnTo>
                      <a:pt x="403" y="23"/>
                    </a:lnTo>
                    <a:lnTo>
                      <a:pt x="407" y="11"/>
                    </a:lnTo>
                    <a:lnTo>
                      <a:pt x="411" y="11"/>
                    </a:lnTo>
                    <a:lnTo>
                      <a:pt x="415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23"/>
                    </a:lnTo>
                    <a:lnTo>
                      <a:pt x="438" y="23"/>
                    </a:lnTo>
                    <a:lnTo>
                      <a:pt x="442" y="23"/>
                    </a:lnTo>
                    <a:lnTo>
                      <a:pt x="446" y="23"/>
                    </a:lnTo>
                    <a:lnTo>
                      <a:pt x="450" y="35"/>
                    </a:lnTo>
                    <a:lnTo>
                      <a:pt x="454" y="35"/>
                    </a:lnTo>
                    <a:lnTo>
                      <a:pt x="458" y="46"/>
                    </a:lnTo>
                    <a:lnTo>
                      <a:pt x="461" y="46"/>
                    </a:lnTo>
                    <a:lnTo>
                      <a:pt x="465" y="54"/>
                    </a:lnTo>
                    <a:lnTo>
                      <a:pt x="469" y="54"/>
                    </a:lnTo>
                    <a:lnTo>
                      <a:pt x="473" y="66"/>
                    </a:lnTo>
                    <a:lnTo>
                      <a:pt x="477" y="66"/>
                    </a:lnTo>
                    <a:lnTo>
                      <a:pt x="481" y="78"/>
                    </a:lnTo>
                    <a:lnTo>
                      <a:pt x="485" y="8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auto">
              <a:xfrm>
                <a:off x="3795713" y="3355975"/>
                <a:ext cx="563563" cy="1063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12"/>
                  </a:cxn>
                  <a:cxn ang="0">
                    <a:pos x="19" y="20"/>
                  </a:cxn>
                  <a:cxn ang="0">
                    <a:pos x="27" y="20"/>
                  </a:cxn>
                  <a:cxn ang="0">
                    <a:pos x="35" y="32"/>
                  </a:cxn>
                  <a:cxn ang="0">
                    <a:pos x="43" y="43"/>
                  </a:cxn>
                  <a:cxn ang="0">
                    <a:pos x="51" y="43"/>
                  </a:cxn>
                  <a:cxn ang="0">
                    <a:pos x="58" y="43"/>
                  </a:cxn>
                  <a:cxn ang="0">
                    <a:pos x="66" y="55"/>
                  </a:cxn>
                  <a:cxn ang="0">
                    <a:pos x="74" y="55"/>
                  </a:cxn>
                  <a:cxn ang="0">
                    <a:pos x="82" y="55"/>
                  </a:cxn>
                  <a:cxn ang="0">
                    <a:pos x="90" y="55"/>
                  </a:cxn>
                  <a:cxn ang="0">
                    <a:pos x="98" y="67"/>
                  </a:cxn>
                  <a:cxn ang="0">
                    <a:pos x="105" y="67"/>
                  </a:cxn>
                  <a:cxn ang="0">
                    <a:pos x="113" y="67"/>
                  </a:cxn>
                  <a:cxn ang="0">
                    <a:pos x="121" y="67"/>
                  </a:cxn>
                  <a:cxn ang="0">
                    <a:pos x="129" y="67"/>
                  </a:cxn>
                  <a:cxn ang="0">
                    <a:pos x="137" y="67"/>
                  </a:cxn>
                  <a:cxn ang="0">
                    <a:pos x="144" y="67"/>
                  </a:cxn>
                  <a:cxn ang="0">
                    <a:pos x="152" y="67"/>
                  </a:cxn>
                  <a:cxn ang="0">
                    <a:pos x="160" y="67"/>
                  </a:cxn>
                  <a:cxn ang="0">
                    <a:pos x="168" y="67"/>
                  </a:cxn>
                  <a:cxn ang="0">
                    <a:pos x="176" y="67"/>
                  </a:cxn>
                  <a:cxn ang="0">
                    <a:pos x="184" y="67"/>
                  </a:cxn>
                  <a:cxn ang="0">
                    <a:pos x="191" y="67"/>
                  </a:cxn>
                  <a:cxn ang="0">
                    <a:pos x="199" y="67"/>
                  </a:cxn>
                  <a:cxn ang="0">
                    <a:pos x="207" y="67"/>
                  </a:cxn>
                  <a:cxn ang="0">
                    <a:pos x="215" y="67"/>
                  </a:cxn>
                  <a:cxn ang="0">
                    <a:pos x="223" y="67"/>
                  </a:cxn>
                  <a:cxn ang="0">
                    <a:pos x="230" y="67"/>
                  </a:cxn>
                  <a:cxn ang="0">
                    <a:pos x="238" y="67"/>
                  </a:cxn>
                  <a:cxn ang="0">
                    <a:pos x="246" y="67"/>
                  </a:cxn>
                  <a:cxn ang="0">
                    <a:pos x="254" y="67"/>
                  </a:cxn>
                  <a:cxn ang="0">
                    <a:pos x="262" y="67"/>
                  </a:cxn>
                  <a:cxn ang="0">
                    <a:pos x="270" y="55"/>
                  </a:cxn>
                  <a:cxn ang="0">
                    <a:pos x="277" y="55"/>
                  </a:cxn>
                  <a:cxn ang="0">
                    <a:pos x="285" y="55"/>
                  </a:cxn>
                  <a:cxn ang="0">
                    <a:pos x="293" y="67"/>
                  </a:cxn>
                  <a:cxn ang="0">
                    <a:pos x="301" y="67"/>
                  </a:cxn>
                  <a:cxn ang="0">
                    <a:pos x="309" y="67"/>
                  </a:cxn>
                  <a:cxn ang="0">
                    <a:pos x="316" y="67"/>
                  </a:cxn>
                  <a:cxn ang="0">
                    <a:pos x="324" y="67"/>
                  </a:cxn>
                  <a:cxn ang="0">
                    <a:pos x="332" y="67"/>
                  </a:cxn>
                  <a:cxn ang="0">
                    <a:pos x="340" y="67"/>
                  </a:cxn>
                  <a:cxn ang="0">
                    <a:pos x="348" y="67"/>
                  </a:cxn>
                  <a:cxn ang="0">
                    <a:pos x="355" y="67"/>
                  </a:cxn>
                </a:cxnLst>
                <a:rect l="0" t="0" r="r" b="b"/>
                <a:pathLst>
                  <a:path w="355" h="67">
                    <a:moveTo>
                      <a:pt x="0" y="0"/>
                    </a:moveTo>
                    <a:lnTo>
                      <a:pt x="4" y="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9" y="20"/>
                    </a:lnTo>
                    <a:lnTo>
                      <a:pt x="23" y="20"/>
                    </a:lnTo>
                    <a:lnTo>
                      <a:pt x="27" y="20"/>
                    </a:lnTo>
                    <a:lnTo>
                      <a:pt x="31" y="32"/>
                    </a:lnTo>
                    <a:lnTo>
                      <a:pt x="35" y="32"/>
                    </a:lnTo>
                    <a:lnTo>
                      <a:pt x="39" y="32"/>
                    </a:lnTo>
                    <a:lnTo>
                      <a:pt x="43" y="43"/>
                    </a:lnTo>
                    <a:lnTo>
                      <a:pt x="47" y="43"/>
                    </a:lnTo>
                    <a:lnTo>
                      <a:pt x="51" y="43"/>
                    </a:lnTo>
                    <a:lnTo>
                      <a:pt x="55" y="43"/>
                    </a:lnTo>
                    <a:lnTo>
                      <a:pt x="58" y="43"/>
                    </a:lnTo>
                    <a:lnTo>
                      <a:pt x="62" y="43"/>
                    </a:lnTo>
                    <a:lnTo>
                      <a:pt x="66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55"/>
                    </a:lnTo>
                    <a:lnTo>
                      <a:pt x="82" y="55"/>
                    </a:lnTo>
                    <a:lnTo>
                      <a:pt x="86" y="55"/>
                    </a:lnTo>
                    <a:lnTo>
                      <a:pt x="90" y="55"/>
                    </a:lnTo>
                    <a:lnTo>
                      <a:pt x="94" y="55"/>
                    </a:lnTo>
                    <a:lnTo>
                      <a:pt x="98" y="67"/>
                    </a:lnTo>
                    <a:lnTo>
                      <a:pt x="101" y="67"/>
                    </a:lnTo>
                    <a:lnTo>
                      <a:pt x="105" y="67"/>
                    </a:lnTo>
                    <a:lnTo>
                      <a:pt x="109" y="67"/>
                    </a:lnTo>
                    <a:lnTo>
                      <a:pt x="113" y="67"/>
                    </a:lnTo>
                    <a:lnTo>
                      <a:pt x="117" y="67"/>
                    </a:lnTo>
                    <a:lnTo>
                      <a:pt x="121" y="67"/>
                    </a:lnTo>
                    <a:lnTo>
                      <a:pt x="125" y="67"/>
                    </a:lnTo>
                    <a:lnTo>
                      <a:pt x="129" y="67"/>
                    </a:lnTo>
                    <a:lnTo>
                      <a:pt x="133" y="67"/>
                    </a:lnTo>
                    <a:lnTo>
                      <a:pt x="137" y="67"/>
                    </a:lnTo>
                    <a:lnTo>
                      <a:pt x="141" y="67"/>
                    </a:lnTo>
                    <a:lnTo>
                      <a:pt x="144" y="67"/>
                    </a:lnTo>
                    <a:lnTo>
                      <a:pt x="148" y="67"/>
                    </a:lnTo>
                    <a:lnTo>
                      <a:pt x="152" y="67"/>
                    </a:lnTo>
                    <a:lnTo>
                      <a:pt x="156" y="67"/>
                    </a:lnTo>
                    <a:lnTo>
                      <a:pt x="160" y="67"/>
                    </a:lnTo>
                    <a:lnTo>
                      <a:pt x="164" y="67"/>
                    </a:lnTo>
                    <a:lnTo>
                      <a:pt x="168" y="67"/>
                    </a:lnTo>
                    <a:lnTo>
                      <a:pt x="172" y="67"/>
                    </a:lnTo>
                    <a:lnTo>
                      <a:pt x="176" y="67"/>
                    </a:lnTo>
                    <a:lnTo>
                      <a:pt x="180" y="67"/>
                    </a:lnTo>
                    <a:lnTo>
                      <a:pt x="184" y="67"/>
                    </a:lnTo>
                    <a:lnTo>
                      <a:pt x="187" y="67"/>
                    </a:lnTo>
                    <a:lnTo>
                      <a:pt x="191" y="67"/>
                    </a:lnTo>
                    <a:lnTo>
                      <a:pt x="195" y="67"/>
                    </a:lnTo>
                    <a:lnTo>
                      <a:pt x="199" y="67"/>
                    </a:lnTo>
                    <a:lnTo>
                      <a:pt x="203" y="67"/>
                    </a:lnTo>
                    <a:lnTo>
                      <a:pt x="207" y="67"/>
                    </a:lnTo>
                    <a:lnTo>
                      <a:pt x="211" y="67"/>
                    </a:lnTo>
                    <a:lnTo>
                      <a:pt x="215" y="67"/>
                    </a:lnTo>
                    <a:lnTo>
                      <a:pt x="219" y="67"/>
                    </a:lnTo>
                    <a:lnTo>
                      <a:pt x="223" y="67"/>
                    </a:lnTo>
                    <a:lnTo>
                      <a:pt x="227" y="67"/>
                    </a:lnTo>
                    <a:lnTo>
                      <a:pt x="230" y="67"/>
                    </a:lnTo>
                    <a:lnTo>
                      <a:pt x="234" y="67"/>
                    </a:lnTo>
                    <a:lnTo>
                      <a:pt x="238" y="67"/>
                    </a:lnTo>
                    <a:lnTo>
                      <a:pt x="242" y="67"/>
                    </a:lnTo>
                    <a:lnTo>
                      <a:pt x="246" y="67"/>
                    </a:lnTo>
                    <a:lnTo>
                      <a:pt x="250" y="67"/>
                    </a:lnTo>
                    <a:lnTo>
                      <a:pt x="254" y="67"/>
                    </a:lnTo>
                    <a:lnTo>
                      <a:pt x="258" y="67"/>
                    </a:lnTo>
                    <a:lnTo>
                      <a:pt x="262" y="67"/>
                    </a:lnTo>
                    <a:lnTo>
                      <a:pt x="266" y="55"/>
                    </a:lnTo>
                    <a:lnTo>
                      <a:pt x="270" y="55"/>
                    </a:lnTo>
                    <a:lnTo>
                      <a:pt x="273" y="55"/>
                    </a:lnTo>
                    <a:lnTo>
                      <a:pt x="277" y="55"/>
                    </a:lnTo>
                    <a:lnTo>
                      <a:pt x="281" y="55"/>
                    </a:lnTo>
                    <a:lnTo>
                      <a:pt x="285" y="55"/>
                    </a:lnTo>
                    <a:lnTo>
                      <a:pt x="289" y="55"/>
                    </a:lnTo>
                    <a:lnTo>
                      <a:pt x="293" y="67"/>
                    </a:lnTo>
                    <a:lnTo>
                      <a:pt x="297" y="55"/>
                    </a:lnTo>
                    <a:lnTo>
                      <a:pt x="301" y="67"/>
                    </a:lnTo>
                    <a:lnTo>
                      <a:pt x="305" y="67"/>
                    </a:lnTo>
                    <a:lnTo>
                      <a:pt x="309" y="67"/>
                    </a:lnTo>
                    <a:lnTo>
                      <a:pt x="312" y="67"/>
                    </a:lnTo>
                    <a:lnTo>
                      <a:pt x="316" y="67"/>
                    </a:lnTo>
                    <a:lnTo>
                      <a:pt x="320" y="67"/>
                    </a:lnTo>
                    <a:lnTo>
                      <a:pt x="324" y="67"/>
                    </a:lnTo>
                    <a:lnTo>
                      <a:pt x="328" y="67"/>
                    </a:lnTo>
                    <a:lnTo>
                      <a:pt x="332" y="67"/>
                    </a:lnTo>
                    <a:lnTo>
                      <a:pt x="336" y="67"/>
                    </a:lnTo>
                    <a:lnTo>
                      <a:pt x="340" y="67"/>
                    </a:lnTo>
                    <a:lnTo>
                      <a:pt x="344" y="67"/>
                    </a:lnTo>
                    <a:lnTo>
                      <a:pt x="348" y="67"/>
                    </a:lnTo>
                    <a:lnTo>
                      <a:pt x="352" y="67"/>
                    </a:lnTo>
                    <a:lnTo>
                      <a:pt x="355" y="67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952113" y="3798138"/>
              <a:ext cx="1891614" cy="1013398"/>
              <a:chOff x="2238375" y="3387725"/>
              <a:chExt cx="2120901" cy="1109663"/>
            </a:xfrm>
          </p:grpSpPr>
          <p:sp>
            <p:nvSpPr>
              <p:cNvPr id="3148" name="Freeform 76"/>
              <p:cNvSpPr>
                <a:spLocks/>
              </p:cNvSpPr>
              <p:nvPr/>
            </p:nvSpPr>
            <p:spPr bwMode="auto">
              <a:xfrm>
                <a:off x="2238375" y="3654425"/>
                <a:ext cx="787400" cy="190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12"/>
                  </a:cxn>
                  <a:cxn ang="0">
                    <a:pos x="395" y="0"/>
                  </a:cxn>
                  <a:cxn ang="0">
                    <a:pos x="406" y="12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3" y="12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9" y="12"/>
                  </a:cxn>
                </a:cxnLst>
                <a:rect l="0" t="0" r="r" b="b"/>
                <a:pathLst>
                  <a:path w="496" h="12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12"/>
                    </a:lnTo>
                    <a:lnTo>
                      <a:pt x="379" y="12"/>
                    </a:lnTo>
                    <a:lnTo>
                      <a:pt x="383" y="12"/>
                    </a:lnTo>
                    <a:lnTo>
                      <a:pt x="387" y="12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12"/>
                    </a:lnTo>
                    <a:lnTo>
                      <a:pt x="410" y="12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12"/>
                    </a:lnTo>
                    <a:lnTo>
                      <a:pt x="449" y="12"/>
                    </a:lnTo>
                    <a:lnTo>
                      <a:pt x="453" y="12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auto">
              <a:xfrm>
                <a:off x="3025775" y="3387725"/>
                <a:ext cx="782638" cy="1109663"/>
              </a:xfrm>
              <a:custGeom>
                <a:avLst/>
                <a:gdLst/>
                <a:ahLst/>
                <a:cxnLst>
                  <a:cxn ang="0">
                    <a:pos x="8" y="180"/>
                  </a:cxn>
                  <a:cxn ang="0">
                    <a:pos x="20" y="180"/>
                  </a:cxn>
                  <a:cxn ang="0">
                    <a:pos x="32" y="180"/>
                  </a:cxn>
                  <a:cxn ang="0">
                    <a:pos x="43" y="168"/>
                  </a:cxn>
                  <a:cxn ang="0">
                    <a:pos x="55" y="133"/>
                  </a:cxn>
                  <a:cxn ang="0">
                    <a:pos x="67" y="59"/>
                  </a:cxn>
                  <a:cxn ang="0">
                    <a:pos x="78" y="35"/>
                  </a:cxn>
                  <a:cxn ang="0">
                    <a:pos x="90" y="12"/>
                  </a:cxn>
                  <a:cxn ang="0">
                    <a:pos x="102" y="168"/>
                  </a:cxn>
                  <a:cxn ang="0">
                    <a:pos x="114" y="434"/>
                  </a:cxn>
                  <a:cxn ang="0">
                    <a:pos x="125" y="633"/>
                  </a:cxn>
                  <a:cxn ang="0">
                    <a:pos x="137" y="621"/>
                  </a:cxn>
                  <a:cxn ang="0">
                    <a:pos x="149" y="434"/>
                  </a:cxn>
                  <a:cxn ang="0">
                    <a:pos x="161" y="277"/>
                  </a:cxn>
                  <a:cxn ang="0">
                    <a:pos x="172" y="234"/>
                  </a:cxn>
                  <a:cxn ang="0">
                    <a:pos x="184" y="168"/>
                  </a:cxn>
                  <a:cxn ang="0">
                    <a:pos x="196" y="145"/>
                  </a:cxn>
                  <a:cxn ang="0">
                    <a:pos x="207" y="133"/>
                  </a:cxn>
                  <a:cxn ang="0">
                    <a:pos x="215" y="125"/>
                  </a:cxn>
                  <a:cxn ang="0">
                    <a:pos x="227" y="125"/>
                  </a:cxn>
                  <a:cxn ang="0">
                    <a:pos x="239" y="113"/>
                  </a:cxn>
                  <a:cxn ang="0">
                    <a:pos x="250" y="113"/>
                  </a:cxn>
                  <a:cxn ang="0">
                    <a:pos x="262" y="102"/>
                  </a:cxn>
                  <a:cxn ang="0">
                    <a:pos x="274" y="102"/>
                  </a:cxn>
                  <a:cxn ang="0">
                    <a:pos x="286" y="90"/>
                  </a:cxn>
                  <a:cxn ang="0">
                    <a:pos x="297" y="90"/>
                  </a:cxn>
                  <a:cxn ang="0">
                    <a:pos x="309" y="78"/>
                  </a:cxn>
                  <a:cxn ang="0">
                    <a:pos x="321" y="78"/>
                  </a:cxn>
                  <a:cxn ang="0">
                    <a:pos x="332" y="66"/>
                  </a:cxn>
                  <a:cxn ang="0">
                    <a:pos x="344" y="59"/>
                  </a:cxn>
                  <a:cxn ang="0">
                    <a:pos x="356" y="47"/>
                  </a:cxn>
                  <a:cxn ang="0">
                    <a:pos x="368" y="47"/>
                  </a:cxn>
                  <a:cxn ang="0">
                    <a:pos x="379" y="35"/>
                  </a:cxn>
                  <a:cxn ang="0">
                    <a:pos x="391" y="23"/>
                  </a:cxn>
                  <a:cxn ang="0">
                    <a:pos x="403" y="12"/>
                  </a:cxn>
                  <a:cxn ang="0">
                    <a:pos x="415" y="12"/>
                  </a:cxn>
                  <a:cxn ang="0">
                    <a:pos x="426" y="12"/>
                  </a:cxn>
                  <a:cxn ang="0">
                    <a:pos x="438" y="23"/>
                  </a:cxn>
                  <a:cxn ang="0">
                    <a:pos x="450" y="35"/>
                  </a:cxn>
                  <a:cxn ang="0">
                    <a:pos x="461" y="47"/>
                  </a:cxn>
                  <a:cxn ang="0">
                    <a:pos x="473" y="66"/>
                  </a:cxn>
                  <a:cxn ang="0">
                    <a:pos x="485" y="78"/>
                  </a:cxn>
                </a:cxnLst>
                <a:rect l="0" t="0" r="r" b="b"/>
                <a:pathLst>
                  <a:path w="493" h="699">
                    <a:moveTo>
                      <a:pt x="0" y="180"/>
                    </a:moveTo>
                    <a:lnTo>
                      <a:pt x="4" y="180"/>
                    </a:lnTo>
                    <a:lnTo>
                      <a:pt x="8" y="180"/>
                    </a:lnTo>
                    <a:lnTo>
                      <a:pt x="12" y="180"/>
                    </a:lnTo>
                    <a:lnTo>
                      <a:pt x="16" y="180"/>
                    </a:lnTo>
                    <a:lnTo>
                      <a:pt x="20" y="180"/>
                    </a:lnTo>
                    <a:lnTo>
                      <a:pt x="24" y="180"/>
                    </a:lnTo>
                    <a:lnTo>
                      <a:pt x="28" y="180"/>
                    </a:lnTo>
                    <a:lnTo>
                      <a:pt x="32" y="180"/>
                    </a:lnTo>
                    <a:lnTo>
                      <a:pt x="36" y="180"/>
                    </a:lnTo>
                    <a:lnTo>
                      <a:pt x="39" y="180"/>
                    </a:lnTo>
                    <a:lnTo>
                      <a:pt x="43" y="168"/>
                    </a:lnTo>
                    <a:lnTo>
                      <a:pt x="47" y="168"/>
                    </a:lnTo>
                    <a:lnTo>
                      <a:pt x="51" y="145"/>
                    </a:lnTo>
                    <a:lnTo>
                      <a:pt x="55" y="133"/>
                    </a:lnTo>
                    <a:lnTo>
                      <a:pt x="59" y="113"/>
                    </a:lnTo>
                    <a:lnTo>
                      <a:pt x="63" y="78"/>
                    </a:lnTo>
                    <a:lnTo>
                      <a:pt x="67" y="59"/>
                    </a:lnTo>
                    <a:lnTo>
                      <a:pt x="71" y="47"/>
                    </a:lnTo>
                    <a:lnTo>
                      <a:pt x="75" y="47"/>
                    </a:lnTo>
                    <a:lnTo>
                      <a:pt x="78" y="35"/>
                    </a:lnTo>
                    <a:lnTo>
                      <a:pt x="82" y="12"/>
                    </a:lnTo>
                    <a:lnTo>
                      <a:pt x="86" y="0"/>
                    </a:lnTo>
                    <a:lnTo>
                      <a:pt x="90" y="12"/>
                    </a:lnTo>
                    <a:lnTo>
                      <a:pt x="94" y="47"/>
                    </a:lnTo>
                    <a:lnTo>
                      <a:pt x="98" y="102"/>
                    </a:lnTo>
                    <a:lnTo>
                      <a:pt x="102" y="168"/>
                    </a:lnTo>
                    <a:lnTo>
                      <a:pt x="106" y="266"/>
                    </a:lnTo>
                    <a:lnTo>
                      <a:pt x="110" y="367"/>
                    </a:lnTo>
                    <a:lnTo>
                      <a:pt x="114" y="434"/>
                    </a:lnTo>
                    <a:lnTo>
                      <a:pt x="118" y="500"/>
                    </a:lnTo>
                    <a:lnTo>
                      <a:pt x="121" y="567"/>
                    </a:lnTo>
                    <a:lnTo>
                      <a:pt x="125" y="633"/>
                    </a:lnTo>
                    <a:lnTo>
                      <a:pt x="129" y="699"/>
                    </a:lnTo>
                    <a:lnTo>
                      <a:pt x="133" y="688"/>
                    </a:lnTo>
                    <a:lnTo>
                      <a:pt x="137" y="621"/>
                    </a:lnTo>
                    <a:lnTo>
                      <a:pt x="141" y="555"/>
                    </a:lnTo>
                    <a:lnTo>
                      <a:pt x="145" y="488"/>
                    </a:lnTo>
                    <a:lnTo>
                      <a:pt x="149" y="434"/>
                    </a:lnTo>
                    <a:lnTo>
                      <a:pt x="153" y="367"/>
                    </a:lnTo>
                    <a:lnTo>
                      <a:pt x="157" y="313"/>
                    </a:lnTo>
                    <a:lnTo>
                      <a:pt x="161" y="277"/>
                    </a:lnTo>
                    <a:lnTo>
                      <a:pt x="164" y="258"/>
                    </a:lnTo>
                    <a:lnTo>
                      <a:pt x="168" y="246"/>
                    </a:lnTo>
                    <a:lnTo>
                      <a:pt x="172" y="234"/>
                    </a:lnTo>
                    <a:lnTo>
                      <a:pt x="176" y="211"/>
                    </a:lnTo>
                    <a:lnTo>
                      <a:pt x="180" y="191"/>
                    </a:lnTo>
                    <a:lnTo>
                      <a:pt x="184" y="168"/>
                    </a:lnTo>
                    <a:lnTo>
                      <a:pt x="188" y="156"/>
                    </a:lnTo>
                    <a:lnTo>
                      <a:pt x="192" y="156"/>
                    </a:lnTo>
                    <a:lnTo>
                      <a:pt x="196" y="145"/>
                    </a:lnTo>
                    <a:lnTo>
                      <a:pt x="200" y="145"/>
                    </a:lnTo>
                    <a:lnTo>
                      <a:pt x="204" y="133"/>
                    </a:lnTo>
                    <a:lnTo>
                      <a:pt x="207" y="133"/>
                    </a:lnTo>
                    <a:lnTo>
                      <a:pt x="207" y="125"/>
                    </a:lnTo>
                    <a:lnTo>
                      <a:pt x="211" y="125"/>
                    </a:lnTo>
                    <a:lnTo>
                      <a:pt x="215" y="125"/>
                    </a:lnTo>
                    <a:lnTo>
                      <a:pt x="219" y="125"/>
                    </a:lnTo>
                    <a:lnTo>
                      <a:pt x="223" y="125"/>
                    </a:lnTo>
                    <a:lnTo>
                      <a:pt x="227" y="125"/>
                    </a:lnTo>
                    <a:lnTo>
                      <a:pt x="231" y="113"/>
                    </a:lnTo>
                    <a:lnTo>
                      <a:pt x="235" y="113"/>
                    </a:lnTo>
                    <a:lnTo>
                      <a:pt x="239" y="113"/>
                    </a:lnTo>
                    <a:lnTo>
                      <a:pt x="243" y="113"/>
                    </a:lnTo>
                    <a:lnTo>
                      <a:pt x="247" y="113"/>
                    </a:lnTo>
                    <a:lnTo>
                      <a:pt x="250" y="113"/>
                    </a:lnTo>
                    <a:lnTo>
                      <a:pt x="254" y="102"/>
                    </a:lnTo>
                    <a:lnTo>
                      <a:pt x="258" y="102"/>
                    </a:lnTo>
                    <a:lnTo>
                      <a:pt x="262" y="102"/>
                    </a:lnTo>
                    <a:lnTo>
                      <a:pt x="266" y="102"/>
                    </a:lnTo>
                    <a:lnTo>
                      <a:pt x="270" y="102"/>
                    </a:lnTo>
                    <a:lnTo>
                      <a:pt x="274" y="102"/>
                    </a:lnTo>
                    <a:lnTo>
                      <a:pt x="278" y="90"/>
                    </a:lnTo>
                    <a:lnTo>
                      <a:pt x="282" y="90"/>
                    </a:lnTo>
                    <a:lnTo>
                      <a:pt x="286" y="90"/>
                    </a:lnTo>
                    <a:lnTo>
                      <a:pt x="289" y="90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78"/>
                    </a:lnTo>
                    <a:lnTo>
                      <a:pt x="325" y="66"/>
                    </a:lnTo>
                    <a:lnTo>
                      <a:pt x="329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59"/>
                    </a:lnTo>
                    <a:lnTo>
                      <a:pt x="344" y="59"/>
                    </a:lnTo>
                    <a:lnTo>
                      <a:pt x="348" y="59"/>
                    </a:lnTo>
                    <a:lnTo>
                      <a:pt x="352" y="59"/>
                    </a:lnTo>
                    <a:lnTo>
                      <a:pt x="356" y="47"/>
                    </a:lnTo>
                    <a:lnTo>
                      <a:pt x="360" y="47"/>
                    </a:lnTo>
                    <a:lnTo>
                      <a:pt x="364" y="47"/>
                    </a:lnTo>
                    <a:lnTo>
                      <a:pt x="368" y="47"/>
                    </a:lnTo>
                    <a:lnTo>
                      <a:pt x="372" y="35"/>
                    </a:lnTo>
                    <a:lnTo>
                      <a:pt x="375" y="35"/>
                    </a:lnTo>
                    <a:lnTo>
                      <a:pt x="379" y="35"/>
                    </a:lnTo>
                    <a:lnTo>
                      <a:pt x="383" y="23"/>
                    </a:lnTo>
                    <a:lnTo>
                      <a:pt x="387" y="23"/>
                    </a:lnTo>
                    <a:lnTo>
                      <a:pt x="391" y="23"/>
                    </a:lnTo>
                    <a:lnTo>
                      <a:pt x="395" y="23"/>
                    </a:lnTo>
                    <a:lnTo>
                      <a:pt x="399" y="12"/>
                    </a:lnTo>
                    <a:lnTo>
                      <a:pt x="403" y="12"/>
                    </a:lnTo>
                    <a:lnTo>
                      <a:pt x="407" y="12"/>
                    </a:lnTo>
                    <a:lnTo>
                      <a:pt x="411" y="12"/>
                    </a:lnTo>
                    <a:lnTo>
                      <a:pt x="415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23"/>
                    </a:lnTo>
                    <a:lnTo>
                      <a:pt x="442" y="23"/>
                    </a:lnTo>
                    <a:lnTo>
                      <a:pt x="446" y="23"/>
                    </a:lnTo>
                    <a:lnTo>
                      <a:pt x="450" y="35"/>
                    </a:lnTo>
                    <a:lnTo>
                      <a:pt x="454" y="35"/>
                    </a:lnTo>
                    <a:lnTo>
                      <a:pt x="458" y="35"/>
                    </a:lnTo>
                    <a:lnTo>
                      <a:pt x="461" y="47"/>
                    </a:lnTo>
                    <a:lnTo>
                      <a:pt x="465" y="47"/>
                    </a:lnTo>
                    <a:lnTo>
                      <a:pt x="469" y="59"/>
                    </a:lnTo>
                    <a:lnTo>
                      <a:pt x="473" y="66"/>
                    </a:lnTo>
                    <a:lnTo>
                      <a:pt x="477" y="66"/>
                    </a:lnTo>
                    <a:lnTo>
                      <a:pt x="481" y="78"/>
                    </a:lnTo>
                    <a:lnTo>
                      <a:pt x="485" y="78"/>
                    </a:lnTo>
                    <a:lnTo>
                      <a:pt x="489" y="90"/>
                    </a:lnTo>
                    <a:lnTo>
                      <a:pt x="493" y="9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0" name="Freeform 78"/>
              <p:cNvSpPr>
                <a:spLocks/>
              </p:cNvSpPr>
              <p:nvPr/>
            </p:nvSpPr>
            <p:spPr bwMode="auto">
              <a:xfrm>
                <a:off x="3808413" y="3530600"/>
                <a:ext cx="550863" cy="104775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11" y="12"/>
                  </a:cxn>
                  <a:cxn ang="0">
                    <a:pos x="19" y="23"/>
                  </a:cxn>
                  <a:cxn ang="0">
                    <a:pos x="27" y="35"/>
                  </a:cxn>
                  <a:cxn ang="0">
                    <a:pos x="35" y="43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8" y="55"/>
                  </a:cxn>
                  <a:cxn ang="0">
                    <a:pos x="66" y="55"/>
                  </a:cxn>
                  <a:cxn ang="0">
                    <a:pos x="74" y="55"/>
                  </a:cxn>
                  <a:cxn ang="0">
                    <a:pos x="82" y="66"/>
                  </a:cxn>
                  <a:cxn ang="0">
                    <a:pos x="90" y="66"/>
                  </a:cxn>
                  <a:cxn ang="0">
                    <a:pos x="97" y="66"/>
                  </a:cxn>
                  <a:cxn ang="0">
                    <a:pos x="105" y="66"/>
                  </a:cxn>
                  <a:cxn ang="0">
                    <a:pos x="113" y="66"/>
                  </a:cxn>
                  <a:cxn ang="0">
                    <a:pos x="121" y="66"/>
                  </a:cxn>
                  <a:cxn ang="0">
                    <a:pos x="129" y="66"/>
                  </a:cxn>
                  <a:cxn ang="0">
                    <a:pos x="136" y="66"/>
                  </a:cxn>
                  <a:cxn ang="0">
                    <a:pos x="144" y="66"/>
                  </a:cxn>
                  <a:cxn ang="0">
                    <a:pos x="152" y="66"/>
                  </a:cxn>
                  <a:cxn ang="0">
                    <a:pos x="160" y="66"/>
                  </a:cxn>
                  <a:cxn ang="0">
                    <a:pos x="168" y="66"/>
                  </a:cxn>
                  <a:cxn ang="0">
                    <a:pos x="176" y="66"/>
                  </a:cxn>
                  <a:cxn ang="0">
                    <a:pos x="183" y="66"/>
                  </a:cxn>
                  <a:cxn ang="0">
                    <a:pos x="191" y="66"/>
                  </a:cxn>
                  <a:cxn ang="0">
                    <a:pos x="199" y="66"/>
                  </a:cxn>
                  <a:cxn ang="0">
                    <a:pos x="207" y="66"/>
                  </a:cxn>
                  <a:cxn ang="0">
                    <a:pos x="215" y="66"/>
                  </a:cxn>
                  <a:cxn ang="0">
                    <a:pos x="222" y="66"/>
                  </a:cxn>
                  <a:cxn ang="0">
                    <a:pos x="230" y="66"/>
                  </a:cxn>
                  <a:cxn ang="0">
                    <a:pos x="238" y="66"/>
                  </a:cxn>
                  <a:cxn ang="0">
                    <a:pos x="246" y="66"/>
                  </a:cxn>
                  <a:cxn ang="0">
                    <a:pos x="254" y="66"/>
                  </a:cxn>
                  <a:cxn ang="0">
                    <a:pos x="262" y="55"/>
                  </a:cxn>
                  <a:cxn ang="0">
                    <a:pos x="269" y="55"/>
                  </a:cxn>
                  <a:cxn ang="0">
                    <a:pos x="277" y="66"/>
                  </a:cxn>
                  <a:cxn ang="0">
                    <a:pos x="285" y="66"/>
                  </a:cxn>
                  <a:cxn ang="0">
                    <a:pos x="293" y="66"/>
                  </a:cxn>
                  <a:cxn ang="0">
                    <a:pos x="301" y="66"/>
                  </a:cxn>
                  <a:cxn ang="0">
                    <a:pos x="308" y="66"/>
                  </a:cxn>
                  <a:cxn ang="0">
                    <a:pos x="316" y="66"/>
                  </a:cxn>
                  <a:cxn ang="0">
                    <a:pos x="324" y="66"/>
                  </a:cxn>
                  <a:cxn ang="0">
                    <a:pos x="332" y="66"/>
                  </a:cxn>
                  <a:cxn ang="0">
                    <a:pos x="340" y="66"/>
                  </a:cxn>
                  <a:cxn ang="0">
                    <a:pos x="347" y="66"/>
                  </a:cxn>
                </a:cxnLst>
                <a:rect l="0" t="0" r="r" b="b"/>
                <a:pathLst>
                  <a:path w="347" h="66">
                    <a:moveTo>
                      <a:pt x="0" y="0"/>
                    </a:moveTo>
                    <a:lnTo>
                      <a:pt x="4" y="12"/>
                    </a:lnTo>
                    <a:lnTo>
                      <a:pt x="8" y="12"/>
                    </a:lnTo>
                    <a:lnTo>
                      <a:pt x="11" y="12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3" y="35"/>
                    </a:lnTo>
                    <a:lnTo>
                      <a:pt x="27" y="35"/>
                    </a:lnTo>
                    <a:lnTo>
                      <a:pt x="31" y="35"/>
                    </a:lnTo>
                    <a:lnTo>
                      <a:pt x="35" y="43"/>
                    </a:lnTo>
                    <a:lnTo>
                      <a:pt x="39" y="43"/>
                    </a:lnTo>
                    <a:lnTo>
                      <a:pt x="43" y="43"/>
                    </a:lnTo>
                    <a:lnTo>
                      <a:pt x="47" y="43"/>
                    </a:lnTo>
                    <a:lnTo>
                      <a:pt x="50" y="43"/>
                    </a:lnTo>
                    <a:lnTo>
                      <a:pt x="54" y="43"/>
                    </a:lnTo>
                    <a:lnTo>
                      <a:pt x="58" y="55"/>
                    </a:lnTo>
                    <a:lnTo>
                      <a:pt x="62" y="55"/>
                    </a:lnTo>
                    <a:lnTo>
                      <a:pt x="66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66"/>
                    </a:lnTo>
                    <a:lnTo>
                      <a:pt x="82" y="66"/>
                    </a:lnTo>
                    <a:lnTo>
                      <a:pt x="86" y="66"/>
                    </a:lnTo>
                    <a:lnTo>
                      <a:pt x="90" y="66"/>
                    </a:lnTo>
                    <a:lnTo>
                      <a:pt x="93" y="66"/>
                    </a:lnTo>
                    <a:lnTo>
                      <a:pt x="97" y="66"/>
                    </a:lnTo>
                    <a:lnTo>
                      <a:pt x="101" y="66"/>
                    </a:lnTo>
                    <a:lnTo>
                      <a:pt x="105" y="66"/>
                    </a:lnTo>
                    <a:lnTo>
                      <a:pt x="109" y="66"/>
                    </a:lnTo>
                    <a:lnTo>
                      <a:pt x="113" y="66"/>
                    </a:lnTo>
                    <a:lnTo>
                      <a:pt x="117" y="66"/>
                    </a:lnTo>
                    <a:lnTo>
                      <a:pt x="121" y="66"/>
                    </a:lnTo>
                    <a:lnTo>
                      <a:pt x="125" y="66"/>
                    </a:lnTo>
                    <a:lnTo>
                      <a:pt x="129" y="66"/>
                    </a:lnTo>
                    <a:lnTo>
                      <a:pt x="133" y="66"/>
                    </a:lnTo>
                    <a:lnTo>
                      <a:pt x="136" y="66"/>
                    </a:lnTo>
                    <a:lnTo>
                      <a:pt x="140" y="66"/>
                    </a:lnTo>
                    <a:lnTo>
                      <a:pt x="144" y="66"/>
                    </a:lnTo>
                    <a:lnTo>
                      <a:pt x="148" y="66"/>
                    </a:lnTo>
                    <a:lnTo>
                      <a:pt x="152" y="66"/>
                    </a:lnTo>
                    <a:lnTo>
                      <a:pt x="156" y="66"/>
                    </a:lnTo>
                    <a:lnTo>
                      <a:pt x="160" y="66"/>
                    </a:lnTo>
                    <a:lnTo>
                      <a:pt x="164" y="66"/>
                    </a:lnTo>
                    <a:lnTo>
                      <a:pt x="168" y="66"/>
                    </a:lnTo>
                    <a:lnTo>
                      <a:pt x="172" y="66"/>
                    </a:lnTo>
                    <a:lnTo>
                      <a:pt x="176" y="66"/>
                    </a:lnTo>
                    <a:lnTo>
                      <a:pt x="179" y="66"/>
                    </a:lnTo>
                    <a:lnTo>
                      <a:pt x="183" y="66"/>
                    </a:lnTo>
                    <a:lnTo>
                      <a:pt x="187" y="66"/>
                    </a:lnTo>
                    <a:lnTo>
                      <a:pt x="191" y="66"/>
                    </a:lnTo>
                    <a:lnTo>
                      <a:pt x="195" y="66"/>
                    </a:lnTo>
                    <a:lnTo>
                      <a:pt x="199" y="66"/>
                    </a:lnTo>
                    <a:lnTo>
                      <a:pt x="203" y="66"/>
                    </a:lnTo>
                    <a:lnTo>
                      <a:pt x="207" y="66"/>
                    </a:lnTo>
                    <a:lnTo>
                      <a:pt x="211" y="66"/>
                    </a:lnTo>
                    <a:lnTo>
                      <a:pt x="215" y="66"/>
                    </a:lnTo>
                    <a:lnTo>
                      <a:pt x="219" y="66"/>
                    </a:lnTo>
                    <a:lnTo>
                      <a:pt x="222" y="66"/>
                    </a:lnTo>
                    <a:lnTo>
                      <a:pt x="226" y="66"/>
                    </a:lnTo>
                    <a:lnTo>
                      <a:pt x="230" y="66"/>
                    </a:lnTo>
                    <a:lnTo>
                      <a:pt x="234" y="66"/>
                    </a:lnTo>
                    <a:lnTo>
                      <a:pt x="238" y="66"/>
                    </a:lnTo>
                    <a:lnTo>
                      <a:pt x="242" y="66"/>
                    </a:lnTo>
                    <a:lnTo>
                      <a:pt x="246" y="66"/>
                    </a:lnTo>
                    <a:lnTo>
                      <a:pt x="250" y="66"/>
                    </a:lnTo>
                    <a:lnTo>
                      <a:pt x="254" y="66"/>
                    </a:lnTo>
                    <a:lnTo>
                      <a:pt x="258" y="55"/>
                    </a:lnTo>
                    <a:lnTo>
                      <a:pt x="262" y="55"/>
                    </a:lnTo>
                    <a:lnTo>
                      <a:pt x="265" y="55"/>
                    </a:lnTo>
                    <a:lnTo>
                      <a:pt x="269" y="55"/>
                    </a:lnTo>
                    <a:lnTo>
                      <a:pt x="273" y="55"/>
                    </a:lnTo>
                    <a:lnTo>
                      <a:pt x="277" y="66"/>
                    </a:lnTo>
                    <a:lnTo>
                      <a:pt x="281" y="66"/>
                    </a:lnTo>
                    <a:lnTo>
                      <a:pt x="285" y="66"/>
                    </a:lnTo>
                    <a:lnTo>
                      <a:pt x="289" y="66"/>
                    </a:lnTo>
                    <a:lnTo>
                      <a:pt x="293" y="66"/>
                    </a:lnTo>
                    <a:lnTo>
                      <a:pt x="297" y="66"/>
                    </a:lnTo>
                    <a:lnTo>
                      <a:pt x="301" y="66"/>
                    </a:lnTo>
                    <a:lnTo>
                      <a:pt x="304" y="66"/>
                    </a:lnTo>
                    <a:lnTo>
                      <a:pt x="308" y="66"/>
                    </a:lnTo>
                    <a:lnTo>
                      <a:pt x="312" y="66"/>
                    </a:lnTo>
                    <a:lnTo>
                      <a:pt x="316" y="66"/>
                    </a:lnTo>
                    <a:lnTo>
                      <a:pt x="320" y="66"/>
                    </a:lnTo>
                    <a:lnTo>
                      <a:pt x="324" y="66"/>
                    </a:lnTo>
                    <a:lnTo>
                      <a:pt x="328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66"/>
                    </a:lnTo>
                    <a:lnTo>
                      <a:pt x="344" y="66"/>
                    </a:lnTo>
                    <a:lnTo>
                      <a:pt x="347" y="6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952113" y="3961963"/>
              <a:ext cx="1891614" cy="1009049"/>
              <a:chOff x="2238375" y="3567113"/>
              <a:chExt cx="2120901" cy="1104900"/>
            </a:xfrm>
          </p:grpSpPr>
          <p:sp>
            <p:nvSpPr>
              <p:cNvPr id="3151" name="Freeform 79"/>
              <p:cNvSpPr>
                <a:spLocks/>
              </p:cNvSpPr>
              <p:nvPr/>
            </p:nvSpPr>
            <p:spPr bwMode="auto">
              <a:xfrm>
                <a:off x="2238375" y="3827463"/>
                <a:ext cx="787400" cy="190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5" y="0"/>
                  </a:cxn>
                  <a:cxn ang="0">
                    <a:pos x="406" y="0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3" y="12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9" y="12"/>
                  </a:cxn>
                </a:cxnLst>
                <a:rect l="0" t="0" r="r" b="b"/>
                <a:pathLst>
                  <a:path w="496" h="12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10" y="0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12"/>
                    </a:lnTo>
                    <a:lnTo>
                      <a:pt x="449" y="0"/>
                    </a:lnTo>
                    <a:lnTo>
                      <a:pt x="453" y="12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auto">
              <a:xfrm>
                <a:off x="3025775" y="3567113"/>
                <a:ext cx="788988" cy="1104900"/>
              </a:xfrm>
              <a:custGeom>
                <a:avLst/>
                <a:gdLst/>
                <a:ahLst/>
                <a:cxnLst>
                  <a:cxn ang="0">
                    <a:pos x="8" y="176"/>
                  </a:cxn>
                  <a:cxn ang="0">
                    <a:pos x="20" y="164"/>
                  </a:cxn>
                  <a:cxn ang="0">
                    <a:pos x="32" y="164"/>
                  </a:cxn>
                  <a:cxn ang="0">
                    <a:pos x="43" y="164"/>
                  </a:cxn>
                  <a:cxn ang="0">
                    <a:pos x="55" y="133"/>
                  </a:cxn>
                  <a:cxn ang="0">
                    <a:pos x="67" y="55"/>
                  </a:cxn>
                  <a:cxn ang="0">
                    <a:pos x="78" y="32"/>
                  </a:cxn>
                  <a:cxn ang="0">
                    <a:pos x="90" y="20"/>
                  </a:cxn>
                  <a:cxn ang="0">
                    <a:pos x="102" y="176"/>
                  </a:cxn>
                  <a:cxn ang="0">
                    <a:pos x="114" y="430"/>
                  </a:cxn>
                  <a:cxn ang="0">
                    <a:pos x="125" y="629"/>
                  </a:cxn>
                  <a:cxn ang="0">
                    <a:pos x="137" y="606"/>
                  </a:cxn>
                  <a:cxn ang="0">
                    <a:pos x="149" y="418"/>
                  </a:cxn>
                  <a:cxn ang="0">
                    <a:pos x="161" y="274"/>
                  </a:cxn>
                  <a:cxn ang="0">
                    <a:pos x="172" y="231"/>
                  </a:cxn>
                  <a:cxn ang="0">
                    <a:pos x="184" y="164"/>
                  </a:cxn>
                  <a:cxn ang="0">
                    <a:pos x="196" y="145"/>
                  </a:cxn>
                  <a:cxn ang="0">
                    <a:pos x="207" y="121"/>
                  </a:cxn>
                  <a:cxn ang="0">
                    <a:pos x="219" y="121"/>
                  </a:cxn>
                  <a:cxn ang="0">
                    <a:pos x="231" y="110"/>
                  </a:cxn>
                  <a:cxn ang="0">
                    <a:pos x="243" y="110"/>
                  </a:cxn>
                  <a:cxn ang="0">
                    <a:pos x="254" y="98"/>
                  </a:cxn>
                  <a:cxn ang="0">
                    <a:pos x="266" y="98"/>
                  </a:cxn>
                  <a:cxn ang="0">
                    <a:pos x="278" y="86"/>
                  </a:cxn>
                  <a:cxn ang="0">
                    <a:pos x="289" y="86"/>
                  </a:cxn>
                  <a:cxn ang="0">
                    <a:pos x="301" y="78"/>
                  </a:cxn>
                  <a:cxn ang="0">
                    <a:pos x="313" y="78"/>
                  </a:cxn>
                  <a:cxn ang="0">
                    <a:pos x="325" y="67"/>
                  </a:cxn>
                  <a:cxn ang="0">
                    <a:pos x="336" y="55"/>
                  </a:cxn>
                  <a:cxn ang="0">
                    <a:pos x="348" y="55"/>
                  </a:cxn>
                  <a:cxn ang="0">
                    <a:pos x="360" y="43"/>
                  </a:cxn>
                  <a:cxn ang="0">
                    <a:pos x="372" y="32"/>
                  </a:cxn>
                  <a:cxn ang="0">
                    <a:pos x="383" y="20"/>
                  </a:cxn>
                  <a:cxn ang="0">
                    <a:pos x="395" y="12"/>
                  </a:cxn>
                  <a:cxn ang="0">
                    <a:pos x="407" y="12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4" y="20"/>
                  </a:cxn>
                  <a:cxn ang="0">
                    <a:pos x="465" y="43"/>
                  </a:cxn>
                  <a:cxn ang="0">
                    <a:pos x="477" y="67"/>
                  </a:cxn>
                  <a:cxn ang="0">
                    <a:pos x="489" y="86"/>
                  </a:cxn>
                </a:cxnLst>
                <a:rect l="0" t="0" r="r" b="b"/>
                <a:pathLst>
                  <a:path w="497" h="696">
                    <a:moveTo>
                      <a:pt x="0" y="176"/>
                    </a:moveTo>
                    <a:lnTo>
                      <a:pt x="4" y="176"/>
                    </a:lnTo>
                    <a:lnTo>
                      <a:pt x="8" y="176"/>
                    </a:lnTo>
                    <a:lnTo>
                      <a:pt x="12" y="176"/>
                    </a:lnTo>
                    <a:lnTo>
                      <a:pt x="16" y="176"/>
                    </a:lnTo>
                    <a:lnTo>
                      <a:pt x="20" y="164"/>
                    </a:lnTo>
                    <a:lnTo>
                      <a:pt x="24" y="164"/>
                    </a:lnTo>
                    <a:lnTo>
                      <a:pt x="28" y="164"/>
                    </a:lnTo>
                    <a:lnTo>
                      <a:pt x="32" y="164"/>
                    </a:lnTo>
                    <a:lnTo>
                      <a:pt x="36" y="164"/>
                    </a:lnTo>
                    <a:lnTo>
                      <a:pt x="39" y="164"/>
                    </a:lnTo>
                    <a:lnTo>
                      <a:pt x="43" y="164"/>
                    </a:lnTo>
                    <a:lnTo>
                      <a:pt x="47" y="153"/>
                    </a:lnTo>
                    <a:lnTo>
                      <a:pt x="51" y="145"/>
                    </a:lnTo>
                    <a:lnTo>
                      <a:pt x="55" y="133"/>
                    </a:lnTo>
                    <a:lnTo>
                      <a:pt x="59" y="110"/>
                    </a:lnTo>
                    <a:lnTo>
                      <a:pt x="63" y="78"/>
                    </a:lnTo>
                    <a:lnTo>
                      <a:pt x="67" y="55"/>
                    </a:lnTo>
                    <a:lnTo>
                      <a:pt x="71" y="43"/>
                    </a:lnTo>
                    <a:lnTo>
                      <a:pt x="75" y="43"/>
                    </a:lnTo>
                    <a:lnTo>
                      <a:pt x="78" y="32"/>
                    </a:lnTo>
                    <a:lnTo>
                      <a:pt x="82" y="12"/>
                    </a:lnTo>
                    <a:lnTo>
                      <a:pt x="86" y="0"/>
                    </a:lnTo>
                    <a:lnTo>
                      <a:pt x="90" y="20"/>
                    </a:lnTo>
                    <a:lnTo>
                      <a:pt x="94" y="43"/>
                    </a:lnTo>
                    <a:lnTo>
                      <a:pt x="98" y="98"/>
                    </a:lnTo>
                    <a:lnTo>
                      <a:pt x="102" y="176"/>
                    </a:lnTo>
                    <a:lnTo>
                      <a:pt x="106" y="266"/>
                    </a:lnTo>
                    <a:lnTo>
                      <a:pt x="110" y="352"/>
                    </a:lnTo>
                    <a:lnTo>
                      <a:pt x="114" y="430"/>
                    </a:lnTo>
                    <a:lnTo>
                      <a:pt x="118" y="497"/>
                    </a:lnTo>
                    <a:lnTo>
                      <a:pt x="121" y="563"/>
                    </a:lnTo>
                    <a:lnTo>
                      <a:pt x="125" y="629"/>
                    </a:lnTo>
                    <a:lnTo>
                      <a:pt x="129" y="696"/>
                    </a:lnTo>
                    <a:lnTo>
                      <a:pt x="133" y="672"/>
                    </a:lnTo>
                    <a:lnTo>
                      <a:pt x="137" y="606"/>
                    </a:lnTo>
                    <a:lnTo>
                      <a:pt x="141" y="551"/>
                    </a:lnTo>
                    <a:lnTo>
                      <a:pt x="145" y="485"/>
                    </a:lnTo>
                    <a:lnTo>
                      <a:pt x="149" y="418"/>
                    </a:lnTo>
                    <a:lnTo>
                      <a:pt x="153" y="364"/>
                    </a:lnTo>
                    <a:lnTo>
                      <a:pt x="157" y="309"/>
                    </a:lnTo>
                    <a:lnTo>
                      <a:pt x="161" y="274"/>
                    </a:lnTo>
                    <a:lnTo>
                      <a:pt x="164" y="254"/>
                    </a:lnTo>
                    <a:lnTo>
                      <a:pt x="168" y="243"/>
                    </a:lnTo>
                    <a:lnTo>
                      <a:pt x="172" y="231"/>
                    </a:lnTo>
                    <a:lnTo>
                      <a:pt x="176" y="207"/>
                    </a:lnTo>
                    <a:lnTo>
                      <a:pt x="180" y="188"/>
                    </a:lnTo>
                    <a:lnTo>
                      <a:pt x="184" y="164"/>
                    </a:lnTo>
                    <a:lnTo>
                      <a:pt x="188" y="153"/>
                    </a:lnTo>
                    <a:lnTo>
                      <a:pt x="192" y="145"/>
                    </a:lnTo>
                    <a:lnTo>
                      <a:pt x="196" y="145"/>
                    </a:lnTo>
                    <a:lnTo>
                      <a:pt x="200" y="145"/>
                    </a:lnTo>
                    <a:lnTo>
                      <a:pt x="204" y="133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5" y="121"/>
                    </a:lnTo>
                    <a:lnTo>
                      <a:pt x="219" y="121"/>
                    </a:lnTo>
                    <a:lnTo>
                      <a:pt x="223" y="121"/>
                    </a:lnTo>
                    <a:lnTo>
                      <a:pt x="227" y="110"/>
                    </a:lnTo>
                    <a:lnTo>
                      <a:pt x="231" y="110"/>
                    </a:lnTo>
                    <a:lnTo>
                      <a:pt x="235" y="110"/>
                    </a:lnTo>
                    <a:lnTo>
                      <a:pt x="239" y="110"/>
                    </a:lnTo>
                    <a:lnTo>
                      <a:pt x="243" y="110"/>
                    </a:lnTo>
                    <a:lnTo>
                      <a:pt x="247" y="110"/>
                    </a:lnTo>
                    <a:lnTo>
                      <a:pt x="250" y="98"/>
                    </a:lnTo>
                    <a:lnTo>
                      <a:pt x="254" y="98"/>
                    </a:lnTo>
                    <a:lnTo>
                      <a:pt x="258" y="98"/>
                    </a:lnTo>
                    <a:lnTo>
                      <a:pt x="262" y="98"/>
                    </a:lnTo>
                    <a:lnTo>
                      <a:pt x="266" y="98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8" y="86"/>
                    </a:lnTo>
                    <a:lnTo>
                      <a:pt x="282" y="86"/>
                    </a:lnTo>
                    <a:lnTo>
                      <a:pt x="286" y="86"/>
                    </a:lnTo>
                    <a:lnTo>
                      <a:pt x="289" y="86"/>
                    </a:lnTo>
                    <a:lnTo>
                      <a:pt x="293" y="86"/>
                    </a:lnTo>
                    <a:lnTo>
                      <a:pt x="297" y="78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67"/>
                    </a:lnTo>
                    <a:lnTo>
                      <a:pt x="325" y="67"/>
                    </a:lnTo>
                    <a:lnTo>
                      <a:pt x="329" y="67"/>
                    </a:lnTo>
                    <a:lnTo>
                      <a:pt x="332" y="67"/>
                    </a:lnTo>
                    <a:lnTo>
                      <a:pt x="336" y="55"/>
                    </a:lnTo>
                    <a:lnTo>
                      <a:pt x="340" y="55"/>
                    </a:lnTo>
                    <a:lnTo>
                      <a:pt x="344" y="55"/>
                    </a:lnTo>
                    <a:lnTo>
                      <a:pt x="348" y="55"/>
                    </a:lnTo>
                    <a:lnTo>
                      <a:pt x="352" y="43"/>
                    </a:lnTo>
                    <a:lnTo>
                      <a:pt x="356" y="43"/>
                    </a:lnTo>
                    <a:lnTo>
                      <a:pt x="360" y="43"/>
                    </a:lnTo>
                    <a:lnTo>
                      <a:pt x="364" y="43"/>
                    </a:lnTo>
                    <a:lnTo>
                      <a:pt x="368" y="32"/>
                    </a:lnTo>
                    <a:lnTo>
                      <a:pt x="372" y="32"/>
                    </a:lnTo>
                    <a:lnTo>
                      <a:pt x="375" y="32"/>
                    </a:lnTo>
                    <a:lnTo>
                      <a:pt x="379" y="20"/>
                    </a:lnTo>
                    <a:lnTo>
                      <a:pt x="383" y="20"/>
                    </a:lnTo>
                    <a:lnTo>
                      <a:pt x="387" y="20"/>
                    </a:lnTo>
                    <a:lnTo>
                      <a:pt x="391" y="12"/>
                    </a:lnTo>
                    <a:lnTo>
                      <a:pt x="395" y="12"/>
                    </a:lnTo>
                    <a:lnTo>
                      <a:pt x="399" y="12"/>
                    </a:lnTo>
                    <a:lnTo>
                      <a:pt x="403" y="12"/>
                    </a:lnTo>
                    <a:lnTo>
                      <a:pt x="407" y="12"/>
                    </a:lnTo>
                    <a:lnTo>
                      <a:pt x="411" y="12"/>
                    </a:lnTo>
                    <a:lnTo>
                      <a:pt x="415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20"/>
                    </a:lnTo>
                    <a:lnTo>
                      <a:pt x="450" y="20"/>
                    </a:lnTo>
                    <a:lnTo>
                      <a:pt x="454" y="20"/>
                    </a:lnTo>
                    <a:lnTo>
                      <a:pt x="458" y="32"/>
                    </a:lnTo>
                    <a:lnTo>
                      <a:pt x="461" y="32"/>
                    </a:lnTo>
                    <a:lnTo>
                      <a:pt x="465" y="43"/>
                    </a:lnTo>
                    <a:lnTo>
                      <a:pt x="469" y="55"/>
                    </a:lnTo>
                    <a:lnTo>
                      <a:pt x="473" y="55"/>
                    </a:lnTo>
                    <a:lnTo>
                      <a:pt x="477" y="67"/>
                    </a:lnTo>
                    <a:lnTo>
                      <a:pt x="481" y="78"/>
                    </a:lnTo>
                    <a:lnTo>
                      <a:pt x="485" y="78"/>
                    </a:lnTo>
                    <a:lnTo>
                      <a:pt x="489" y="86"/>
                    </a:lnTo>
                    <a:lnTo>
                      <a:pt x="493" y="86"/>
                    </a:lnTo>
                    <a:lnTo>
                      <a:pt x="497" y="98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3" name="Freeform 81"/>
              <p:cNvSpPr>
                <a:spLocks/>
              </p:cNvSpPr>
              <p:nvPr/>
            </p:nvSpPr>
            <p:spPr bwMode="auto">
              <a:xfrm>
                <a:off x="3814763" y="3722688"/>
                <a:ext cx="544513" cy="873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12"/>
                  </a:cxn>
                  <a:cxn ang="0">
                    <a:pos x="19" y="23"/>
                  </a:cxn>
                  <a:cxn ang="0">
                    <a:pos x="27" y="23"/>
                  </a:cxn>
                  <a:cxn ang="0">
                    <a:pos x="35" y="35"/>
                  </a:cxn>
                  <a:cxn ang="0">
                    <a:pos x="43" y="35"/>
                  </a:cxn>
                  <a:cxn ang="0">
                    <a:pos x="50" y="35"/>
                  </a:cxn>
                  <a:cxn ang="0">
                    <a:pos x="58" y="47"/>
                  </a:cxn>
                  <a:cxn ang="0">
                    <a:pos x="66" y="47"/>
                  </a:cxn>
                  <a:cxn ang="0">
                    <a:pos x="74" y="47"/>
                  </a:cxn>
                  <a:cxn ang="0">
                    <a:pos x="82" y="47"/>
                  </a:cxn>
                  <a:cxn ang="0">
                    <a:pos x="89" y="47"/>
                  </a:cxn>
                  <a:cxn ang="0">
                    <a:pos x="97" y="47"/>
                  </a:cxn>
                  <a:cxn ang="0">
                    <a:pos x="105" y="55"/>
                  </a:cxn>
                  <a:cxn ang="0">
                    <a:pos x="113" y="55"/>
                  </a:cxn>
                  <a:cxn ang="0">
                    <a:pos x="121" y="55"/>
                  </a:cxn>
                  <a:cxn ang="0">
                    <a:pos x="129" y="55"/>
                  </a:cxn>
                  <a:cxn ang="0">
                    <a:pos x="136" y="55"/>
                  </a:cxn>
                  <a:cxn ang="0">
                    <a:pos x="144" y="55"/>
                  </a:cxn>
                  <a:cxn ang="0">
                    <a:pos x="152" y="55"/>
                  </a:cxn>
                  <a:cxn ang="0">
                    <a:pos x="160" y="55"/>
                  </a:cxn>
                  <a:cxn ang="0">
                    <a:pos x="168" y="55"/>
                  </a:cxn>
                  <a:cxn ang="0">
                    <a:pos x="175" y="55"/>
                  </a:cxn>
                  <a:cxn ang="0">
                    <a:pos x="183" y="55"/>
                  </a:cxn>
                  <a:cxn ang="0">
                    <a:pos x="191" y="55"/>
                  </a:cxn>
                  <a:cxn ang="0">
                    <a:pos x="199" y="55"/>
                  </a:cxn>
                  <a:cxn ang="0">
                    <a:pos x="207" y="55"/>
                  </a:cxn>
                  <a:cxn ang="0">
                    <a:pos x="215" y="55"/>
                  </a:cxn>
                  <a:cxn ang="0">
                    <a:pos x="222" y="55"/>
                  </a:cxn>
                  <a:cxn ang="0">
                    <a:pos x="230" y="55"/>
                  </a:cxn>
                  <a:cxn ang="0">
                    <a:pos x="238" y="55"/>
                  </a:cxn>
                  <a:cxn ang="0">
                    <a:pos x="246" y="55"/>
                  </a:cxn>
                  <a:cxn ang="0">
                    <a:pos x="254" y="55"/>
                  </a:cxn>
                  <a:cxn ang="0">
                    <a:pos x="261" y="55"/>
                  </a:cxn>
                  <a:cxn ang="0">
                    <a:pos x="269" y="55"/>
                  </a:cxn>
                  <a:cxn ang="0">
                    <a:pos x="277" y="55"/>
                  </a:cxn>
                  <a:cxn ang="0">
                    <a:pos x="285" y="55"/>
                  </a:cxn>
                  <a:cxn ang="0">
                    <a:pos x="293" y="55"/>
                  </a:cxn>
                  <a:cxn ang="0">
                    <a:pos x="300" y="55"/>
                  </a:cxn>
                  <a:cxn ang="0">
                    <a:pos x="308" y="55"/>
                  </a:cxn>
                  <a:cxn ang="0">
                    <a:pos x="316" y="55"/>
                  </a:cxn>
                  <a:cxn ang="0">
                    <a:pos x="324" y="55"/>
                  </a:cxn>
                  <a:cxn ang="0">
                    <a:pos x="332" y="55"/>
                  </a:cxn>
                  <a:cxn ang="0">
                    <a:pos x="340" y="55"/>
                  </a:cxn>
                </a:cxnLst>
                <a:rect l="0" t="0" r="r" b="b"/>
                <a:pathLst>
                  <a:path w="343" h="55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12"/>
                    </a:lnTo>
                    <a:lnTo>
                      <a:pt x="15" y="12"/>
                    </a:lnTo>
                    <a:lnTo>
                      <a:pt x="19" y="23"/>
                    </a:lnTo>
                    <a:lnTo>
                      <a:pt x="23" y="23"/>
                    </a:lnTo>
                    <a:lnTo>
                      <a:pt x="27" y="23"/>
                    </a:lnTo>
                    <a:lnTo>
                      <a:pt x="31" y="35"/>
                    </a:lnTo>
                    <a:lnTo>
                      <a:pt x="35" y="35"/>
                    </a:lnTo>
                    <a:lnTo>
                      <a:pt x="39" y="35"/>
                    </a:lnTo>
                    <a:lnTo>
                      <a:pt x="43" y="35"/>
                    </a:lnTo>
                    <a:lnTo>
                      <a:pt x="46" y="35"/>
                    </a:lnTo>
                    <a:lnTo>
                      <a:pt x="50" y="35"/>
                    </a:lnTo>
                    <a:lnTo>
                      <a:pt x="54" y="47"/>
                    </a:lnTo>
                    <a:lnTo>
                      <a:pt x="58" y="47"/>
                    </a:lnTo>
                    <a:lnTo>
                      <a:pt x="62" y="47"/>
                    </a:lnTo>
                    <a:lnTo>
                      <a:pt x="66" y="47"/>
                    </a:lnTo>
                    <a:lnTo>
                      <a:pt x="70" y="47"/>
                    </a:lnTo>
                    <a:lnTo>
                      <a:pt x="74" y="47"/>
                    </a:lnTo>
                    <a:lnTo>
                      <a:pt x="78" y="47"/>
                    </a:lnTo>
                    <a:lnTo>
                      <a:pt x="82" y="47"/>
                    </a:lnTo>
                    <a:lnTo>
                      <a:pt x="86" y="47"/>
                    </a:lnTo>
                    <a:lnTo>
                      <a:pt x="89" y="47"/>
                    </a:lnTo>
                    <a:lnTo>
                      <a:pt x="93" y="55"/>
                    </a:lnTo>
                    <a:lnTo>
                      <a:pt x="97" y="47"/>
                    </a:lnTo>
                    <a:lnTo>
                      <a:pt x="101" y="55"/>
                    </a:lnTo>
                    <a:lnTo>
                      <a:pt x="105" y="55"/>
                    </a:lnTo>
                    <a:lnTo>
                      <a:pt x="109" y="55"/>
                    </a:lnTo>
                    <a:lnTo>
                      <a:pt x="113" y="55"/>
                    </a:lnTo>
                    <a:lnTo>
                      <a:pt x="117" y="55"/>
                    </a:lnTo>
                    <a:lnTo>
                      <a:pt x="121" y="55"/>
                    </a:lnTo>
                    <a:lnTo>
                      <a:pt x="125" y="55"/>
                    </a:lnTo>
                    <a:lnTo>
                      <a:pt x="129" y="55"/>
                    </a:lnTo>
                    <a:lnTo>
                      <a:pt x="132" y="55"/>
                    </a:lnTo>
                    <a:lnTo>
                      <a:pt x="136" y="55"/>
                    </a:lnTo>
                    <a:lnTo>
                      <a:pt x="140" y="55"/>
                    </a:lnTo>
                    <a:lnTo>
                      <a:pt x="144" y="55"/>
                    </a:lnTo>
                    <a:lnTo>
                      <a:pt x="148" y="55"/>
                    </a:lnTo>
                    <a:lnTo>
                      <a:pt x="152" y="55"/>
                    </a:lnTo>
                    <a:lnTo>
                      <a:pt x="156" y="55"/>
                    </a:lnTo>
                    <a:lnTo>
                      <a:pt x="160" y="55"/>
                    </a:lnTo>
                    <a:lnTo>
                      <a:pt x="164" y="55"/>
                    </a:lnTo>
                    <a:lnTo>
                      <a:pt x="168" y="55"/>
                    </a:lnTo>
                    <a:lnTo>
                      <a:pt x="172" y="55"/>
                    </a:lnTo>
                    <a:lnTo>
                      <a:pt x="175" y="55"/>
                    </a:lnTo>
                    <a:lnTo>
                      <a:pt x="179" y="55"/>
                    </a:lnTo>
                    <a:lnTo>
                      <a:pt x="183" y="55"/>
                    </a:lnTo>
                    <a:lnTo>
                      <a:pt x="187" y="55"/>
                    </a:lnTo>
                    <a:lnTo>
                      <a:pt x="191" y="55"/>
                    </a:lnTo>
                    <a:lnTo>
                      <a:pt x="195" y="55"/>
                    </a:lnTo>
                    <a:lnTo>
                      <a:pt x="199" y="55"/>
                    </a:lnTo>
                    <a:lnTo>
                      <a:pt x="203" y="55"/>
                    </a:lnTo>
                    <a:lnTo>
                      <a:pt x="207" y="55"/>
                    </a:lnTo>
                    <a:lnTo>
                      <a:pt x="211" y="55"/>
                    </a:lnTo>
                    <a:lnTo>
                      <a:pt x="215" y="55"/>
                    </a:lnTo>
                    <a:lnTo>
                      <a:pt x="218" y="55"/>
                    </a:lnTo>
                    <a:lnTo>
                      <a:pt x="222" y="55"/>
                    </a:lnTo>
                    <a:lnTo>
                      <a:pt x="226" y="55"/>
                    </a:lnTo>
                    <a:lnTo>
                      <a:pt x="230" y="55"/>
                    </a:lnTo>
                    <a:lnTo>
                      <a:pt x="234" y="55"/>
                    </a:lnTo>
                    <a:lnTo>
                      <a:pt x="238" y="55"/>
                    </a:lnTo>
                    <a:lnTo>
                      <a:pt x="242" y="55"/>
                    </a:lnTo>
                    <a:lnTo>
                      <a:pt x="246" y="55"/>
                    </a:lnTo>
                    <a:lnTo>
                      <a:pt x="250" y="55"/>
                    </a:lnTo>
                    <a:lnTo>
                      <a:pt x="254" y="55"/>
                    </a:lnTo>
                    <a:lnTo>
                      <a:pt x="258" y="55"/>
                    </a:lnTo>
                    <a:lnTo>
                      <a:pt x="261" y="55"/>
                    </a:lnTo>
                    <a:lnTo>
                      <a:pt x="265" y="55"/>
                    </a:lnTo>
                    <a:lnTo>
                      <a:pt x="269" y="55"/>
                    </a:lnTo>
                    <a:lnTo>
                      <a:pt x="273" y="55"/>
                    </a:lnTo>
                    <a:lnTo>
                      <a:pt x="277" y="55"/>
                    </a:lnTo>
                    <a:lnTo>
                      <a:pt x="281" y="55"/>
                    </a:lnTo>
                    <a:lnTo>
                      <a:pt x="285" y="55"/>
                    </a:lnTo>
                    <a:lnTo>
                      <a:pt x="289" y="55"/>
                    </a:lnTo>
                    <a:lnTo>
                      <a:pt x="293" y="55"/>
                    </a:lnTo>
                    <a:lnTo>
                      <a:pt x="297" y="55"/>
                    </a:lnTo>
                    <a:lnTo>
                      <a:pt x="300" y="55"/>
                    </a:lnTo>
                    <a:lnTo>
                      <a:pt x="304" y="55"/>
                    </a:lnTo>
                    <a:lnTo>
                      <a:pt x="308" y="55"/>
                    </a:lnTo>
                    <a:lnTo>
                      <a:pt x="312" y="55"/>
                    </a:lnTo>
                    <a:lnTo>
                      <a:pt x="316" y="55"/>
                    </a:lnTo>
                    <a:lnTo>
                      <a:pt x="320" y="55"/>
                    </a:lnTo>
                    <a:lnTo>
                      <a:pt x="324" y="55"/>
                    </a:lnTo>
                    <a:lnTo>
                      <a:pt x="328" y="55"/>
                    </a:lnTo>
                    <a:lnTo>
                      <a:pt x="332" y="55"/>
                    </a:lnTo>
                    <a:lnTo>
                      <a:pt x="336" y="55"/>
                    </a:lnTo>
                    <a:lnTo>
                      <a:pt x="340" y="55"/>
                    </a:lnTo>
                    <a:lnTo>
                      <a:pt x="343" y="55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908222" y="4121439"/>
              <a:ext cx="1885950" cy="1007599"/>
              <a:chOff x="2189163" y="3741738"/>
              <a:chExt cx="2114550" cy="1103313"/>
            </a:xfrm>
          </p:grpSpPr>
          <p:sp>
            <p:nvSpPr>
              <p:cNvPr id="3154" name="Freeform 82"/>
              <p:cNvSpPr>
                <a:spLocks/>
              </p:cNvSpPr>
              <p:nvPr/>
            </p:nvSpPr>
            <p:spPr bwMode="auto">
              <a:xfrm>
                <a:off x="2189163" y="3970338"/>
                <a:ext cx="787400" cy="317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9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1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8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3" y="0"/>
                  </a:cxn>
                  <a:cxn ang="0">
                    <a:pos x="195" y="0"/>
                  </a:cxn>
                  <a:cxn ang="0">
                    <a:pos x="207" y="12"/>
                  </a:cxn>
                  <a:cxn ang="0">
                    <a:pos x="219" y="12"/>
                  </a:cxn>
                  <a:cxn ang="0">
                    <a:pos x="230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12"/>
                  </a:cxn>
                  <a:cxn ang="0">
                    <a:pos x="277" y="0"/>
                  </a:cxn>
                  <a:cxn ang="0">
                    <a:pos x="289" y="12"/>
                  </a:cxn>
                  <a:cxn ang="0">
                    <a:pos x="301" y="12"/>
                  </a:cxn>
                  <a:cxn ang="0">
                    <a:pos x="312" y="12"/>
                  </a:cxn>
                  <a:cxn ang="0">
                    <a:pos x="324" y="12"/>
                  </a:cxn>
                  <a:cxn ang="0">
                    <a:pos x="336" y="12"/>
                  </a:cxn>
                  <a:cxn ang="0">
                    <a:pos x="348" y="12"/>
                  </a:cxn>
                  <a:cxn ang="0">
                    <a:pos x="359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4" y="0"/>
                  </a:cxn>
                  <a:cxn ang="0">
                    <a:pos x="406" y="12"/>
                  </a:cxn>
                  <a:cxn ang="0">
                    <a:pos x="418" y="12"/>
                  </a:cxn>
                  <a:cxn ang="0">
                    <a:pos x="430" y="0"/>
                  </a:cxn>
                  <a:cxn ang="0">
                    <a:pos x="441" y="12"/>
                  </a:cxn>
                  <a:cxn ang="0">
                    <a:pos x="453" y="20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8" y="12"/>
                  </a:cxn>
                </a:cxnLst>
                <a:rect l="0" t="0" r="r" b="b"/>
                <a:pathLst>
                  <a:path w="496" h="20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7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9" y="12"/>
                    </a:lnTo>
                    <a:lnTo>
                      <a:pt x="203" y="12"/>
                    </a:lnTo>
                    <a:lnTo>
                      <a:pt x="207" y="12"/>
                    </a:lnTo>
                    <a:lnTo>
                      <a:pt x="211" y="12"/>
                    </a:lnTo>
                    <a:lnTo>
                      <a:pt x="215" y="12"/>
                    </a:lnTo>
                    <a:lnTo>
                      <a:pt x="219" y="12"/>
                    </a:lnTo>
                    <a:lnTo>
                      <a:pt x="223" y="12"/>
                    </a:lnTo>
                    <a:lnTo>
                      <a:pt x="226" y="12"/>
                    </a:lnTo>
                    <a:lnTo>
                      <a:pt x="230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12"/>
                    </a:lnTo>
                    <a:lnTo>
                      <a:pt x="262" y="12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3" y="12"/>
                    </a:lnTo>
                    <a:lnTo>
                      <a:pt x="277" y="0"/>
                    </a:lnTo>
                    <a:lnTo>
                      <a:pt x="281" y="12"/>
                    </a:lnTo>
                    <a:lnTo>
                      <a:pt x="285" y="12"/>
                    </a:lnTo>
                    <a:lnTo>
                      <a:pt x="289" y="12"/>
                    </a:lnTo>
                    <a:lnTo>
                      <a:pt x="293" y="12"/>
                    </a:lnTo>
                    <a:lnTo>
                      <a:pt x="297" y="12"/>
                    </a:lnTo>
                    <a:lnTo>
                      <a:pt x="301" y="12"/>
                    </a:lnTo>
                    <a:lnTo>
                      <a:pt x="305" y="12"/>
                    </a:lnTo>
                    <a:lnTo>
                      <a:pt x="309" y="12"/>
                    </a:lnTo>
                    <a:lnTo>
                      <a:pt x="312" y="12"/>
                    </a:lnTo>
                    <a:lnTo>
                      <a:pt x="316" y="12"/>
                    </a:lnTo>
                    <a:lnTo>
                      <a:pt x="320" y="12"/>
                    </a:lnTo>
                    <a:lnTo>
                      <a:pt x="324" y="12"/>
                    </a:lnTo>
                    <a:lnTo>
                      <a:pt x="328" y="12"/>
                    </a:lnTo>
                    <a:lnTo>
                      <a:pt x="332" y="12"/>
                    </a:lnTo>
                    <a:lnTo>
                      <a:pt x="336" y="12"/>
                    </a:lnTo>
                    <a:lnTo>
                      <a:pt x="340" y="12"/>
                    </a:lnTo>
                    <a:lnTo>
                      <a:pt x="344" y="12"/>
                    </a:lnTo>
                    <a:lnTo>
                      <a:pt x="348" y="12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2" y="12"/>
                    </a:lnTo>
                    <a:lnTo>
                      <a:pt x="406" y="12"/>
                    </a:lnTo>
                    <a:lnTo>
                      <a:pt x="410" y="12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0"/>
                    </a:lnTo>
                    <a:lnTo>
                      <a:pt x="434" y="12"/>
                    </a:lnTo>
                    <a:lnTo>
                      <a:pt x="437" y="12"/>
                    </a:lnTo>
                    <a:lnTo>
                      <a:pt x="441" y="12"/>
                    </a:lnTo>
                    <a:lnTo>
                      <a:pt x="445" y="12"/>
                    </a:lnTo>
                    <a:lnTo>
                      <a:pt x="449" y="12"/>
                    </a:lnTo>
                    <a:lnTo>
                      <a:pt x="453" y="20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0" y="12"/>
                    </a:lnTo>
                    <a:lnTo>
                      <a:pt x="484" y="12"/>
                    </a:lnTo>
                    <a:lnTo>
                      <a:pt x="488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auto">
              <a:xfrm>
                <a:off x="2976563" y="3741738"/>
                <a:ext cx="776288" cy="1103313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20" y="156"/>
                  </a:cxn>
                  <a:cxn ang="0">
                    <a:pos x="31" y="156"/>
                  </a:cxn>
                  <a:cxn ang="0">
                    <a:pos x="43" y="156"/>
                  </a:cxn>
                  <a:cxn ang="0">
                    <a:pos x="55" y="156"/>
                  </a:cxn>
                  <a:cxn ang="0">
                    <a:pos x="67" y="156"/>
                  </a:cxn>
                  <a:cxn ang="0">
                    <a:pos x="78" y="144"/>
                  </a:cxn>
                  <a:cxn ang="0">
                    <a:pos x="90" y="97"/>
                  </a:cxn>
                  <a:cxn ang="0">
                    <a:pos x="102" y="43"/>
                  </a:cxn>
                  <a:cxn ang="0">
                    <a:pos x="113" y="11"/>
                  </a:cxn>
                  <a:cxn ang="0">
                    <a:pos x="125" y="23"/>
                  </a:cxn>
                  <a:cxn ang="0">
                    <a:pos x="137" y="211"/>
                  </a:cxn>
                  <a:cxn ang="0">
                    <a:pos x="149" y="496"/>
                  </a:cxn>
                  <a:cxn ang="0">
                    <a:pos x="160" y="695"/>
                  </a:cxn>
                  <a:cxn ang="0">
                    <a:pos x="172" y="543"/>
                  </a:cxn>
                  <a:cxn ang="0">
                    <a:pos x="184" y="375"/>
                  </a:cxn>
                  <a:cxn ang="0">
                    <a:pos x="195" y="254"/>
                  </a:cxn>
                  <a:cxn ang="0">
                    <a:pos x="207" y="211"/>
                  </a:cxn>
                  <a:cxn ang="0">
                    <a:pos x="219" y="156"/>
                  </a:cxn>
                  <a:cxn ang="0">
                    <a:pos x="231" y="133"/>
                  </a:cxn>
                  <a:cxn ang="0">
                    <a:pos x="238" y="109"/>
                  </a:cxn>
                  <a:cxn ang="0">
                    <a:pos x="250" y="109"/>
                  </a:cxn>
                  <a:cxn ang="0">
                    <a:pos x="262" y="97"/>
                  </a:cxn>
                  <a:cxn ang="0">
                    <a:pos x="274" y="97"/>
                  </a:cxn>
                  <a:cxn ang="0">
                    <a:pos x="285" y="90"/>
                  </a:cxn>
                  <a:cxn ang="0">
                    <a:pos x="297" y="90"/>
                  </a:cxn>
                  <a:cxn ang="0">
                    <a:pos x="309" y="90"/>
                  </a:cxn>
                  <a:cxn ang="0">
                    <a:pos x="320" y="78"/>
                  </a:cxn>
                  <a:cxn ang="0">
                    <a:pos x="332" y="78"/>
                  </a:cxn>
                  <a:cxn ang="0">
                    <a:pos x="344" y="66"/>
                  </a:cxn>
                  <a:cxn ang="0">
                    <a:pos x="356" y="54"/>
                  </a:cxn>
                  <a:cxn ang="0">
                    <a:pos x="367" y="54"/>
                  </a:cxn>
                  <a:cxn ang="0">
                    <a:pos x="379" y="43"/>
                  </a:cxn>
                  <a:cxn ang="0">
                    <a:pos x="391" y="35"/>
                  </a:cxn>
                  <a:cxn ang="0">
                    <a:pos x="403" y="35"/>
                  </a:cxn>
                  <a:cxn ang="0">
                    <a:pos x="414" y="23"/>
                  </a:cxn>
                  <a:cxn ang="0">
                    <a:pos x="422" y="11"/>
                  </a:cxn>
                  <a:cxn ang="0">
                    <a:pos x="434" y="0"/>
                  </a:cxn>
                  <a:cxn ang="0">
                    <a:pos x="446" y="0"/>
                  </a:cxn>
                  <a:cxn ang="0">
                    <a:pos x="457" y="0"/>
                  </a:cxn>
                  <a:cxn ang="0">
                    <a:pos x="469" y="11"/>
                  </a:cxn>
                  <a:cxn ang="0">
                    <a:pos x="481" y="11"/>
                  </a:cxn>
                </a:cxnLst>
                <a:rect l="0" t="0" r="r" b="b"/>
                <a:pathLst>
                  <a:path w="489" h="695">
                    <a:moveTo>
                      <a:pt x="0" y="156"/>
                    </a:moveTo>
                    <a:lnTo>
                      <a:pt x="4" y="156"/>
                    </a:lnTo>
                    <a:lnTo>
                      <a:pt x="8" y="156"/>
                    </a:lnTo>
                    <a:lnTo>
                      <a:pt x="12" y="156"/>
                    </a:lnTo>
                    <a:lnTo>
                      <a:pt x="16" y="156"/>
                    </a:lnTo>
                    <a:lnTo>
                      <a:pt x="20" y="156"/>
                    </a:lnTo>
                    <a:lnTo>
                      <a:pt x="24" y="156"/>
                    </a:lnTo>
                    <a:lnTo>
                      <a:pt x="27" y="156"/>
                    </a:lnTo>
                    <a:lnTo>
                      <a:pt x="31" y="156"/>
                    </a:lnTo>
                    <a:lnTo>
                      <a:pt x="35" y="156"/>
                    </a:lnTo>
                    <a:lnTo>
                      <a:pt x="39" y="156"/>
                    </a:lnTo>
                    <a:lnTo>
                      <a:pt x="43" y="156"/>
                    </a:lnTo>
                    <a:lnTo>
                      <a:pt x="47" y="156"/>
                    </a:lnTo>
                    <a:lnTo>
                      <a:pt x="51" y="156"/>
                    </a:lnTo>
                    <a:lnTo>
                      <a:pt x="55" y="156"/>
                    </a:lnTo>
                    <a:lnTo>
                      <a:pt x="59" y="156"/>
                    </a:lnTo>
                    <a:lnTo>
                      <a:pt x="63" y="156"/>
                    </a:lnTo>
                    <a:lnTo>
                      <a:pt x="67" y="156"/>
                    </a:lnTo>
                    <a:lnTo>
                      <a:pt x="70" y="156"/>
                    </a:lnTo>
                    <a:lnTo>
                      <a:pt x="74" y="156"/>
                    </a:lnTo>
                    <a:lnTo>
                      <a:pt x="78" y="144"/>
                    </a:lnTo>
                    <a:lnTo>
                      <a:pt x="82" y="144"/>
                    </a:lnTo>
                    <a:lnTo>
                      <a:pt x="86" y="121"/>
                    </a:lnTo>
                    <a:lnTo>
                      <a:pt x="90" y="97"/>
                    </a:lnTo>
                    <a:lnTo>
                      <a:pt x="94" y="78"/>
                    </a:lnTo>
                    <a:lnTo>
                      <a:pt x="98" y="54"/>
                    </a:lnTo>
                    <a:lnTo>
                      <a:pt x="102" y="43"/>
                    </a:lnTo>
                    <a:lnTo>
                      <a:pt x="106" y="35"/>
                    </a:lnTo>
                    <a:lnTo>
                      <a:pt x="109" y="35"/>
                    </a:lnTo>
                    <a:lnTo>
                      <a:pt x="113" y="11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23"/>
                    </a:lnTo>
                    <a:lnTo>
                      <a:pt x="129" y="66"/>
                    </a:lnTo>
                    <a:lnTo>
                      <a:pt x="133" y="133"/>
                    </a:lnTo>
                    <a:lnTo>
                      <a:pt x="137" y="211"/>
                    </a:lnTo>
                    <a:lnTo>
                      <a:pt x="141" y="308"/>
                    </a:lnTo>
                    <a:lnTo>
                      <a:pt x="145" y="398"/>
                    </a:lnTo>
                    <a:lnTo>
                      <a:pt x="149" y="496"/>
                    </a:lnTo>
                    <a:lnTo>
                      <a:pt x="152" y="586"/>
                    </a:lnTo>
                    <a:lnTo>
                      <a:pt x="156" y="676"/>
                    </a:lnTo>
                    <a:lnTo>
                      <a:pt x="160" y="695"/>
                    </a:lnTo>
                    <a:lnTo>
                      <a:pt x="164" y="641"/>
                    </a:lnTo>
                    <a:lnTo>
                      <a:pt x="168" y="586"/>
                    </a:lnTo>
                    <a:lnTo>
                      <a:pt x="172" y="543"/>
                    </a:lnTo>
                    <a:lnTo>
                      <a:pt x="176" y="484"/>
                    </a:lnTo>
                    <a:lnTo>
                      <a:pt x="180" y="430"/>
                    </a:lnTo>
                    <a:lnTo>
                      <a:pt x="184" y="375"/>
                    </a:lnTo>
                    <a:lnTo>
                      <a:pt x="188" y="320"/>
                    </a:lnTo>
                    <a:lnTo>
                      <a:pt x="192" y="289"/>
                    </a:lnTo>
                    <a:lnTo>
                      <a:pt x="195" y="254"/>
                    </a:lnTo>
                    <a:lnTo>
                      <a:pt x="199" y="230"/>
                    </a:lnTo>
                    <a:lnTo>
                      <a:pt x="203" y="222"/>
                    </a:lnTo>
                    <a:lnTo>
                      <a:pt x="207" y="211"/>
                    </a:lnTo>
                    <a:lnTo>
                      <a:pt x="211" y="187"/>
                    </a:lnTo>
                    <a:lnTo>
                      <a:pt x="215" y="176"/>
                    </a:lnTo>
                    <a:lnTo>
                      <a:pt x="219" y="156"/>
                    </a:lnTo>
                    <a:lnTo>
                      <a:pt x="223" y="144"/>
                    </a:lnTo>
                    <a:lnTo>
                      <a:pt x="227" y="133"/>
                    </a:lnTo>
                    <a:lnTo>
                      <a:pt x="231" y="133"/>
                    </a:lnTo>
                    <a:lnTo>
                      <a:pt x="235" y="121"/>
                    </a:lnTo>
                    <a:lnTo>
                      <a:pt x="238" y="121"/>
                    </a:lnTo>
                    <a:lnTo>
                      <a:pt x="238" y="109"/>
                    </a:lnTo>
                    <a:lnTo>
                      <a:pt x="242" y="109"/>
                    </a:lnTo>
                    <a:lnTo>
                      <a:pt x="246" y="109"/>
                    </a:lnTo>
                    <a:lnTo>
                      <a:pt x="250" y="109"/>
                    </a:lnTo>
                    <a:lnTo>
                      <a:pt x="254" y="109"/>
                    </a:lnTo>
                    <a:lnTo>
                      <a:pt x="258" y="97"/>
                    </a:lnTo>
                    <a:lnTo>
                      <a:pt x="262" y="97"/>
                    </a:lnTo>
                    <a:lnTo>
                      <a:pt x="266" y="97"/>
                    </a:lnTo>
                    <a:lnTo>
                      <a:pt x="270" y="97"/>
                    </a:lnTo>
                    <a:lnTo>
                      <a:pt x="274" y="97"/>
                    </a:lnTo>
                    <a:lnTo>
                      <a:pt x="278" y="97"/>
                    </a:lnTo>
                    <a:lnTo>
                      <a:pt x="281" y="97"/>
                    </a:lnTo>
                    <a:lnTo>
                      <a:pt x="285" y="90"/>
                    </a:lnTo>
                    <a:lnTo>
                      <a:pt x="289" y="90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90"/>
                    </a:lnTo>
                    <a:lnTo>
                      <a:pt x="305" y="90"/>
                    </a:lnTo>
                    <a:lnTo>
                      <a:pt x="309" y="90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0" y="78"/>
                    </a:lnTo>
                    <a:lnTo>
                      <a:pt x="324" y="78"/>
                    </a:lnTo>
                    <a:lnTo>
                      <a:pt x="328" y="78"/>
                    </a:lnTo>
                    <a:lnTo>
                      <a:pt x="332" y="78"/>
                    </a:lnTo>
                    <a:lnTo>
                      <a:pt x="336" y="66"/>
                    </a:lnTo>
                    <a:lnTo>
                      <a:pt x="340" y="66"/>
                    </a:lnTo>
                    <a:lnTo>
                      <a:pt x="344" y="66"/>
                    </a:lnTo>
                    <a:lnTo>
                      <a:pt x="348" y="66"/>
                    </a:lnTo>
                    <a:lnTo>
                      <a:pt x="352" y="66"/>
                    </a:lnTo>
                    <a:lnTo>
                      <a:pt x="356" y="54"/>
                    </a:lnTo>
                    <a:lnTo>
                      <a:pt x="360" y="54"/>
                    </a:lnTo>
                    <a:lnTo>
                      <a:pt x="363" y="54"/>
                    </a:lnTo>
                    <a:lnTo>
                      <a:pt x="367" y="54"/>
                    </a:lnTo>
                    <a:lnTo>
                      <a:pt x="371" y="54"/>
                    </a:lnTo>
                    <a:lnTo>
                      <a:pt x="375" y="43"/>
                    </a:lnTo>
                    <a:lnTo>
                      <a:pt x="379" y="43"/>
                    </a:lnTo>
                    <a:lnTo>
                      <a:pt x="383" y="43"/>
                    </a:lnTo>
                    <a:lnTo>
                      <a:pt x="387" y="43"/>
                    </a:lnTo>
                    <a:lnTo>
                      <a:pt x="391" y="35"/>
                    </a:lnTo>
                    <a:lnTo>
                      <a:pt x="395" y="35"/>
                    </a:lnTo>
                    <a:lnTo>
                      <a:pt x="399" y="35"/>
                    </a:lnTo>
                    <a:lnTo>
                      <a:pt x="403" y="35"/>
                    </a:lnTo>
                    <a:lnTo>
                      <a:pt x="406" y="23"/>
                    </a:lnTo>
                    <a:lnTo>
                      <a:pt x="410" y="23"/>
                    </a:lnTo>
                    <a:lnTo>
                      <a:pt x="414" y="23"/>
                    </a:lnTo>
                    <a:lnTo>
                      <a:pt x="414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0"/>
                    </a:lnTo>
                    <a:lnTo>
                      <a:pt x="438" y="0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5" y="0"/>
                    </a:lnTo>
                    <a:lnTo>
                      <a:pt x="469" y="11"/>
                    </a:lnTo>
                    <a:lnTo>
                      <a:pt x="473" y="11"/>
                    </a:lnTo>
                    <a:lnTo>
                      <a:pt x="477" y="11"/>
                    </a:lnTo>
                    <a:lnTo>
                      <a:pt x="481" y="11"/>
                    </a:lnTo>
                    <a:lnTo>
                      <a:pt x="485" y="23"/>
                    </a:lnTo>
                    <a:lnTo>
                      <a:pt x="489" y="23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auto">
              <a:xfrm>
                <a:off x="3752850" y="3778250"/>
                <a:ext cx="550863" cy="192088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11" y="20"/>
                  </a:cxn>
                  <a:cxn ang="0">
                    <a:pos x="19" y="31"/>
                  </a:cxn>
                  <a:cxn ang="0">
                    <a:pos x="27" y="43"/>
                  </a:cxn>
                  <a:cxn ang="0">
                    <a:pos x="35" y="55"/>
                  </a:cxn>
                  <a:cxn ang="0">
                    <a:pos x="43" y="67"/>
                  </a:cxn>
                  <a:cxn ang="0">
                    <a:pos x="50" y="67"/>
                  </a:cxn>
                  <a:cxn ang="0">
                    <a:pos x="58" y="74"/>
                  </a:cxn>
                  <a:cxn ang="0">
                    <a:pos x="66" y="86"/>
                  </a:cxn>
                  <a:cxn ang="0">
                    <a:pos x="74" y="86"/>
                  </a:cxn>
                  <a:cxn ang="0">
                    <a:pos x="82" y="98"/>
                  </a:cxn>
                  <a:cxn ang="0">
                    <a:pos x="89" y="98"/>
                  </a:cxn>
                  <a:cxn ang="0">
                    <a:pos x="97" y="110"/>
                  </a:cxn>
                  <a:cxn ang="0">
                    <a:pos x="105" y="110"/>
                  </a:cxn>
                  <a:cxn ang="0">
                    <a:pos x="113" y="110"/>
                  </a:cxn>
                  <a:cxn ang="0">
                    <a:pos x="121" y="110"/>
                  </a:cxn>
                  <a:cxn ang="0">
                    <a:pos x="128" y="110"/>
                  </a:cxn>
                  <a:cxn ang="0">
                    <a:pos x="136" y="121"/>
                  </a:cxn>
                  <a:cxn ang="0">
                    <a:pos x="144" y="121"/>
                  </a:cxn>
                  <a:cxn ang="0">
                    <a:pos x="152" y="121"/>
                  </a:cxn>
                  <a:cxn ang="0">
                    <a:pos x="160" y="121"/>
                  </a:cxn>
                  <a:cxn ang="0">
                    <a:pos x="168" y="121"/>
                  </a:cxn>
                  <a:cxn ang="0">
                    <a:pos x="175" y="121"/>
                  </a:cxn>
                  <a:cxn ang="0">
                    <a:pos x="183" y="121"/>
                  </a:cxn>
                  <a:cxn ang="0">
                    <a:pos x="191" y="121"/>
                  </a:cxn>
                  <a:cxn ang="0">
                    <a:pos x="199" y="121"/>
                  </a:cxn>
                  <a:cxn ang="0">
                    <a:pos x="207" y="121"/>
                  </a:cxn>
                  <a:cxn ang="0">
                    <a:pos x="214" y="121"/>
                  </a:cxn>
                  <a:cxn ang="0">
                    <a:pos x="222" y="121"/>
                  </a:cxn>
                  <a:cxn ang="0">
                    <a:pos x="230" y="121"/>
                  </a:cxn>
                  <a:cxn ang="0">
                    <a:pos x="238" y="121"/>
                  </a:cxn>
                  <a:cxn ang="0">
                    <a:pos x="246" y="121"/>
                  </a:cxn>
                  <a:cxn ang="0">
                    <a:pos x="254" y="121"/>
                  </a:cxn>
                  <a:cxn ang="0">
                    <a:pos x="261" y="121"/>
                  </a:cxn>
                  <a:cxn ang="0">
                    <a:pos x="269" y="121"/>
                  </a:cxn>
                  <a:cxn ang="0">
                    <a:pos x="277" y="121"/>
                  </a:cxn>
                  <a:cxn ang="0">
                    <a:pos x="285" y="121"/>
                  </a:cxn>
                  <a:cxn ang="0">
                    <a:pos x="293" y="121"/>
                  </a:cxn>
                  <a:cxn ang="0">
                    <a:pos x="300" y="121"/>
                  </a:cxn>
                  <a:cxn ang="0">
                    <a:pos x="308" y="121"/>
                  </a:cxn>
                  <a:cxn ang="0">
                    <a:pos x="316" y="121"/>
                  </a:cxn>
                  <a:cxn ang="0">
                    <a:pos x="324" y="121"/>
                  </a:cxn>
                  <a:cxn ang="0">
                    <a:pos x="332" y="121"/>
                  </a:cxn>
                  <a:cxn ang="0">
                    <a:pos x="339" y="121"/>
                  </a:cxn>
                  <a:cxn ang="0">
                    <a:pos x="347" y="121"/>
                  </a:cxn>
                </a:cxnLst>
                <a:rect l="0" t="0" r="r" b="b"/>
                <a:pathLst>
                  <a:path w="347" h="121">
                    <a:moveTo>
                      <a:pt x="0" y="0"/>
                    </a:moveTo>
                    <a:lnTo>
                      <a:pt x="3" y="12"/>
                    </a:lnTo>
                    <a:lnTo>
                      <a:pt x="7" y="12"/>
                    </a:lnTo>
                    <a:lnTo>
                      <a:pt x="11" y="20"/>
                    </a:lnTo>
                    <a:lnTo>
                      <a:pt x="15" y="20"/>
                    </a:lnTo>
                    <a:lnTo>
                      <a:pt x="19" y="31"/>
                    </a:lnTo>
                    <a:lnTo>
                      <a:pt x="23" y="31"/>
                    </a:lnTo>
                    <a:lnTo>
                      <a:pt x="27" y="43"/>
                    </a:lnTo>
                    <a:lnTo>
                      <a:pt x="31" y="43"/>
                    </a:lnTo>
                    <a:lnTo>
                      <a:pt x="35" y="55"/>
                    </a:lnTo>
                    <a:lnTo>
                      <a:pt x="39" y="55"/>
                    </a:lnTo>
                    <a:lnTo>
                      <a:pt x="43" y="67"/>
                    </a:lnTo>
                    <a:lnTo>
                      <a:pt x="46" y="67"/>
                    </a:lnTo>
                    <a:lnTo>
                      <a:pt x="50" y="67"/>
                    </a:lnTo>
                    <a:lnTo>
                      <a:pt x="54" y="74"/>
                    </a:lnTo>
                    <a:lnTo>
                      <a:pt x="58" y="74"/>
                    </a:lnTo>
                    <a:lnTo>
                      <a:pt x="62" y="74"/>
                    </a:lnTo>
                    <a:lnTo>
                      <a:pt x="66" y="86"/>
                    </a:lnTo>
                    <a:lnTo>
                      <a:pt x="70" y="86"/>
                    </a:lnTo>
                    <a:lnTo>
                      <a:pt x="74" y="86"/>
                    </a:lnTo>
                    <a:lnTo>
                      <a:pt x="78" y="98"/>
                    </a:lnTo>
                    <a:lnTo>
                      <a:pt x="82" y="98"/>
                    </a:lnTo>
                    <a:lnTo>
                      <a:pt x="85" y="98"/>
                    </a:lnTo>
                    <a:lnTo>
                      <a:pt x="89" y="98"/>
                    </a:lnTo>
                    <a:lnTo>
                      <a:pt x="93" y="98"/>
                    </a:lnTo>
                    <a:lnTo>
                      <a:pt x="97" y="110"/>
                    </a:lnTo>
                    <a:lnTo>
                      <a:pt x="101" y="110"/>
                    </a:lnTo>
                    <a:lnTo>
                      <a:pt x="105" y="110"/>
                    </a:lnTo>
                    <a:lnTo>
                      <a:pt x="109" y="110"/>
                    </a:lnTo>
                    <a:lnTo>
                      <a:pt x="113" y="110"/>
                    </a:lnTo>
                    <a:lnTo>
                      <a:pt x="117" y="110"/>
                    </a:lnTo>
                    <a:lnTo>
                      <a:pt x="121" y="110"/>
                    </a:lnTo>
                    <a:lnTo>
                      <a:pt x="125" y="110"/>
                    </a:lnTo>
                    <a:lnTo>
                      <a:pt x="128" y="110"/>
                    </a:lnTo>
                    <a:lnTo>
                      <a:pt x="132" y="110"/>
                    </a:lnTo>
                    <a:lnTo>
                      <a:pt x="136" y="121"/>
                    </a:lnTo>
                    <a:lnTo>
                      <a:pt x="140" y="121"/>
                    </a:lnTo>
                    <a:lnTo>
                      <a:pt x="144" y="121"/>
                    </a:lnTo>
                    <a:lnTo>
                      <a:pt x="148" y="121"/>
                    </a:lnTo>
                    <a:lnTo>
                      <a:pt x="152" y="121"/>
                    </a:lnTo>
                    <a:lnTo>
                      <a:pt x="156" y="121"/>
                    </a:lnTo>
                    <a:lnTo>
                      <a:pt x="160" y="121"/>
                    </a:lnTo>
                    <a:lnTo>
                      <a:pt x="164" y="121"/>
                    </a:lnTo>
                    <a:lnTo>
                      <a:pt x="168" y="121"/>
                    </a:lnTo>
                    <a:lnTo>
                      <a:pt x="171" y="121"/>
                    </a:lnTo>
                    <a:lnTo>
                      <a:pt x="175" y="121"/>
                    </a:lnTo>
                    <a:lnTo>
                      <a:pt x="179" y="121"/>
                    </a:lnTo>
                    <a:lnTo>
                      <a:pt x="183" y="121"/>
                    </a:lnTo>
                    <a:lnTo>
                      <a:pt x="187" y="121"/>
                    </a:lnTo>
                    <a:lnTo>
                      <a:pt x="191" y="121"/>
                    </a:lnTo>
                    <a:lnTo>
                      <a:pt x="195" y="121"/>
                    </a:lnTo>
                    <a:lnTo>
                      <a:pt x="199" y="121"/>
                    </a:lnTo>
                    <a:lnTo>
                      <a:pt x="203" y="121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4" y="121"/>
                    </a:lnTo>
                    <a:lnTo>
                      <a:pt x="218" y="121"/>
                    </a:lnTo>
                    <a:lnTo>
                      <a:pt x="222" y="121"/>
                    </a:lnTo>
                    <a:lnTo>
                      <a:pt x="226" y="121"/>
                    </a:lnTo>
                    <a:lnTo>
                      <a:pt x="230" y="121"/>
                    </a:lnTo>
                    <a:lnTo>
                      <a:pt x="234" y="121"/>
                    </a:lnTo>
                    <a:lnTo>
                      <a:pt x="238" y="121"/>
                    </a:lnTo>
                    <a:lnTo>
                      <a:pt x="242" y="121"/>
                    </a:lnTo>
                    <a:lnTo>
                      <a:pt x="246" y="121"/>
                    </a:lnTo>
                    <a:lnTo>
                      <a:pt x="250" y="121"/>
                    </a:lnTo>
                    <a:lnTo>
                      <a:pt x="254" y="121"/>
                    </a:lnTo>
                    <a:lnTo>
                      <a:pt x="257" y="121"/>
                    </a:lnTo>
                    <a:lnTo>
                      <a:pt x="261" y="121"/>
                    </a:lnTo>
                    <a:lnTo>
                      <a:pt x="265" y="121"/>
                    </a:lnTo>
                    <a:lnTo>
                      <a:pt x="269" y="121"/>
                    </a:lnTo>
                    <a:lnTo>
                      <a:pt x="273" y="121"/>
                    </a:lnTo>
                    <a:lnTo>
                      <a:pt x="277" y="121"/>
                    </a:lnTo>
                    <a:lnTo>
                      <a:pt x="281" y="121"/>
                    </a:lnTo>
                    <a:lnTo>
                      <a:pt x="285" y="121"/>
                    </a:lnTo>
                    <a:lnTo>
                      <a:pt x="289" y="121"/>
                    </a:lnTo>
                    <a:lnTo>
                      <a:pt x="293" y="121"/>
                    </a:lnTo>
                    <a:lnTo>
                      <a:pt x="297" y="121"/>
                    </a:lnTo>
                    <a:lnTo>
                      <a:pt x="300" y="121"/>
                    </a:lnTo>
                    <a:lnTo>
                      <a:pt x="304" y="121"/>
                    </a:lnTo>
                    <a:lnTo>
                      <a:pt x="308" y="121"/>
                    </a:lnTo>
                    <a:lnTo>
                      <a:pt x="312" y="121"/>
                    </a:lnTo>
                    <a:lnTo>
                      <a:pt x="316" y="121"/>
                    </a:lnTo>
                    <a:lnTo>
                      <a:pt x="320" y="121"/>
                    </a:lnTo>
                    <a:lnTo>
                      <a:pt x="324" y="121"/>
                    </a:lnTo>
                    <a:lnTo>
                      <a:pt x="328" y="121"/>
                    </a:lnTo>
                    <a:lnTo>
                      <a:pt x="332" y="121"/>
                    </a:lnTo>
                    <a:lnTo>
                      <a:pt x="336" y="121"/>
                    </a:lnTo>
                    <a:lnTo>
                      <a:pt x="339" y="121"/>
                    </a:lnTo>
                    <a:lnTo>
                      <a:pt x="343" y="121"/>
                    </a:lnTo>
                    <a:lnTo>
                      <a:pt x="347" y="121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908222" y="4279465"/>
              <a:ext cx="1885950" cy="1014848"/>
              <a:chOff x="2189163" y="3914775"/>
              <a:chExt cx="2114550" cy="1111250"/>
            </a:xfrm>
          </p:grpSpPr>
          <p:sp>
            <p:nvSpPr>
              <p:cNvPr id="3157" name="Freeform 85"/>
              <p:cNvSpPr>
                <a:spLocks/>
              </p:cNvSpPr>
              <p:nvPr/>
            </p:nvSpPr>
            <p:spPr bwMode="auto">
              <a:xfrm>
                <a:off x="2189163" y="4144963"/>
                <a:ext cx="787400" cy="1746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9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11"/>
                  </a:cxn>
                  <a:cxn ang="0">
                    <a:pos x="101" y="11"/>
                  </a:cxn>
                  <a:cxn ang="0">
                    <a:pos x="113" y="11"/>
                  </a:cxn>
                  <a:cxn ang="0">
                    <a:pos x="125" y="11"/>
                  </a:cxn>
                  <a:cxn ang="0">
                    <a:pos x="137" y="11"/>
                  </a:cxn>
                  <a:cxn ang="0">
                    <a:pos x="148" y="0"/>
                  </a:cxn>
                  <a:cxn ang="0">
                    <a:pos x="160" y="11"/>
                  </a:cxn>
                  <a:cxn ang="0">
                    <a:pos x="172" y="11"/>
                  </a:cxn>
                  <a:cxn ang="0">
                    <a:pos x="183" y="11"/>
                  </a:cxn>
                  <a:cxn ang="0">
                    <a:pos x="195" y="11"/>
                  </a:cxn>
                  <a:cxn ang="0">
                    <a:pos x="207" y="11"/>
                  </a:cxn>
                  <a:cxn ang="0">
                    <a:pos x="219" y="11"/>
                  </a:cxn>
                  <a:cxn ang="0">
                    <a:pos x="230" y="11"/>
                  </a:cxn>
                  <a:cxn ang="0">
                    <a:pos x="242" y="11"/>
                  </a:cxn>
                  <a:cxn ang="0">
                    <a:pos x="254" y="11"/>
                  </a:cxn>
                  <a:cxn ang="0">
                    <a:pos x="266" y="11"/>
                  </a:cxn>
                  <a:cxn ang="0">
                    <a:pos x="277" y="11"/>
                  </a:cxn>
                  <a:cxn ang="0">
                    <a:pos x="289" y="11"/>
                  </a:cxn>
                  <a:cxn ang="0">
                    <a:pos x="301" y="11"/>
                  </a:cxn>
                  <a:cxn ang="0">
                    <a:pos x="312" y="11"/>
                  </a:cxn>
                  <a:cxn ang="0">
                    <a:pos x="324" y="11"/>
                  </a:cxn>
                  <a:cxn ang="0">
                    <a:pos x="336" y="11"/>
                  </a:cxn>
                  <a:cxn ang="0">
                    <a:pos x="348" y="11"/>
                  </a:cxn>
                  <a:cxn ang="0">
                    <a:pos x="359" y="11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4" y="0"/>
                  </a:cxn>
                  <a:cxn ang="0">
                    <a:pos x="406" y="11"/>
                  </a:cxn>
                  <a:cxn ang="0">
                    <a:pos x="418" y="11"/>
                  </a:cxn>
                  <a:cxn ang="0">
                    <a:pos x="430" y="11"/>
                  </a:cxn>
                  <a:cxn ang="0">
                    <a:pos x="441" y="11"/>
                  </a:cxn>
                  <a:cxn ang="0">
                    <a:pos x="453" y="11"/>
                  </a:cxn>
                  <a:cxn ang="0">
                    <a:pos x="465" y="11"/>
                  </a:cxn>
                  <a:cxn ang="0">
                    <a:pos x="477" y="11"/>
                  </a:cxn>
                  <a:cxn ang="0">
                    <a:pos x="488" y="11"/>
                  </a:cxn>
                </a:cxnLst>
                <a:rect l="0" t="0" r="r" b="b"/>
                <a:pathLst>
                  <a:path w="496" h="1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11"/>
                    </a:lnTo>
                    <a:lnTo>
                      <a:pt x="86" y="0"/>
                    </a:lnTo>
                    <a:lnTo>
                      <a:pt x="90" y="11"/>
                    </a:lnTo>
                    <a:lnTo>
                      <a:pt x="94" y="11"/>
                    </a:lnTo>
                    <a:lnTo>
                      <a:pt x="97" y="11"/>
                    </a:lnTo>
                    <a:lnTo>
                      <a:pt x="101" y="11"/>
                    </a:lnTo>
                    <a:lnTo>
                      <a:pt x="105" y="0"/>
                    </a:lnTo>
                    <a:lnTo>
                      <a:pt x="109" y="11"/>
                    </a:lnTo>
                    <a:lnTo>
                      <a:pt x="113" y="11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11"/>
                    </a:lnTo>
                    <a:lnTo>
                      <a:pt x="129" y="11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40" y="11"/>
                    </a:lnTo>
                    <a:lnTo>
                      <a:pt x="144" y="11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6" y="11"/>
                    </a:lnTo>
                    <a:lnTo>
                      <a:pt x="160" y="11"/>
                    </a:lnTo>
                    <a:lnTo>
                      <a:pt x="164" y="11"/>
                    </a:lnTo>
                    <a:lnTo>
                      <a:pt x="168" y="11"/>
                    </a:lnTo>
                    <a:lnTo>
                      <a:pt x="172" y="11"/>
                    </a:lnTo>
                    <a:lnTo>
                      <a:pt x="176" y="11"/>
                    </a:lnTo>
                    <a:lnTo>
                      <a:pt x="180" y="11"/>
                    </a:lnTo>
                    <a:lnTo>
                      <a:pt x="183" y="11"/>
                    </a:lnTo>
                    <a:lnTo>
                      <a:pt x="187" y="11"/>
                    </a:lnTo>
                    <a:lnTo>
                      <a:pt x="191" y="0"/>
                    </a:lnTo>
                    <a:lnTo>
                      <a:pt x="195" y="11"/>
                    </a:lnTo>
                    <a:lnTo>
                      <a:pt x="199" y="11"/>
                    </a:lnTo>
                    <a:lnTo>
                      <a:pt x="203" y="11"/>
                    </a:lnTo>
                    <a:lnTo>
                      <a:pt x="207" y="11"/>
                    </a:lnTo>
                    <a:lnTo>
                      <a:pt x="211" y="11"/>
                    </a:lnTo>
                    <a:lnTo>
                      <a:pt x="215" y="11"/>
                    </a:lnTo>
                    <a:lnTo>
                      <a:pt x="219" y="11"/>
                    </a:lnTo>
                    <a:lnTo>
                      <a:pt x="223" y="11"/>
                    </a:lnTo>
                    <a:lnTo>
                      <a:pt x="226" y="11"/>
                    </a:lnTo>
                    <a:lnTo>
                      <a:pt x="230" y="11"/>
                    </a:lnTo>
                    <a:lnTo>
                      <a:pt x="234" y="11"/>
                    </a:lnTo>
                    <a:lnTo>
                      <a:pt x="238" y="11"/>
                    </a:lnTo>
                    <a:lnTo>
                      <a:pt x="242" y="11"/>
                    </a:lnTo>
                    <a:lnTo>
                      <a:pt x="246" y="11"/>
                    </a:lnTo>
                    <a:lnTo>
                      <a:pt x="250" y="11"/>
                    </a:lnTo>
                    <a:lnTo>
                      <a:pt x="254" y="11"/>
                    </a:lnTo>
                    <a:lnTo>
                      <a:pt x="258" y="11"/>
                    </a:lnTo>
                    <a:lnTo>
                      <a:pt x="262" y="11"/>
                    </a:lnTo>
                    <a:lnTo>
                      <a:pt x="266" y="11"/>
                    </a:lnTo>
                    <a:lnTo>
                      <a:pt x="269" y="11"/>
                    </a:lnTo>
                    <a:lnTo>
                      <a:pt x="273" y="11"/>
                    </a:lnTo>
                    <a:lnTo>
                      <a:pt x="277" y="11"/>
                    </a:lnTo>
                    <a:lnTo>
                      <a:pt x="281" y="11"/>
                    </a:lnTo>
                    <a:lnTo>
                      <a:pt x="285" y="11"/>
                    </a:lnTo>
                    <a:lnTo>
                      <a:pt x="289" y="11"/>
                    </a:lnTo>
                    <a:lnTo>
                      <a:pt x="293" y="11"/>
                    </a:lnTo>
                    <a:lnTo>
                      <a:pt x="297" y="11"/>
                    </a:lnTo>
                    <a:lnTo>
                      <a:pt x="301" y="11"/>
                    </a:lnTo>
                    <a:lnTo>
                      <a:pt x="305" y="11"/>
                    </a:lnTo>
                    <a:lnTo>
                      <a:pt x="309" y="11"/>
                    </a:lnTo>
                    <a:lnTo>
                      <a:pt x="312" y="11"/>
                    </a:lnTo>
                    <a:lnTo>
                      <a:pt x="316" y="11"/>
                    </a:lnTo>
                    <a:lnTo>
                      <a:pt x="320" y="11"/>
                    </a:lnTo>
                    <a:lnTo>
                      <a:pt x="324" y="11"/>
                    </a:lnTo>
                    <a:lnTo>
                      <a:pt x="328" y="11"/>
                    </a:lnTo>
                    <a:lnTo>
                      <a:pt x="332" y="11"/>
                    </a:lnTo>
                    <a:lnTo>
                      <a:pt x="336" y="11"/>
                    </a:lnTo>
                    <a:lnTo>
                      <a:pt x="340" y="11"/>
                    </a:lnTo>
                    <a:lnTo>
                      <a:pt x="344" y="11"/>
                    </a:lnTo>
                    <a:lnTo>
                      <a:pt x="348" y="11"/>
                    </a:lnTo>
                    <a:lnTo>
                      <a:pt x="351" y="11"/>
                    </a:lnTo>
                    <a:lnTo>
                      <a:pt x="355" y="11"/>
                    </a:lnTo>
                    <a:lnTo>
                      <a:pt x="359" y="11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2" y="11"/>
                    </a:lnTo>
                    <a:lnTo>
                      <a:pt x="406" y="11"/>
                    </a:lnTo>
                    <a:lnTo>
                      <a:pt x="410" y="11"/>
                    </a:lnTo>
                    <a:lnTo>
                      <a:pt x="414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11"/>
                    </a:lnTo>
                    <a:lnTo>
                      <a:pt x="437" y="11"/>
                    </a:lnTo>
                    <a:lnTo>
                      <a:pt x="441" y="11"/>
                    </a:lnTo>
                    <a:lnTo>
                      <a:pt x="445" y="11"/>
                    </a:lnTo>
                    <a:lnTo>
                      <a:pt x="449" y="11"/>
                    </a:lnTo>
                    <a:lnTo>
                      <a:pt x="453" y="11"/>
                    </a:lnTo>
                    <a:lnTo>
                      <a:pt x="457" y="11"/>
                    </a:lnTo>
                    <a:lnTo>
                      <a:pt x="461" y="11"/>
                    </a:lnTo>
                    <a:lnTo>
                      <a:pt x="465" y="11"/>
                    </a:lnTo>
                    <a:lnTo>
                      <a:pt x="469" y="11"/>
                    </a:lnTo>
                    <a:lnTo>
                      <a:pt x="473" y="11"/>
                    </a:lnTo>
                    <a:lnTo>
                      <a:pt x="477" y="11"/>
                    </a:lnTo>
                    <a:lnTo>
                      <a:pt x="480" y="11"/>
                    </a:lnTo>
                    <a:lnTo>
                      <a:pt x="484" y="11"/>
                    </a:lnTo>
                    <a:lnTo>
                      <a:pt x="488" y="11"/>
                    </a:lnTo>
                    <a:lnTo>
                      <a:pt x="492" y="11"/>
                    </a:lnTo>
                    <a:lnTo>
                      <a:pt x="496" y="11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auto">
              <a:xfrm>
                <a:off x="2976563" y="3914775"/>
                <a:ext cx="787400" cy="1111250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20" y="156"/>
                  </a:cxn>
                  <a:cxn ang="0">
                    <a:pos x="31" y="156"/>
                  </a:cxn>
                  <a:cxn ang="0">
                    <a:pos x="43" y="156"/>
                  </a:cxn>
                  <a:cxn ang="0">
                    <a:pos x="55" y="156"/>
                  </a:cxn>
                  <a:cxn ang="0">
                    <a:pos x="67" y="156"/>
                  </a:cxn>
                  <a:cxn ang="0">
                    <a:pos x="78" y="156"/>
                  </a:cxn>
                  <a:cxn ang="0">
                    <a:pos x="90" y="113"/>
                  </a:cxn>
                  <a:cxn ang="0">
                    <a:pos x="102" y="55"/>
                  </a:cxn>
                  <a:cxn ang="0">
                    <a:pos x="113" y="24"/>
                  </a:cxn>
                  <a:cxn ang="0">
                    <a:pos x="125" y="35"/>
                  </a:cxn>
                  <a:cxn ang="0">
                    <a:pos x="137" y="188"/>
                  </a:cxn>
                  <a:cxn ang="0">
                    <a:pos x="149" y="453"/>
                  </a:cxn>
                  <a:cxn ang="0">
                    <a:pos x="160" y="700"/>
                  </a:cxn>
                  <a:cxn ang="0">
                    <a:pos x="172" y="543"/>
                  </a:cxn>
                  <a:cxn ang="0">
                    <a:pos x="184" y="375"/>
                  </a:cxn>
                  <a:cxn ang="0">
                    <a:pos x="195" y="254"/>
                  </a:cxn>
                  <a:cxn ang="0">
                    <a:pos x="207" y="211"/>
                  </a:cxn>
                  <a:cxn ang="0">
                    <a:pos x="219" y="156"/>
                  </a:cxn>
                  <a:cxn ang="0">
                    <a:pos x="231" y="133"/>
                  </a:cxn>
                  <a:cxn ang="0">
                    <a:pos x="242" y="113"/>
                  </a:cxn>
                  <a:cxn ang="0">
                    <a:pos x="254" y="113"/>
                  </a:cxn>
                  <a:cxn ang="0">
                    <a:pos x="266" y="102"/>
                  </a:cxn>
                  <a:cxn ang="0">
                    <a:pos x="278" y="102"/>
                  </a:cxn>
                  <a:cxn ang="0">
                    <a:pos x="289" y="102"/>
                  </a:cxn>
                  <a:cxn ang="0">
                    <a:pos x="301" y="90"/>
                  </a:cxn>
                  <a:cxn ang="0">
                    <a:pos x="313" y="90"/>
                  </a:cxn>
                  <a:cxn ang="0">
                    <a:pos x="324" y="78"/>
                  </a:cxn>
                  <a:cxn ang="0">
                    <a:pos x="336" y="78"/>
                  </a:cxn>
                  <a:cxn ang="0">
                    <a:pos x="348" y="67"/>
                  </a:cxn>
                  <a:cxn ang="0">
                    <a:pos x="360" y="67"/>
                  </a:cxn>
                  <a:cxn ang="0">
                    <a:pos x="371" y="55"/>
                  </a:cxn>
                  <a:cxn ang="0">
                    <a:pos x="383" y="47"/>
                  </a:cxn>
                  <a:cxn ang="0">
                    <a:pos x="395" y="35"/>
                  </a:cxn>
                  <a:cxn ang="0">
                    <a:pos x="406" y="35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0"/>
                  </a:cxn>
                  <a:cxn ang="0">
                    <a:pos x="453" y="0"/>
                  </a:cxn>
                  <a:cxn ang="0">
                    <a:pos x="465" y="0"/>
                  </a:cxn>
                  <a:cxn ang="0">
                    <a:pos x="477" y="12"/>
                  </a:cxn>
                  <a:cxn ang="0">
                    <a:pos x="489" y="24"/>
                  </a:cxn>
                </a:cxnLst>
                <a:rect l="0" t="0" r="r" b="b"/>
                <a:pathLst>
                  <a:path w="496" h="700">
                    <a:moveTo>
                      <a:pt x="0" y="156"/>
                    </a:moveTo>
                    <a:lnTo>
                      <a:pt x="4" y="156"/>
                    </a:lnTo>
                    <a:lnTo>
                      <a:pt x="8" y="156"/>
                    </a:lnTo>
                    <a:lnTo>
                      <a:pt x="12" y="156"/>
                    </a:lnTo>
                    <a:lnTo>
                      <a:pt x="16" y="156"/>
                    </a:lnTo>
                    <a:lnTo>
                      <a:pt x="20" y="156"/>
                    </a:lnTo>
                    <a:lnTo>
                      <a:pt x="24" y="156"/>
                    </a:lnTo>
                    <a:lnTo>
                      <a:pt x="27" y="156"/>
                    </a:lnTo>
                    <a:lnTo>
                      <a:pt x="31" y="156"/>
                    </a:lnTo>
                    <a:lnTo>
                      <a:pt x="35" y="156"/>
                    </a:lnTo>
                    <a:lnTo>
                      <a:pt x="39" y="156"/>
                    </a:lnTo>
                    <a:lnTo>
                      <a:pt x="43" y="156"/>
                    </a:lnTo>
                    <a:lnTo>
                      <a:pt x="47" y="156"/>
                    </a:lnTo>
                    <a:lnTo>
                      <a:pt x="51" y="156"/>
                    </a:lnTo>
                    <a:lnTo>
                      <a:pt x="55" y="156"/>
                    </a:lnTo>
                    <a:lnTo>
                      <a:pt x="59" y="156"/>
                    </a:lnTo>
                    <a:lnTo>
                      <a:pt x="63" y="156"/>
                    </a:lnTo>
                    <a:lnTo>
                      <a:pt x="67" y="156"/>
                    </a:lnTo>
                    <a:lnTo>
                      <a:pt x="70" y="156"/>
                    </a:lnTo>
                    <a:lnTo>
                      <a:pt x="74" y="156"/>
                    </a:lnTo>
                    <a:lnTo>
                      <a:pt x="78" y="156"/>
                    </a:lnTo>
                    <a:lnTo>
                      <a:pt x="82" y="145"/>
                    </a:lnTo>
                    <a:lnTo>
                      <a:pt x="86" y="133"/>
                    </a:lnTo>
                    <a:lnTo>
                      <a:pt x="90" y="113"/>
                    </a:lnTo>
                    <a:lnTo>
                      <a:pt x="94" y="90"/>
                    </a:lnTo>
                    <a:lnTo>
                      <a:pt x="98" y="67"/>
                    </a:lnTo>
                    <a:lnTo>
                      <a:pt x="102" y="55"/>
                    </a:lnTo>
                    <a:lnTo>
                      <a:pt x="106" y="47"/>
                    </a:lnTo>
                    <a:lnTo>
                      <a:pt x="109" y="35"/>
                    </a:lnTo>
                    <a:lnTo>
                      <a:pt x="113" y="24"/>
                    </a:lnTo>
                    <a:lnTo>
                      <a:pt x="117" y="12"/>
                    </a:lnTo>
                    <a:lnTo>
                      <a:pt x="121" y="12"/>
                    </a:lnTo>
                    <a:lnTo>
                      <a:pt x="125" y="35"/>
                    </a:lnTo>
                    <a:lnTo>
                      <a:pt x="129" y="67"/>
                    </a:lnTo>
                    <a:lnTo>
                      <a:pt x="133" y="121"/>
                    </a:lnTo>
                    <a:lnTo>
                      <a:pt x="137" y="188"/>
                    </a:lnTo>
                    <a:lnTo>
                      <a:pt x="141" y="289"/>
                    </a:lnTo>
                    <a:lnTo>
                      <a:pt x="145" y="367"/>
                    </a:lnTo>
                    <a:lnTo>
                      <a:pt x="149" y="453"/>
                    </a:lnTo>
                    <a:lnTo>
                      <a:pt x="152" y="543"/>
                    </a:lnTo>
                    <a:lnTo>
                      <a:pt x="156" y="621"/>
                    </a:lnTo>
                    <a:lnTo>
                      <a:pt x="160" y="700"/>
                    </a:lnTo>
                    <a:lnTo>
                      <a:pt x="164" y="641"/>
                    </a:lnTo>
                    <a:lnTo>
                      <a:pt x="168" y="586"/>
                    </a:lnTo>
                    <a:lnTo>
                      <a:pt x="172" y="543"/>
                    </a:lnTo>
                    <a:lnTo>
                      <a:pt x="176" y="489"/>
                    </a:lnTo>
                    <a:lnTo>
                      <a:pt x="180" y="434"/>
                    </a:lnTo>
                    <a:lnTo>
                      <a:pt x="184" y="375"/>
                    </a:lnTo>
                    <a:lnTo>
                      <a:pt x="188" y="332"/>
                    </a:lnTo>
                    <a:lnTo>
                      <a:pt x="192" y="289"/>
                    </a:lnTo>
                    <a:lnTo>
                      <a:pt x="195" y="254"/>
                    </a:lnTo>
                    <a:lnTo>
                      <a:pt x="199" y="235"/>
                    </a:lnTo>
                    <a:lnTo>
                      <a:pt x="203" y="223"/>
                    </a:lnTo>
                    <a:lnTo>
                      <a:pt x="207" y="211"/>
                    </a:lnTo>
                    <a:lnTo>
                      <a:pt x="211" y="188"/>
                    </a:lnTo>
                    <a:lnTo>
                      <a:pt x="215" y="180"/>
                    </a:lnTo>
                    <a:lnTo>
                      <a:pt x="219" y="156"/>
                    </a:lnTo>
                    <a:lnTo>
                      <a:pt x="223" y="145"/>
                    </a:lnTo>
                    <a:lnTo>
                      <a:pt x="227" y="133"/>
                    </a:lnTo>
                    <a:lnTo>
                      <a:pt x="231" y="133"/>
                    </a:lnTo>
                    <a:lnTo>
                      <a:pt x="235" y="133"/>
                    </a:lnTo>
                    <a:lnTo>
                      <a:pt x="238" y="121"/>
                    </a:lnTo>
                    <a:lnTo>
                      <a:pt x="242" y="113"/>
                    </a:lnTo>
                    <a:lnTo>
                      <a:pt x="246" y="113"/>
                    </a:lnTo>
                    <a:lnTo>
                      <a:pt x="250" y="113"/>
                    </a:lnTo>
                    <a:lnTo>
                      <a:pt x="254" y="113"/>
                    </a:lnTo>
                    <a:lnTo>
                      <a:pt x="258" y="113"/>
                    </a:lnTo>
                    <a:lnTo>
                      <a:pt x="262" y="113"/>
                    </a:lnTo>
                    <a:lnTo>
                      <a:pt x="266" y="102"/>
                    </a:lnTo>
                    <a:lnTo>
                      <a:pt x="270" y="102"/>
                    </a:lnTo>
                    <a:lnTo>
                      <a:pt x="274" y="102"/>
                    </a:lnTo>
                    <a:lnTo>
                      <a:pt x="278" y="102"/>
                    </a:lnTo>
                    <a:lnTo>
                      <a:pt x="281" y="102"/>
                    </a:lnTo>
                    <a:lnTo>
                      <a:pt x="285" y="102"/>
                    </a:lnTo>
                    <a:lnTo>
                      <a:pt x="289" y="102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90"/>
                    </a:lnTo>
                    <a:lnTo>
                      <a:pt x="305" y="90"/>
                    </a:lnTo>
                    <a:lnTo>
                      <a:pt x="309" y="90"/>
                    </a:lnTo>
                    <a:lnTo>
                      <a:pt x="313" y="90"/>
                    </a:lnTo>
                    <a:lnTo>
                      <a:pt x="317" y="78"/>
                    </a:lnTo>
                    <a:lnTo>
                      <a:pt x="320" y="78"/>
                    </a:lnTo>
                    <a:lnTo>
                      <a:pt x="324" y="78"/>
                    </a:lnTo>
                    <a:lnTo>
                      <a:pt x="328" y="78"/>
                    </a:lnTo>
                    <a:lnTo>
                      <a:pt x="332" y="78"/>
                    </a:lnTo>
                    <a:lnTo>
                      <a:pt x="336" y="78"/>
                    </a:lnTo>
                    <a:lnTo>
                      <a:pt x="340" y="67"/>
                    </a:lnTo>
                    <a:lnTo>
                      <a:pt x="344" y="67"/>
                    </a:lnTo>
                    <a:lnTo>
                      <a:pt x="348" y="67"/>
                    </a:lnTo>
                    <a:lnTo>
                      <a:pt x="352" y="67"/>
                    </a:lnTo>
                    <a:lnTo>
                      <a:pt x="356" y="67"/>
                    </a:lnTo>
                    <a:lnTo>
                      <a:pt x="360" y="67"/>
                    </a:lnTo>
                    <a:lnTo>
                      <a:pt x="363" y="55"/>
                    </a:lnTo>
                    <a:lnTo>
                      <a:pt x="367" y="55"/>
                    </a:lnTo>
                    <a:lnTo>
                      <a:pt x="371" y="55"/>
                    </a:lnTo>
                    <a:lnTo>
                      <a:pt x="375" y="55"/>
                    </a:lnTo>
                    <a:lnTo>
                      <a:pt x="379" y="47"/>
                    </a:lnTo>
                    <a:lnTo>
                      <a:pt x="383" y="47"/>
                    </a:lnTo>
                    <a:lnTo>
                      <a:pt x="387" y="47"/>
                    </a:lnTo>
                    <a:lnTo>
                      <a:pt x="391" y="47"/>
                    </a:lnTo>
                    <a:lnTo>
                      <a:pt x="395" y="35"/>
                    </a:lnTo>
                    <a:lnTo>
                      <a:pt x="399" y="35"/>
                    </a:lnTo>
                    <a:lnTo>
                      <a:pt x="403" y="35"/>
                    </a:lnTo>
                    <a:lnTo>
                      <a:pt x="406" y="35"/>
                    </a:lnTo>
                    <a:lnTo>
                      <a:pt x="410" y="24"/>
                    </a:lnTo>
                    <a:lnTo>
                      <a:pt x="414" y="24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0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5" y="0"/>
                    </a:lnTo>
                    <a:lnTo>
                      <a:pt x="469" y="0"/>
                    </a:lnTo>
                    <a:lnTo>
                      <a:pt x="473" y="0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24"/>
                    </a:lnTo>
                    <a:lnTo>
                      <a:pt x="492" y="24"/>
                    </a:lnTo>
                    <a:lnTo>
                      <a:pt x="496" y="35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auto">
              <a:xfrm>
                <a:off x="3763963" y="3970338"/>
                <a:ext cx="539750" cy="1746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12"/>
                  </a:cxn>
                  <a:cxn ang="0">
                    <a:pos x="20" y="32"/>
                  </a:cxn>
                  <a:cxn ang="0">
                    <a:pos x="28" y="43"/>
                  </a:cxn>
                  <a:cxn ang="0">
                    <a:pos x="36" y="55"/>
                  </a:cxn>
                  <a:cxn ang="0">
                    <a:pos x="43" y="67"/>
                  </a:cxn>
                  <a:cxn ang="0">
                    <a:pos x="51" y="67"/>
                  </a:cxn>
                  <a:cxn ang="0">
                    <a:pos x="59" y="78"/>
                  </a:cxn>
                  <a:cxn ang="0">
                    <a:pos x="67" y="86"/>
                  </a:cxn>
                  <a:cxn ang="0">
                    <a:pos x="75" y="86"/>
                  </a:cxn>
                  <a:cxn ang="0">
                    <a:pos x="82" y="86"/>
                  </a:cxn>
                  <a:cxn ang="0">
                    <a:pos x="90" y="98"/>
                  </a:cxn>
                  <a:cxn ang="0">
                    <a:pos x="98" y="98"/>
                  </a:cxn>
                  <a:cxn ang="0">
                    <a:pos x="106" y="98"/>
                  </a:cxn>
                  <a:cxn ang="0">
                    <a:pos x="114" y="98"/>
                  </a:cxn>
                  <a:cxn ang="0">
                    <a:pos x="121" y="98"/>
                  </a:cxn>
                  <a:cxn ang="0">
                    <a:pos x="129" y="98"/>
                  </a:cxn>
                  <a:cxn ang="0">
                    <a:pos x="137" y="110"/>
                  </a:cxn>
                  <a:cxn ang="0">
                    <a:pos x="145" y="110"/>
                  </a:cxn>
                  <a:cxn ang="0">
                    <a:pos x="153" y="110"/>
                  </a:cxn>
                  <a:cxn ang="0">
                    <a:pos x="161" y="110"/>
                  </a:cxn>
                  <a:cxn ang="0">
                    <a:pos x="168" y="110"/>
                  </a:cxn>
                  <a:cxn ang="0">
                    <a:pos x="176" y="110"/>
                  </a:cxn>
                  <a:cxn ang="0">
                    <a:pos x="184" y="110"/>
                  </a:cxn>
                  <a:cxn ang="0">
                    <a:pos x="192" y="110"/>
                  </a:cxn>
                  <a:cxn ang="0">
                    <a:pos x="200" y="110"/>
                  </a:cxn>
                  <a:cxn ang="0">
                    <a:pos x="207" y="110"/>
                  </a:cxn>
                  <a:cxn ang="0">
                    <a:pos x="215" y="110"/>
                  </a:cxn>
                  <a:cxn ang="0">
                    <a:pos x="223" y="110"/>
                  </a:cxn>
                  <a:cxn ang="0">
                    <a:pos x="231" y="110"/>
                  </a:cxn>
                  <a:cxn ang="0">
                    <a:pos x="239" y="110"/>
                  </a:cxn>
                  <a:cxn ang="0">
                    <a:pos x="247" y="110"/>
                  </a:cxn>
                  <a:cxn ang="0">
                    <a:pos x="254" y="110"/>
                  </a:cxn>
                  <a:cxn ang="0">
                    <a:pos x="262" y="110"/>
                  </a:cxn>
                  <a:cxn ang="0">
                    <a:pos x="270" y="110"/>
                  </a:cxn>
                  <a:cxn ang="0">
                    <a:pos x="278" y="110"/>
                  </a:cxn>
                  <a:cxn ang="0">
                    <a:pos x="286" y="98"/>
                  </a:cxn>
                  <a:cxn ang="0">
                    <a:pos x="293" y="98"/>
                  </a:cxn>
                  <a:cxn ang="0">
                    <a:pos x="301" y="98"/>
                  </a:cxn>
                  <a:cxn ang="0">
                    <a:pos x="309" y="98"/>
                  </a:cxn>
                  <a:cxn ang="0">
                    <a:pos x="317" y="98"/>
                  </a:cxn>
                  <a:cxn ang="0">
                    <a:pos x="325" y="98"/>
                  </a:cxn>
                  <a:cxn ang="0">
                    <a:pos x="332" y="110"/>
                  </a:cxn>
                  <a:cxn ang="0">
                    <a:pos x="340" y="98"/>
                  </a:cxn>
                </a:cxnLst>
                <a:rect l="0" t="0" r="r" b="b"/>
                <a:pathLst>
                  <a:path w="340" h="110">
                    <a:moveTo>
                      <a:pt x="0" y="0"/>
                    </a:moveTo>
                    <a:lnTo>
                      <a:pt x="4" y="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43"/>
                    </a:lnTo>
                    <a:lnTo>
                      <a:pt x="32" y="43"/>
                    </a:lnTo>
                    <a:lnTo>
                      <a:pt x="36" y="55"/>
                    </a:lnTo>
                    <a:lnTo>
                      <a:pt x="39" y="55"/>
                    </a:lnTo>
                    <a:lnTo>
                      <a:pt x="43" y="67"/>
                    </a:lnTo>
                    <a:lnTo>
                      <a:pt x="47" y="67"/>
                    </a:lnTo>
                    <a:lnTo>
                      <a:pt x="51" y="67"/>
                    </a:lnTo>
                    <a:lnTo>
                      <a:pt x="55" y="78"/>
                    </a:lnTo>
                    <a:lnTo>
                      <a:pt x="59" y="78"/>
                    </a:lnTo>
                    <a:lnTo>
                      <a:pt x="63" y="78"/>
                    </a:lnTo>
                    <a:lnTo>
                      <a:pt x="67" y="86"/>
                    </a:lnTo>
                    <a:lnTo>
                      <a:pt x="71" y="86"/>
                    </a:lnTo>
                    <a:lnTo>
                      <a:pt x="75" y="86"/>
                    </a:lnTo>
                    <a:lnTo>
                      <a:pt x="78" y="86"/>
                    </a:lnTo>
                    <a:lnTo>
                      <a:pt x="82" y="86"/>
                    </a:lnTo>
                    <a:lnTo>
                      <a:pt x="86" y="86"/>
                    </a:lnTo>
                    <a:lnTo>
                      <a:pt x="90" y="98"/>
                    </a:lnTo>
                    <a:lnTo>
                      <a:pt x="94" y="98"/>
                    </a:lnTo>
                    <a:lnTo>
                      <a:pt x="98" y="98"/>
                    </a:lnTo>
                    <a:lnTo>
                      <a:pt x="102" y="98"/>
                    </a:lnTo>
                    <a:lnTo>
                      <a:pt x="106" y="98"/>
                    </a:lnTo>
                    <a:lnTo>
                      <a:pt x="110" y="98"/>
                    </a:lnTo>
                    <a:lnTo>
                      <a:pt x="114" y="98"/>
                    </a:lnTo>
                    <a:lnTo>
                      <a:pt x="118" y="98"/>
                    </a:lnTo>
                    <a:lnTo>
                      <a:pt x="121" y="98"/>
                    </a:lnTo>
                    <a:lnTo>
                      <a:pt x="125" y="98"/>
                    </a:lnTo>
                    <a:lnTo>
                      <a:pt x="129" y="98"/>
                    </a:lnTo>
                    <a:lnTo>
                      <a:pt x="133" y="98"/>
                    </a:lnTo>
                    <a:lnTo>
                      <a:pt x="137" y="110"/>
                    </a:lnTo>
                    <a:lnTo>
                      <a:pt x="141" y="110"/>
                    </a:lnTo>
                    <a:lnTo>
                      <a:pt x="145" y="110"/>
                    </a:lnTo>
                    <a:lnTo>
                      <a:pt x="149" y="110"/>
                    </a:lnTo>
                    <a:lnTo>
                      <a:pt x="153" y="110"/>
                    </a:lnTo>
                    <a:lnTo>
                      <a:pt x="157" y="110"/>
                    </a:lnTo>
                    <a:lnTo>
                      <a:pt x="161" y="110"/>
                    </a:lnTo>
                    <a:lnTo>
                      <a:pt x="164" y="110"/>
                    </a:lnTo>
                    <a:lnTo>
                      <a:pt x="168" y="110"/>
                    </a:lnTo>
                    <a:lnTo>
                      <a:pt x="172" y="110"/>
                    </a:lnTo>
                    <a:lnTo>
                      <a:pt x="176" y="110"/>
                    </a:lnTo>
                    <a:lnTo>
                      <a:pt x="180" y="110"/>
                    </a:lnTo>
                    <a:lnTo>
                      <a:pt x="184" y="110"/>
                    </a:lnTo>
                    <a:lnTo>
                      <a:pt x="188" y="110"/>
                    </a:lnTo>
                    <a:lnTo>
                      <a:pt x="192" y="110"/>
                    </a:lnTo>
                    <a:lnTo>
                      <a:pt x="196" y="110"/>
                    </a:lnTo>
                    <a:lnTo>
                      <a:pt x="200" y="110"/>
                    </a:lnTo>
                    <a:lnTo>
                      <a:pt x="204" y="110"/>
                    </a:lnTo>
                    <a:lnTo>
                      <a:pt x="207" y="110"/>
                    </a:lnTo>
                    <a:lnTo>
                      <a:pt x="211" y="110"/>
                    </a:lnTo>
                    <a:lnTo>
                      <a:pt x="215" y="110"/>
                    </a:lnTo>
                    <a:lnTo>
                      <a:pt x="219" y="110"/>
                    </a:lnTo>
                    <a:lnTo>
                      <a:pt x="223" y="110"/>
                    </a:lnTo>
                    <a:lnTo>
                      <a:pt x="227" y="110"/>
                    </a:lnTo>
                    <a:lnTo>
                      <a:pt x="231" y="110"/>
                    </a:lnTo>
                    <a:lnTo>
                      <a:pt x="235" y="110"/>
                    </a:lnTo>
                    <a:lnTo>
                      <a:pt x="239" y="110"/>
                    </a:lnTo>
                    <a:lnTo>
                      <a:pt x="243" y="110"/>
                    </a:lnTo>
                    <a:lnTo>
                      <a:pt x="247" y="110"/>
                    </a:lnTo>
                    <a:lnTo>
                      <a:pt x="250" y="110"/>
                    </a:lnTo>
                    <a:lnTo>
                      <a:pt x="254" y="110"/>
                    </a:lnTo>
                    <a:lnTo>
                      <a:pt x="258" y="110"/>
                    </a:lnTo>
                    <a:lnTo>
                      <a:pt x="262" y="110"/>
                    </a:lnTo>
                    <a:lnTo>
                      <a:pt x="266" y="110"/>
                    </a:lnTo>
                    <a:lnTo>
                      <a:pt x="270" y="110"/>
                    </a:lnTo>
                    <a:lnTo>
                      <a:pt x="274" y="110"/>
                    </a:lnTo>
                    <a:lnTo>
                      <a:pt x="278" y="110"/>
                    </a:lnTo>
                    <a:lnTo>
                      <a:pt x="282" y="110"/>
                    </a:lnTo>
                    <a:lnTo>
                      <a:pt x="286" y="98"/>
                    </a:lnTo>
                    <a:lnTo>
                      <a:pt x="290" y="110"/>
                    </a:lnTo>
                    <a:lnTo>
                      <a:pt x="293" y="98"/>
                    </a:lnTo>
                    <a:lnTo>
                      <a:pt x="297" y="98"/>
                    </a:lnTo>
                    <a:lnTo>
                      <a:pt x="301" y="98"/>
                    </a:lnTo>
                    <a:lnTo>
                      <a:pt x="305" y="98"/>
                    </a:lnTo>
                    <a:lnTo>
                      <a:pt x="309" y="98"/>
                    </a:lnTo>
                    <a:lnTo>
                      <a:pt x="313" y="98"/>
                    </a:lnTo>
                    <a:lnTo>
                      <a:pt x="317" y="98"/>
                    </a:lnTo>
                    <a:lnTo>
                      <a:pt x="321" y="98"/>
                    </a:lnTo>
                    <a:lnTo>
                      <a:pt x="325" y="98"/>
                    </a:lnTo>
                    <a:lnTo>
                      <a:pt x="329" y="98"/>
                    </a:lnTo>
                    <a:lnTo>
                      <a:pt x="332" y="110"/>
                    </a:lnTo>
                    <a:lnTo>
                      <a:pt x="336" y="98"/>
                    </a:lnTo>
                    <a:lnTo>
                      <a:pt x="340" y="98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1" name="Group 310"/>
          <p:cNvGrpSpPr/>
          <p:nvPr/>
        </p:nvGrpSpPr>
        <p:grpSpPr>
          <a:xfrm>
            <a:off x="762000" y="5029200"/>
            <a:ext cx="7839847" cy="1153773"/>
            <a:chOff x="465953" y="3570627"/>
            <a:chExt cx="7934582" cy="1146778"/>
          </a:xfrm>
        </p:grpSpPr>
        <p:grpSp>
          <p:nvGrpSpPr>
            <p:cNvPr id="173" name="Group 172"/>
            <p:cNvGrpSpPr/>
            <p:nvPr/>
          </p:nvGrpSpPr>
          <p:grpSpPr>
            <a:xfrm>
              <a:off x="465953" y="3570627"/>
              <a:ext cx="1891614" cy="1007599"/>
              <a:chOff x="2238375" y="3214688"/>
              <a:chExt cx="2120901" cy="1103313"/>
            </a:xfrm>
          </p:grpSpPr>
          <p:sp>
            <p:nvSpPr>
              <p:cNvPr id="174" name="Freeform 73"/>
              <p:cNvSpPr>
                <a:spLocks/>
              </p:cNvSpPr>
              <p:nvPr/>
            </p:nvSpPr>
            <p:spPr bwMode="auto">
              <a:xfrm>
                <a:off x="2238375" y="3481388"/>
                <a:ext cx="787400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5" y="0"/>
                  </a:cxn>
                  <a:cxn ang="0">
                    <a:pos x="406" y="0"/>
                  </a:cxn>
                  <a:cxn ang="0">
                    <a:pos x="418" y="7"/>
                  </a:cxn>
                  <a:cxn ang="0">
                    <a:pos x="430" y="7"/>
                  </a:cxn>
                  <a:cxn ang="0">
                    <a:pos x="442" y="0"/>
                  </a:cxn>
                  <a:cxn ang="0">
                    <a:pos x="453" y="0"/>
                  </a:cxn>
                  <a:cxn ang="0">
                    <a:pos x="465" y="7"/>
                  </a:cxn>
                  <a:cxn ang="0">
                    <a:pos x="477" y="7"/>
                  </a:cxn>
                  <a:cxn ang="0">
                    <a:pos x="489" y="7"/>
                  </a:cxn>
                </a:cxnLst>
                <a:rect l="0" t="0" r="r" b="b"/>
                <a:pathLst>
                  <a:path w="496" h="7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10" y="7"/>
                    </a:lnTo>
                    <a:lnTo>
                      <a:pt x="414" y="7"/>
                    </a:lnTo>
                    <a:lnTo>
                      <a:pt x="418" y="7"/>
                    </a:lnTo>
                    <a:lnTo>
                      <a:pt x="422" y="7"/>
                    </a:lnTo>
                    <a:lnTo>
                      <a:pt x="426" y="7"/>
                    </a:lnTo>
                    <a:lnTo>
                      <a:pt x="430" y="7"/>
                    </a:lnTo>
                    <a:lnTo>
                      <a:pt x="434" y="7"/>
                    </a:lnTo>
                    <a:lnTo>
                      <a:pt x="438" y="7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7"/>
                    </a:lnTo>
                    <a:lnTo>
                      <a:pt x="461" y="7"/>
                    </a:lnTo>
                    <a:lnTo>
                      <a:pt x="465" y="7"/>
                    </a:lnTo>
                    <a:lnTo>
                      <a:pt x="469" y="7"/>
                    </a:lnTo>
                    <a:lnTo>
                      <a:pt x="473" y="7"/>
                    </a:lnTo>
                    <a:lnTo>
                      <a:pt x="477" y="7"/>
                    </a:lnTo>
                    <a:lnTo>
                      <a:pt x="481" y="7"/>
                    </a:lnTo>
                    <a:lnTo>
                      <a:pt x="485" y="7"/>
                    </a:lnTo>
                    <a:lnTo>
                      <a:pt x="489" y="7"/>
                    </a:lnTo>
                    <a:lnTo>
                      <a:pt x="492" y="7"/>
                    </a:lnTo>
                    <a:lnTo>
                      <a:pt x="496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74"/>
              <p:cNvSpPr>
                <a:spLocks/>
              </p:cNvSpPr>
              <p:nvPr/>
            </p:nvSpPr>
            <p:spPr bwMode="auto">
              <a:xfrm>
                <a:off x="3025775" y="3214688"/>
                <a:ext cx="769938" cy="1103313"/>
              </a:xfrm>
              <a:custGeom>
                <a:avLst/>
                <a:gdLst/>
                <a:ahLst/>
                <a:cxnLst>
                  <a:cxn ang="0">
                    <a:pos x="8" y="168"/>
                  </a:cxn>
                  <a:cxn ang="0">
                    <a:pos x="20" y="175"/>
                  </a:cxn>
                  <a:cxn ang="0">
                    <a:pos x="32" y="168"/>
                  </a:cxn>
                  <a:cxn ang="0">
                    <a:pos x="39" y="168"/>
                  </a:cxn>
                  <a:cxn ang="0">
                    <a:pos x="51" y="144"/>
                  </a:cxn>
                  <a:cxn ang="0">
                    <a:pos x="63" y="78"/>
                  </a:cxn>
                  <a:cxn ang="0">
                    <a:pos x="75" y="46"/>
                  </a:cxn>
                  <a:cxn ang="0">
                    <a:pos x="86" y="0"/>
                  </a:cxn>
                  <a:cxn ang="0">
                    <a:pos x="98" y="101"/>
                  </a:cxn>
                  <a:cxn ang="0">
                    <a:pos x="110" y="367"/>
                  </a:cxn>
                  <a:cxn ang="0">
                    <a:pos x="121" y="562"/>
                  </a:cxn>
                  <a:cxn ang="0">
                    <a:pos x="133" y="664"/>
                  </a:cxn>
                  <a:cxn ang="0">
                    <a:pos x="145" y="476"/>
                  </a:cxn>
                  <a:cxn ang="0">
                    <a:pos x="157" y="308"/>
                  </a:cxn>
                  <a:cxn ang="0">
                    <a:pos x="168" y="242"/>
                  </a:cxn>
                  <a:cxn ang="0">
                    <a:pos x="180" y="187"/>
                  </a:cxn>
                  <a:cxn ang="0">
                    <a:pos x="192" y="156"/>
                  </a:cxn>
                  <a:cxn ang="0">
                    <a:pos x="204" y="132"/>
                  </a:cxn>
                  <a:cxn ang="0">
                    <a:pos x="211" y="121"/>
                  </a:cxn>
                  <a:cxn ang="0">
                    <a:pos x="223" y="121"/>
                  </a:cxn>
                  <a:cxn ang="0">
                    <a:pos x="235" y="109"/>
                  </a:cxn>
                  <a:cxn ang="0">
                    <a:pos x="247" y="109"/>
                  </a:cxn>
                  <a:cxn ang="0">
                    <a:pos x="258" y="101"/>
                  </a:cxn>
                  <a:cxn ang="0">
                    <a:pos x="270" y="101"/>
                  </a:cxn>
                  <a:cxn ang="0">
                    <a:pos x="282" y="89"/>
                  </a:cxn>
                  <a:cxn ang="0">
                    <a:pos x="293" y="89"/>
                  </a:cxn>
                  <a:cxn ang="0">
                    <a:pos x="305" y="78"/>
                  </a:cxn>
                  <a:cxn ang="0">
                    <a:pos x="317" y="78"/>
                  </a:cxn>
                  <a:cxn ang="0">
                    <a:pos x="329" y="66"/>
                  </a:cxn>
                  <a:cxn ang="0">
                    <a:pos x="340" y="54"/>
                  </a:cxn>
                  <a:cxn ang="0">
                    <a:pos x="352" y="54"/>
                  </a:cxn>
                  <a:cxn ang="0">
                    <a:pos x="364" y="46"/>
                  </a:cxn>
                  <a:cxn ang="0">
                    <a:pos x="375" y="35"/>
                  </a:cxn>
                  <a:cxn ang="0">
                    <a:pos x="383" y="23"/>
                  </a:cxn>
                  <a:cxn ang="0">
                    <a:pos x="395" y="23"/>
                  </a:cxn>
                  <a:cxn ang="0">
                    <a:pos x="407" y="11"/>
                  </a:cxn>
                  <a:cxn ang="0">
                    <a:pos x="418" y="11"/>
                  </a:cxn>
                  <a:cxn ang="0">
                    <a:pos x="430" y="11"/>
                  </a:cxn>
                  <a:cxn ang="0">
                    <a:pos x="442" y="23"/>
                  </a:cxn>
                  <a:cxn ang="0">
                    <a:pos x="454" y="35"/>
                  </a:cxn>
                  <a:cxn ang="0">
                    <a:pos x="465" y="54"/>
                  </a:cxn>
                  <a:cxn ang="0">
                    <a:pos x="477" y="66"/>
                  </a:cxn>
                </a:cxnLst>
                <a:rect l="0" t="0" r="r" b="b"/>
                <a:pathLst>
                  <a:path w="485" h="695">
                    <a:moveTo>
                      <a:pt x="0" y="168"/>
                    </a:moveTo>
                    <a:lnTo>
                      <a:pt x="4" y="175"/>
                    </a:lnTo>
                    <a:lnTo>
                      <a:pt x="8" y="168"/>
                    </a:lnTo>
                    <a:lnTo>
                      <a:pt x="12" y="175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68"/>
                    </a:lnTo>
                    <a:lnTo>
                      <a:pt x="32" y="168"/>
                    </a:lnTo>
                    <a:lnTo>
                      <a:pt x="32" y="175"/>
                    </a:lnTo>
                    <a:lnTo>
                      <a:pt x="36" y="168"/>
                    </a:lnTo>
                    <a:lnTo>
                      <a:pt x="39" y="168"/>
                    </a:lnTo>
                    <a:lnTo>
                      <a:pt x="43" y="168"/>
                    </a:lnTo>
                    <a:lnTo>
                      <a:pt x="47" y="156"/>
                    </a:lnTo>
                    <a:lnTo>
                      <a:pt x="51" y="144"/>
                    </a:lnTo>
                    <a:lnTo>
                      <a:pt x="55" y="121"/>
                    </a:lnTo>
                    <a:lnTo>
                      <a:pt x="59" y="101"/>
                    </a:lnTo>
                    <a:lnTo>
                      <a:pt x="63" y="78"/>
                    </a:lnTo>
                    <a:lnTo>
                      <a:pt x="67" y="54"/>
                    </a:lnTo>
                    <a:lnTo>
                      <a:pt x="71" y="46"/>
                    </a:lnTo>
                    <a:lnTo>
                      <a:pt x="75" y="46"/>
                    </a:lnTo>
                    <a:lnTo>
                      <a:pt x="78" y="35"/>
                    </a:lnTo>
                    <a:lnTo>
                      <a:pt x="82" y="11"/>
                    </a:lnTo>
                    <a:lnTo>
                      <a:pt x="86" y="0"/>
                    </a:lnTo>
                    <a:lnTo>
                      <a:pt x="90" y="11"/>
                    </a:lnTo>
                    <a:lnTo>
                      <a:pt x="94" y="46"/>
                    </a:lnTo>
                    <a:lnTo>
                      <a:pt x="98" y="101"/>
                    </a:lnTo>
                    <a:lnTo>
                      <a:pt x="102" y="168"/>
                    </a:lnTo>
                    <a:lnTo>
                      <a:pt x="106" y="265"/>
                    </a:lnTo>
                    <a:lnTo>
                      <a:pt x="110" y="367"/>
                    </a:lnTo>
                    <a:lnTo>
                      <a:pt x="114" y="429"/>
                    </a:lnTo>
                    <a:lnTo>
                      <a:pt x="118" y="496"/>
                    </a:lnTo>
                    <a:lnTo>
                      <a:pt x="121" y="562"/>
                    </a:lnTo>
                    <a:lnTo>
                      <a:pt x="125" y="629"/>
                    </a:lnTo>
                    <a:lnTo>
                      <a:pt x="129" y="695"/>
                    </a:lnTo>
                    <a:lnTo>
                      <a:pt x="133" y="664"/>
                    </a:lnTo>
                    <a:lnTo>
                      <a:pt x="137" y="609"/>
                    </a:lnTo>
                    <a:lnTo>
                      <a:pt x="141" y="543"/>
                    </a:lnTo>
                    <a:lnTo>
                      <a:pt x="145" y="476"/>
                    </a:lnTo>
                    <a:lnTo>
                      <a:pt x="149" y="422"/>
                    </a:lnTo>
                    <a:lnTo>
                      <a:pt x="153" y="355"/>
                    </a:lnTo>
                    <a:lnTo>
                      <a:pt x="157" y="308"/>
                    </a:lnTo>
                    <a:lnTo>
                      <a:pt x="161" y="277"/>
                    </a:lnTo>
                    <a:lnTo>
                      <a:pt x="164" y="254"/>
                    </a:lnTo>
                    <a:lnTo>
                      <a:pt x="168" y="242"/>
                    </a:lnTo>
                    <a:lnTo>
                      <a:pt x="172" y="234"/>
                    </a:lnTo>
                    <a:lnTo>
                      <a:pt x="176" y="211"/>
                    </a:lnTo>
                    <a:lnTo>
                      <a:pt x="180" y="187"/>
                    </a:lnTo>
                    <a:lnTo>
                      <a:pt x="184" y="168"/>
                    </a:lnTo>
                    <a:lnTo>
                      <a:pt x="188" y="156"/>
                    </a:lnTo>
                    <a:lnTo>
                      <a:pt x="192" y="156"/>
                    </a:lnTo>
                    <a:lnTo>
                      <a:pt x="196" y="144"/>
                    </a:lnTo>
                    <a:lnTo>
                      <a:pt x="200" y="144"/>
                    </a:lnTo>
                    <a:lnTo>
                      <a:pt x="204" y="132"/>
                    </a:lnTo>
                    <a:lnTo>
                      <a:pt x="207" y="132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5" y="121"/>
                    </a:lnTo>
                    <a:lnTo>
                      <a:pt x="219" y="121"/>
                    </a:lnTo>
                    <a:lnTo>
                      <a:pt x="223" y="121"/>
                    </a:lnTo>
                    <a:lnTo>
                      <a:pt x="227" y="121"/>
                    </a:lnTo>
                    <a:lnTo>
                      <a:pt x="231" y="109"/>
                    </a:lnTo>
                    <a:lnTo>
                      <a:pt x="235" y="109"/>
                    </a:lnTo>
                    <a:lnTo>
                      <a:pt x="239" y="109"/>
                    </a:lnTo>
                    <a:lnTo>
                      <a:pt x="243" y="109"/>
                    </a:lnTo>
                    <a:lnTo>
                      <a:pt x="247" y="109"/>
                    </a:lnTo>
                    <a:lnTo>
                      <a:pt x="250" y="109"/>
                    </a:lnTo>
                    <a:lnTo>
                      <a:pt x="254" y="101"/>
                    </a:lnTo>
                    <a:lnTo>
                      <a:pt x="258" y="101"/>
                    </a:lnTo>
                    <a:lnTo>
                      <a:pt x="262" y="101"/>
                    </a:lnTo>
                    <a:lnTo>
                      <a:pt x="266" y="101"/>
                    </a:lnTo>
                    <a:lnTo>
                      <a:pt x="270" y="101"/>
                    </a:lnTo>
                    <a:lnTo>
                      <a:pt x="274" y="101"/>
                    </a:lnTo>
                    <a:lnTo>
                      <a:pt x="278" y="101"/>
                    </a:lnTo>
                    <a:lnTo>
                      <a:pt x="282" y="89"/>
                    </a:lnTo>
                    <a:lnTo>
                      <a:pt x="286" y="89"/>
                    </a:lnTo>
                    <a:lnTo>
                      <a:pt x="289" y="89"/>
                    </a:lnTo>
                    <a:lnTo>
                      <a:pt x="293" y="89"/>
                    </a:lnTo>
                    <a:lnTo>
                      <a:pt x="297" y="89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78"/>
                    </a:lnTo>
                    <a:lnTo>
                      <a:pt x="325" y="66"/>
                    </a:lnTo>
                    <a:lnTo>
                      <a:pt x="329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54"/>
                    </a:lnTo>
                    <a:lnTo>
                      <a:pt x="344" y="54"/>
                    </a:lnTo>
                    <a:lnTo>
                      <a:pt x="348" y="54"/>
                    </a:lnTo>
                    <a:lnTo>
                      <a:pt x="352" y="54"/>
                    </a:lnTo>
                    <a:lnTo>
                      <a:pt x="356" y="54"/>
                    </a:lnTo>
                    <a:lnTo>
                      <a:pt x="360" y="46"/>
                    </a:lnTo>
                    <a:lnTo>
                      <a:pt x="364" y="46"/>
                    </a:lnTo>
                    <a:lnTo>
                      <a:pt x="368" y="46"/>
                    </a:lnTo>
                    <a:lnTo>
                      <a:pt x="372" y="46"/>
                    </a:lnTo>
                    <a:lnTo>
                      <a:pt x="375" y="35"/>
                    </a:lnTo>
                    <a:lnTo>
                      <a:pt x="379" y="35"/>
                    </a:lnTo>
                    <a:lnTo>
                      <a:pt x="383" y="35"/>
                    </a:lnTo>
                    <a:lnTo>
                      <a:pt x="383" y="23"/>
                    </a:lnTo>
                    <a:lnTo>
                      <a:pt x="387" y="23"/>
                    </a:lnTo>
                    <a:lnTo>
                      <a:pt x="391" y="23"/>
                    </a:lnTo>
                    <a:lnTo>
                      <a:pt x="395" y="23"/>
                    </a:lnTo>
                    <a:lnTo>
                      <a:pt x="399" y="23"/>
                    </a:lnTo>
                    <a:lnTo>
                      <a:pt x="403" y="23"/>
                    </a:lnTo>
                    <a:lnTo>
                      <a:pt x="407" y="11"/>
                    </a:lnTo>
                    <a:lnTo>
                      <a:pt x="411" y="11"/>
                    </a:lnTo>
                    <a:lnTo>
                      <a:pt x="415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23"/>
                    </a:lnTo>
                    <a:lnTo>
                      <a:pt x="438" y="23"/>
                    </a:lnTo>
                    <a:lnTo>
                      <a:pt x="442" y="23"/>
                    </a:lnTo>
                    <a:lnTo>
                      <a:pt x="446" y="23"/>
                    </a:lnTo>
                    <a:lnTo>
                      <a:pt x="450" y="35"/>
                    </a:lnTo>
                    <a:lnTo>
                      <a:pt x="454" y="35"/>
                    </a:lnTo>
                    <a:lnTo>
                      <a:pt x="458" y="46"/>
                    </a:lnTo>
                    <a:lnTo>
                      <a:pt x="461" y="46"/>
                    </a:lnTo>
                    <a:lnTo>
                      <a:pt x="465" y="54"/>
                    </a:lnTo>
                    <a:lnTo>
                      <a:pt x="469" y="54"/>
                    </a:lnTo>
                    <a:lnTo>
                      <a:pt x="473" y="66"/>
                    </a:lnTo>
                    <a:lnTo>
                      <a:pt x="477" y="66"/>
                    </a:lnTo>
                    <a:lnTo>
                      <a:pt x="481" y="78"/>
                    </a:lnTo>
                    <a:lnTo>
                      <a:pt x="485" y="8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75"/>
              <p:cNvSpPr>
                <a:spLocks/>
              </p:cNvSpPr>
              <p:nvPr/>
            </p:nvSpPr>
            <p:spPr bwMode="auto">
              <a:xfrm>
                <a:off x="3795713" y="3355975"/>
                <a:ext cx="563563" cy="1063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12"/>
                  </a:cxn>
                  <a:cxn ang="0">
                    <a:pos x="19" y="20"/>
                  </a:cxn>
                  <a:cxn ang="0">
                    <a:pos x="27" y="20"/>
                  </a:cxn>
                  <a:cxn ang="0">
                    <a:pos x="35" y="32"/>
                  </a:cxn>
                  <a:cxn ang="0">
                    <a:pos x="43" y="43"/>
                  </a:cxn>
                  <a:cxn ang="0">
                    <a:pos x="51" y="43"/>
                  </a:cxn>
                  <a:cxn ang="0">
                    <a:pos x="58" y="43"/>
                  </a:cxn>
                  <a:cxn ang="0">
                    <a:pos x="66" y="55"/>
                  </a:cxn>
                  <a:cxn ang="0">
                    <a:pos x="74" y="55"/>
                  </a:cxn>
                  <a:cxn ang="0">
                    <a:pos x="82" y="55"/>
                  </a:cxn>
                  <a:cxn ang="0">
                    <a:pos x="90" y="55"/>
                  </a:cxn>
                  <a:cxn ang="0">
                    <a:pos x="98" y="67"/>
                  </a:cxn>
                  <a:cxn ang="0">
                    <a:pos x="105" y="67"/>
                  </a:cxn>
                  <a:cxn ang="0">
                    <a:pos x="113" y="67"/>
                  </a:cxn>
                  <a:cxn ang="0">
                    <a:pos x="121" y="67"/>
                  </a:cxn>
                  <a:cxn ang="0">
                    <a:pos x="129" y="67"/>
                  </a:cxn>
                  <a:cxn ang="0">
                    <a:pos x="137" y="67"/>
                  </a:cxn>
                  <a:cxn ang="0">
                    <a:pos x="144" y="67"/>
                  </a:cxn>
                  <a:cxn ang="0">
                    <a:pos x="152" y="67"/>
                  </a:cxn>
                  <a:cxn ang="0">
                    <a:pos x="160" y="67"/>
                  </a:cxn>
                  <a:cxn ang="0">
                    <a:pos x="168" y="67"/>
                  </a:cxn>
                  <a:cxn ang="0">
                    <a:pos x="176" y="67"/>
                  </a:cxn>
                  <a:cxn ang="0">
                    <a:pos x="184" y="67"/>
                  </a:cxn>
                  <a:cxn ang="0">
                    <a:pos x="191" y="67"/>
                  </a:cxn>
                  <a:cxn ang="0">
                    <a:pos x="199" y="67"/>
                  </a:cxn>
                  <a:cxn ang="0">
                    <a:pos x="207" y="67"/>
                  </a:cxn>
                  <a:cxn ang="0">
                    <a:pos x="215" y="67"/>
                  </a:cxn>
                  <a:cxn ang="0">
                    <a:pos x="223" y="67"/>
                  </a:cxn>
                  <a:cxn ang="0">
                    <a:pos x="230" y="67"/>
                  </a:cxn>
                  <a:cxn ang="0">
                    <a:pos x="238" y="67"/>
                  </a:cxn>
                  <a:cxn ang="0">
                    <a:pos x="246" y="67"/>
                  </a:cxn>
                  <a:cxn ang="0">
                    <a:pos x="254" y="67"/>
                  </a:cxn>
                  <a:cxn ang="0">
                    <a:pos x="262" y="67"/>
                  </a:cxn>
                  <a:cxn ang="0">
                    <a:pos x="270" y="55"/>
                  </a:cxn>
                  <a:cxn ang="0">
                    <a:pos x="277" y="55"/>
                  </a:cxn>
                  <a:cxn ang="0">
                    <a:pos x="285" y="55"/>
                  </a:cxn>
                  <a:cxn ang="0">
                    <a:pos x="293" y="67"/>
                  </a:cxn>
                  <a:cxn ang="0">
                    <a:pos x="301" y="67"/>
                  </a:cxn>
                  <a:cxn ang="0">
                    <a:pos x="309" y="67"/>
                  </a:cxn>
                  <a:cxn ang="0">
                    <a:pos x="316" y="67"/>
                  </a:cxn>
                  <a:cxn ang="0">
                    <a:pos x="324" y="67"/>
                  </a:cxn>
                  <a:cxn ang="0">
                    <a:pos x="332" y="67"/>
                  </a:cxn>
                  <a:cxn ang="0">
                    <a:pos x="340" y="67"/>
                  </a:cxn>
                  <a:cxn ang="0">
                    <a:pos x="348" y="67"/>
                  </a:cxn>
                  <a:cxn ang="0">
                    <a:pos x="355" y="67"/>
                  </a:cxn>
                </a:cxnLst>
                <a:rect l="0" t="0" r="r" b="b"/>
                <a:pathLst>
                  <a:path w="355" h="67">
                    <a:moveTo>
                      <a:pt x="0" y="0"/>
                    </a:moveTo>
                    <a:lnTo>
                      <a:pt x="4" y="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9" y="20"/>
                    </a:lnTo>
                    <a:lnTo>
                      <a:pt x="23" y="20"/>
                    </a:lnTo>
                    <a:lnTo>
                      <a:pt x="27" y="20"/>
                    </a:lnTo>
                    <a:lnTo>
                      <a:pt x="31" y="32"/>
                    </a:lnTo>
                    <a:lnTo>
                      <a:pt x="35" y="32"/>
                    </a:lnTo>
                    <a:lnTo>
                      <a:pt x="39" y="32"/>
                    </a:lnTo>
                    <a:lnTo>
                      <a:pt x="43" y="43"/>
                    </a:lnTo>
                    <a:lnTo>
                      <a:pt x="47" y="43"/>
                    </a:lnTo>
                    <a:lnTo>
                      <a:pt x="51" y="43"/>
                    </a:lnTo>
                    <a:lnTo>
                      <a:pt x="55" y="43"/>
                    </a:lnTo>
                    <a:lnTo>
                      <a:pt x="58" y="43"/>
                    </a:lnTo>
                    <a:lnTo>
                      <a:pt x="62" y="43"/>
                    </a:lnTo>
                    <a:lnTo>
                      <a:pt x="66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55"/>
                    </a:lnTo>
                    <a:lnTo>
                      <a:pt x="82" y="55"/>
                    </a:lnTo>
                    <a:lnTo>
                      <a:pt x="86" y="55"/>
                    </a:lnTo>
                    <a:lnTo>
                      <a:pt x="90" y="55"/>
                    </a:lnTo>
                    <a:lnTo>
                      <a:pt x="94" y="55"/>
                    </a:lnTo>
                    <a:lnTo>
                      <a:pt x="98" y="67"/>
                    </a:lnTo>
                    <a:lnTo>
                      <a:pt x="101" y="67"/>
                    </a:lnTo>
                    <a:lnTo>
                      <a:pt x="105" y="67"/>
                    </a:lnTo>
                    <a:lnTo>
                      <a:pt x="109" y="67"/>
                    </a:lnTo>
                    <a:lnTo>
                      <a:pt x="113" y="67"/>
                    </a:lnTo>
                    <a:lnTo>
                      <a:pt x="117" y="67"/>
                    </a:lnTo>
                    <a:lnTo>
                      <a:pt x="121" y="67"/>
                    </a:lnTo>
                    <a:lnTo>
                      <a:pt x="125" y="67"/>
                    </a:lnTo>
                    <a:lnTo>
                      <a:pt x="129" y="67"/>
                    </a:lnTo>
                    <a:lnTo>
                      <a:pt x="133" y="67"/>
                    </a:lnTo>
                    <a:lnTo>
                      <a:pt x="137" y="67"/>
                    </a:lnTo>
                    <a:lnTo>
                      <a:pt x="141" y="67"/>
                    </a:lnTo>
                    <a:lnTo>
                      <a:pt x="144" y="67"/>
                    </a:lnTo>
                    <a:lnTo>
                      <a:pt x="148" y="67"/>
                    </a:lnTo>
                    <a:lnTo>
                      <a:pt x="152" y="67"/>
                    </a:lnTo>
                    <a:lnTo>
                      <a:pt x="156" y="67"/>
                    </a:lnTo>
                    <a:lnTo>
                      <a:pt x="160" y="67"/>
                    </a:lnTo>
                    <a:lnTo>
                      <a:pt x="164" y="67"/>
                    </a:lnTo>
                    <a:lnTo>
                      <a:pt x="168" y="67"/>
                    </a:lnTo>
                    <a:lnTo>
                      <a:pt x="172" y="67"/>
                    </a:lnTo>
                    <a:lnTo>
                      <a:pt x="176" y="67"/>
                    </a:lnTo>
                    <a:lnTo>
                      <a:pt x="180" y="67"/>
                    </a:lnTo>
                    <a:lnTo>
                      <a:pt x="184" y="67"/>
                    </a:lnTo>
                    <a:lnTo>
                      <a:pt x="187" y="67"/>
                    </a:lnTo>
                    <a:lnTo>
                      <a:pt x="191" y="67"/>
                    </a:lnTo>
                    <a:lnTo>
                      <a:pt x="195" y="67"/>
                    </a:lnTo>
                    <a:lnTo>
                      <a:pt x="199" y="67"/>
                    </a:lnTo>
                    <a:lnTo>
                      <a:pt x="203" y="67"/>
                    </a:lnTo>
                    <a:lnTo>
                      <a:pt x="207" y="67"/>
                    </a:lnTo>
                    <a:lnTo>
                      <a:pt x="211" y="67"/>
                    </a:lnTo>
                    <a:lnTo>
                      <a:pt x="215" y="67"/>
                    </a:lnTo>
                    <a:lnTo>
                      <a:pt x="219" y="67"/>
                    </a:lnTo>
                    <a:lnTo>
                      <a:pt x="223" y="67"/>
                    </a:lnTo>
                    <a:lnTo>
                      <a:pt x="227" y="67"/>
                    </a:lnTo>
                    <a:lnTo>
                      <a:pt x="230" y="67"/>
                    </a:lnTo>
                    <a:lnTo>
                      <a:pt x="234" y="67"/>
                    </a:lnTo>
                    <a:lnTo>
                      <a:pt x="238" y="67"/>
                    </a:lnTo>
                    <a:lnTo>
                      <a:pt x="242" y="67"/>
                    </a:lnTo>
                    <a:lnTo>
                      <a:pt x="246" y="67"/>
                    </a:lnTo>
                    <a:lnTo>
                      <a:pt x="250" y="67"/>
                    </a:lnTo>
                    <a:lnTo>
                      <a:pt x="254" y="67"/>
                    </a:lnTo>
                    <a:lnTo>
                      <a:pt x="258" y="67"/>
                    </a:lnTo>
                    <a:lnTo>
                      <a:pt x="262" y="67"/>
                    </a:lnTo>
                    <a:lnTo>
                      <a:pt x="266" y="55"/>
                    </a:lnTo>
                    <a:lnTo>
                      <a:pt x="270" y="55"/>
                    </a:lnTo>
                    <a:lnTo>
                      <a:pt x="273" y="55"/>
                    </a:lnTo>
                    <a:lnTo>
                      <a:pt x="277" y="55"/>
                    </a:lnTo>
                    <a:lnTo>
                      <a:pt x="281" y="55"/>
                    </a:lnTo>
                    <a:lnTo>
                      <a:pt x="285" y="55"/>
                    </a:lnTo>
                    <a:lnTo>
                      <a:pt x="289" y="55"/>
                    </a:lnTo>
                    <a:lnTo>
                      <a:pt x="293" y="67"/>
                    </a:lnTo>
                    <a:lnTo>
                      <a:pt x="297" y="55"/>
                    </a:lnTo>
                    <a:lnTo>
                      <a:pt x="301" y="67"/>
                    </a:lnTo>
                    <a:lnTo>
                      <a:pt x="305" y="67"/>
                    </a:lnTo>
                    <a:lnTo>
                      <a:pt x="309" y="67"/>
                    </a:lnTo>
                    <a:lnTo>
                      <a:pt x="312" y="67"/>
                    </a:lnTo>
                    <a:lnTo>
                      <a:pt x="316" y="67"/>
                    </a:lnTo>
                    <a:lnTo>
                      <a:pt x="320" y="67"/>
                    </a:lnTo>
                    <a:lnTo>
                      <a:pt x="324" y="67"/>
                    </a:lnTo>
                    <a:lnTo>
                      <a:pt x="328" y="67"/>
                    </a:lnTo>
                    <a:lnTo>
                      <a:pt x="332" y="67"/>
                    </a:lnTo>
                    <a:lnTo>
                      <a:pt x="336" y="67"/>
                    </a:lnTo>
                    <a:lnTo>
                      <a:pt x="340" y="67"/>
                    </a:lnTo>
                    <a:lnTo>
                      <a:pt x="344" y="67"/>
                    </a:lnTo>
                    <a:lnTo>
                      <a:pt x="348" y="67"/>
                    </a:lnTo>
                    <a:lnTo>
                      <a:pt x="352" y="67"/>
                    </a:lnTo>
                    <a:lnTo>
                      <a:pt x="355" y="67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1893158" y="3640217"/>
              <a:ext cx="1891614" cy="1013398"/>
              <a:chOff x="2238375" y="3387725"/>
              <a:chExt cx="2120901" cy="1109663"/>
            </a:xfrm>
          </p:grpSpPr>
          <p:sp>
            <p:nvSpPr>
              <p:cNvPr id="178" name="Freeform 76"/>
              <p:cNvSpPr>
                <a:spLocks/>
              </p:cNvSpPr>
              <p:nvPr/>
            </p:nvSpPr>
            <p:spPr bwMode="auto">
              <a:xfrm>
                <a:off x="2238375" y="3654425"/>
                <a:ext cx="787400" cy="190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12"/>
                  </a:cxn>
                  <a:cxn ang="0">
                    <a:pos x="395" y="0"/>
                  </a:cxn>
                  <a:cxn ang="0">
                    <a:pos x="406" y="12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3" y="12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9" y="12"/>
                  </a:cxn>
                </a:cxnLst>
                <a:rect l="0" t="0" r="r" b="b"/>
                <a:pathLst>
                  <a:path w="496" h="12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12"/>
                    </a:lnTo>
                    <a:lnTo>
                      <a:pt x="379" y="12"/>
                    </a:lnTo>
                    <a:lnTo>
                      <a:pt x="383" y="12"/>
                    </a:lnTo>
                    <a:lnTo>
                      <a:pt x="387" y="12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12"/>
                    </a:lnTo>
                    <a:lnTo>
                      <a:pt x="410" y="12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12"/>
                    </a:lnTo>
                    <a:lnTo>
                      <a:pt x="449" y="12"/>
                    </a:lnTo>
                    <a:lnTo>
                      <a:pt x="453" y="12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77"/>
              <p:cNvSpPr>
                <a:spLocks/>
              </p:cNvSpPr>
              <p:nvPr/>
            </p:nvSpPr>
            <p:spPr bwMode="auto">
              <a:xfrm>
                <a:off x="3025775" y="3387725"/>
                <a:ext cx="782638" cy="1109663"/>
              </a:xfrm>
              <a:custGeom>
                <a:avLst/>
                <a:gdLst/>
                <a:ahLst/>
                <a:cxnLst>
                  <a:cxn ang="0">
                    <a:pos x="8" y="180"/>
                  </a:cxn>
                  <a:cxn ang="0">
                    <a:pos x="20" y="180"/>
                  </a:cxn>
                  <a:cxn ang="0">
                    <a:pos x="32" y="180"/>
                  </a:cxn>
                  <a:cxn ang="0">
                    <a:pos x="43" y="168"/>
                  </a:cxn>
                  <a:cxn ang="0">
                    <a:pos x="55" y="133"/>
                  </a:cxn>
                  <a:cxn ang="0">
                    <a:pos x="67" y="59"/>
                  </a:cxn>
                  <a:cxn ang="0">
                    <a:pos x="78" y="35"/>
                  </a:cxn>
                  <a:cxn ang="0">
                    <a:pos x="90" y="12"/>
                  </a:cxn>
                  <a:cxn ang="0">
                    <a:pos x="102" y="168"/>
                  </a:cxn>
                  <a:cxn ang="0">
                    <a:pos x="114" y="434"/>
                  </a:cxn>
                  <a:cxn ang="0">
                    <a:pos x="125" y="633"/>
                  </a:cxn>
                  <a:cxn ang="0">
                    <a:pos x="137" y="621"/>
                  </a:cxn>
                  <a:cxn ang="0">
                    <a:pos x="149" y="434"/>
                  </a:cxn>
                  <a:cxn ang="0">
                    <a:pos x="161" y="277"/>
                  </a:cxn>
                  <a:cxn ang="0">
                    <a:pos x="172" y="234"/>
                  </a:cxn>
                  <a:cxn ang="0">
                    <a:pos x="184" y="168"/>
                  </a:cxn>
                  <a:cxn ang="0">
                    <a:pos x="196" y="145"/>
                  </a:cxn>
                  <a:cxn ang="0">
                    <a:pos x="207" y="133"/>
                  </a:cxn>
                  <a:cxn ang="0">
                    <a:pos x="215" y="125"/>
                  </a:cxn>
                  <a:cxn ang="0">
                    <a:pos x="227" y="125"/>
                  </a:cxn>
                  <a:cxn ang="0">
                    <a:pos x="239" y="113"/>
                  </a:cxn>
                  <a:cxn ang="0">
                    <a:pos x="250" y="113"/>
                  </a:cxn>
                  <a:cxn ang="0">
                    <a:pos x="262" y="102"/>
                  </a:cxn>
                  <a:cxn ang="0">
                    <a:pos x="274" y="102"/>
                  </a:cxn>
                  <a:cxn ang="0">
                    <a:pos x="286" y="90"/>
                  </a:cxn>
                  <a:cxn ang="0">
                    <a:pos x="297" y="90"/>
                  </a:cxn>
                  <a:cxn ang="0">
                    <a:pos x="309" y="78"/>
                  </a:cxn>
                  <a:cxn ang="0">
                    <a:pos x="321" y="78"/>
                  </a:cxn>
                  <a:cxn ang="0">
                    <a:pos x="332" y="66"/>
                  </a:cxn>
                  <a:cxn ang="0">
                    <a:pos x="344" y="59"/>
                  </a:cxn>
                  <a:cxn ang="0">
                    <a:pos x="356" y="47"/>
                  </a:cxn>
                  <a:cxn ang="0">
                    <a:pos x="368" y="47"/>
                  </a:cxn>
                  <a:cxn ang="0">
                    <a:pos x="379" y="35"/>
                  </a:cxn>
                  <a:cxn ang="0">
                    <a:pos x="391" y="23"/>
                  </a:cxn>
                  <a:cxn ang="0">
                    <a:pos x="403" y="12"/>
                  </a:cxn>
                  <a:cxn ang="0">
                    <a:pos x="415" y="12"/>
                  </a:cxn>
                  <a:cxn ang="0">
                    <a:pos x="426" y="12"/>
                  </a:cxn>
                  <a:cxn ang="0">
                    <a:pos x="438" y="23"/>
                  </a:cxn>
                  <a:cxn ang="0">
                    <a:pos x="450" y="35"/>
                  </a:cxn>
                  <a:cxn ang="0">
                    <a:pos x="461" y="47"/>
                  </a:cxn>
                  <a:cxn ang="0">
                    <a:pos x="473" y="66"/>
                  </a:cxn>
                  <a:cxn ang="0">
                    <a:pos x="485" y="78"/>
                  </a:cxn>
                </a:cxnLst>
                <a:rect l="0" t="0" r="r" b="b"/>
                <a:pathLst>
                  <a:path w="493" h="699">
                    <a:moveTo>
                      <a:pt x="0" y="180"/>
                    </a:moveTo>
                    <a:lnTo>
                      <a:pt x="4" y="180"/>
                    </a:lnTo>
                    <a:lnTo>
                      <a:pt x="8" y="180"/>
                    </a:lnTo>
                    <a:lnTo>
                      <a:pt x="12" y="180"/>
                    </a:lnTo>
                    <a:lnTo>
                      <a:pt x="16" y="180"/>
                    </a:lnTo>
                    <a:lnTo>
                      <a:pt x="20" y="180"/>
                    </a:lnTo>
                    <a:lnTo>
                      <a:pt x="24" y="180"/>
                    </a:lnTo>
                    <a:lnTo>
                      <a:pt x="28" y="180"/>
                    </a:lnTo>
                    <a:lnTo>
                      <a:pt x="32" y="180"/>
                    </a:lnTo>
                    <a:lnTo>
                      <a:pt x="36" y="180"/>
                    </a:lnTo>
                    <a:lnTo>
                      <a:pt x="39" y="180"/>
                    </a:lnTo>
                    <a:lnTo>
                      <a:pt x="43" y="168"/>
                    </a:lnTo>
                    <a:lnTo>
                      <a:pt x="47" y="168"/>
                    </a:lnTo>
                    <a:lnTo>
                      <a:pt x="51" y="145"/>
                    </a:lnTo>
                    <a:lnTo>
                      <a:pt x="55" y="133"/>
                    </a:lnTo>
                    <a:lnTo>
                      <a:pt x="59" y="113"/>
                    </a:lnTo>
                    <a:lnTo>
                      <a:pt x="63" y="78"/>
                    </a:lnTo>
                    <a:lnTo>
                      <a:pt x="67" y="59"/>
                    </a:lnTo>
                    <a:lnTo>
                      <a:pt x="71" y="47"/>
                    </a:lnTo>
                    <a:lnTo>
                      <a:pt x="75" y="47"/>
                    </a:lnTo>
                    <a:lnTo>
                      <a:pt x="78" y="35"/>
                    </a:lnTo>
                    <a:lnTo>
                      <a:pt x="82" y="12"/>
                    </a:lnTo>
                    <a:lnTo>
                      <a:pt x="86" y="0"/>
                    </a:lnTo>
                    <a:lnTo>
                      <a:pt x="90" y="12"/>
                    </a:lnTo>
                    <a:lnTo>
                      <a:pt x="94" y="47"/>
                    </a:lnTo>
                    <a:lnTo>
                      <a:pt x="98" y="102"/>
                    </a:lnTo>
                    <a:lnTo>
                      <a:pt x="102" y="168"/>
                    </a:lnTo>
                    <a:lnTo>
                      <a:pt x="106" y="266"/>
                    </a:lnTo>
                    <a:lnTo>
                      <a:pt x="110" y="367"/>
                    </a:lnTo>
                    <a:lnTo>
                      <a:pt x="114" y="434"/>
                    </a:lnTo>
                    <a:lnTo>
                      <a:pt x="118" y="500"/>
                    </a:lnTo>
                    <a:lnTo>
                      <a:pt x="121" y="567"/>
                    </a:lnTo>
                    <a:lnTo>
                      <a:pt x="125" y="633"/>
                    </a:lnTo>
                    <a:lnTo>
                      <a:pt x="129" y="699"/>
                    </a:lnTo>
                    <a:lnTo>
                      <a:pt x="133" y="688"/>
                    </a:lnTo>
                    <a:lnTo>
                      <a:pt x="137" y="621"/>
                    </a:lnTo>
                    <a:lnTo>
                      <a:pt x="141" y="555"/>
                    </a:lnTo>
                    <a:lnTo>
                      <a:pt x="145" y="488"/>
                    </a:lnTo>
                    <a:lnTo>
                      <a:pt x="149" y="434"/>
                    </a:lnTo>
                    <a:lnTo>
                      <a:pt x="153" y="367"/>
                    </a:lnTo>
                    <a:lnTo>
                      <a:pt x="157" y="313"/>
                    </a:lnTo>
                    <a:lnTo>
                      <a:pt x="161" y="277"/>
                    </a:lnTo>
                    <a:lnTo>
                      <a:pt x="164" y="258"/>
                    </a:lnTo>
                    <a:lnTo>
                      <a:pt x="168" y="246"/>
                    </a:lnTo>
                    <a:lnTo>
                      <a:pt x="172" y="234"/>
                    </a:lnTo>
                    <a:lnTo>
                      <a:pt x="176" y="211"/>
                    </a:lnTo>
                    <a:lnTo>
                      <a:pt x="180" y="191"/>
                    </a:lnTo>
                    <a:lnTo>
                      <a:pt x="184" y="168"/>
                    </a:lnTo>
                    <a:lnTo>
                      <a:pt x="188" y="156"/>
                    </a:lnTo>
                    <a:lnTo>
                      <a:pt x="192" y="156"/>
                    </a:lnTo>
                    <a:lnTo>
                      <a:pt x="196" y="145"/>
                    </a:lnTo>
                    <a:lnTo>
                      <a:pt x="200" y="145"/>
                    </a:lnTo>
                    <a:lnTo>
                      <a:pt x="204" y="133"/>
                    </a:lnTo>
                    <a:lnTo>
                      <a:pt x="207" y="133"/>
                    </a:lnTo>
                    <a:lnTo>
                      <a:pt x="207" y="125"/>
                    </a:lnTo>
                    <a:lnTo>
                      <a:pt x="211" y="125"/>
                    </a:lnTo>
                    <a:lnTo>
                      <a:pt x="215" y="125"/>
                    </a:lnTo>
                    <a:lnTo>
                      <a:pt x="219" y="125"/>
                    </a:lnTo>
                    <a:lnTo>
                      <a:pt x="223" y="125"/>
                    </a:lnTo>
                    <a:lnTo>
                      <a:pt x="227" y="125"/>
                    </a:lnTo>
                    <a:lnTo>
                      <a:pt x="231" y="113"/>
                    </a:lnTo>
                    <a:lnTo>
                      <a:pt x="235" y="113"/>
                    </a:lnTo>
                    <a:lnTo>
                      <a:pt x="239" y="113"/>
                    </a:lnTo>
                    <a:lnTo>
                      <a:pt x="243" y="113"/>
                    </a:lnTo>
                    <a:lnTo>
                      <a:pt x="247" y="113"/>
                    </a:lnTo>
                    <a:lnTo>
                      <a:pt x="250" y="113"/>
                    </a:lnTo>
                    <a:lnTo>
                      <a:pt x="254" y="102"/>
                    </a:lnTo>
                    <a:lnTo>
                      <a:pt x="258" y="102"/>
                    </a:lnTo>
                    <a:lnTo>
                      <a:pt x="262" y="102"/>
                    </a:lnTo>
                    <a:lnTo>
                      <a:pt x="266" y="102"/>
                    </a:lnTo>
                    <a:lnTo>
                      <a:pt x="270" y="102"/>
                    </a:lnTo>
                    <a:lnTo>
                      <a:pt x="274" y="102"/>
                    </a:lnTo>
                    <a:lnTo>
                      <a:pt x="278" y="90"/>
                    </a:lnTo>
                    <a:lnTo>
                      <a:pt x="282" y="90"/>
                    </a:lnTo>
                    <a:lnTo>
                      <a:pt x="286" y="90"/>
                    </a:lnTo>
                    <a:lnTo>
                      <a:pt x="289" y="90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78"/>
                    </a:lnTo>
                    <a:lnTo>
                      <a:pt x="325" y="66"/>
                    </a:lnTo>
                    <a:lnTo>
                      <a:pt x="329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59"/>
                    </a:lnTo>
                    <a:lnTo>
                      <a:pt x="344" y="59"/>
                    </a:lnTo>
                    <a:lnTo>
                      <a:pt x="348" y="59"/>
                    </a:lnTo>
                    <a:lnTo>
                      <a:pt x="352" y="59"/>
                    </a:lnTo>
                    <a:lnTo>
                      <a:pt x="356" y="47"/>
                    </a:lnTo>
                    <a:lnTo>
                      <a:pt x="360" y="47"/>
                    </a:lnTo>
                    <a:lnTo>
                      <a:pt x="364" y="47"/>
                    </a:lnTo>
                    <a:lnTo>
                      <a:pt x="368" y="47"/>
                    </a:lnTo>
                    <a:lnTo>
                      <a:pt x="372" y="35"/>
                    </a:lnTo>
                    <a:lnTo>
                      <a:pt x="375" y="35"/>
                    </a:lnTo>
                    <a:lnTo>
                      <a:pt x="379" y="35"/>
                    </a:lnTo>
                    <a:lnTo>
                      <a:pt x="383" y="23"/>
                    </a:lnTo>
                    <a:lnTo>
                      <a:pt x="387" y="23"/>
                    </a:lnTo>
                    <a:lnTo>
                      <a:pt x="391" y="23"/>
                    </a:lnTo>
                    <a:lnTo>
                      <a:pt x="395" y="23"/>
                    </a:lnTo>
                    <a:lnTo>
                      <a:pt x="399" y="12"/>
                    </a:lnTo>
                    <a:lnTo>
                      <a:pt x="403" y="12"/>
                    </a:lnTo>
                    <a:lnTo>
                      <a:pt x="407" y="12"/>
                    </a:lnTo>
                    <a:lnTo>
                      <a:pt x="411" y="12"/>
                    </a:lnTo>
                    <a:lnTo>
                      <a:pt x="415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23"/>
                    </a:lnTo>
                    <a:lnTo>
                      <a:pt x="442" y="23"/>
                    </a:lnTo>
                    <a:lnTo>
                      <a:pt x="446" y="23"/>
                    </a:lnTo>
                    <a:lnTo>
                      <a:pt x="450" y="35"/>
                    </a:lnTo>
                    <a:lnTo>
                      <a:pt x="454" y="35"/>
                    </a:lnTo>
                    <a:lnTo>
                      <a:pt x="458" y="35"/>
                    </a:lnTo>
                    <a:lnTo>
                      <a:pt x="461" y="47"/>
                    </a:lnTo>
                    <a:lnTo>
                      <a:pt x="465" y="47"/>
                    </a:lnTo>
                    <a:lnTo>
                      <a:pt x="469" y="59"/>
                    </a:lnTo>
                    <a:lnTo>
                      <a:pt x="473" y="66"/>
                    </a:lnTo>
                    <a:lnTo>
                      <a:pt x="477" y="66"/>
                    </a:lnTo>
                    <a:lnTo>
                      <a:pt x="481" y="78"/>
                    </a:lnTo>
                    <a:lnTo>
                      <a:pt x="485" y="78"/>
                    </a:lnTo>
                    <a:lnTo>
                      <a:pt x="489" y="90"/>
                    </a:lnTo>
                    <a:lnTo>
                      <a:pt x="493" y="9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78"/>
              <p:cNvSpPr>
                <a:spLocks/>
              </p:cNvSpPr>
              <p:nvPr/>
            </p:nvSpPr>
            <p:spPr bwMode="auto">
              <a:xfrm>
                <a:off x="3808413" y="3530600"/>
                <a:ext cx="550863" cy="104775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11" y="12"/>
                  </a:cxn>
                  <a:cxn ang="0">
                    <a:pos x="19" y="23"/>
                  </a:cxn>
                  <a:cxn ang="0">
                    <a:pos x="27" y="35"/>
                  </a:cxn>
                  <a:cxn ang="0">
                    <a:pos x="35" y="43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8" y="55"/>
                  </a:cxn>
                  <a:cxn ang="0">
                    <a:pos x="66" y="55"/>
                  </a:cxn>
                  <a:cxn ang="0">
                    <a:pos x="74" y="55"/>
                  </a:cxn>
                  <a:cxn ang="0">
                    <a:pos x="82" y="66"/>
                  </a:cxn>
                  <a:cxn ang="0">
                    <a:pos x="90" y="66"/>
                  </a:cxn>
                  <a:cxn ang="0">
                    <a:pos x="97" y="66"/>
                  </a:cxn>
                  <a:cxn ang="0">
                    <a:pos x="105" y="66"/>
                  </a:cxn>
                  <a:cxn ang="0">
                    <a:pos x="113" y="66"/>
                  </a:cxn>
                  <a:cxn ang="0">
                    <a:pos x="121" y="66"/>
                  </a:cxn>
                  <a:cxn ang="0">
                    <a:pos x="129" y="66"/>
                  </a:cxn>
                  <a:cxn ang="0">
                    <a:pos x="136" y="66"/>
                  </a:cxn>
                  <a:cxn ang="0">
                    <a:pos x="144" y="66"/>
                  </a:cxn>
                  <a:cxn ang="0">
                    <a:pos x="152" y="66"/>
                  </a:cxn>
                  <a:cxn ang="0">
                    <a:pos x="160" y="66"/>
                  </a:cxn>
                  <a:cxn ang="0">
                    <a:pos x="168" y="66"/>
                  </a:cxn>
                  <a:cxn ang="0">
                    <a:pos x="176" y="66"/>
                  </a:cxn>
                  <a:cxn ang="0">
                    <a:pos x="183" y="66"/>
                  </a:cxn>
                  <a:cxn ang="0">
                    <a:pos x="191" y="66"/>
                  </a:cxn>
                  <a:cxn ang="0">
                    <a:pos x="199" y="66"/>
                  </a:cxn>
                  <a:cxn ang="0">
                    <a:pos x="207" y="66"/>
                  </a:cxn>
                  <a:cxn ang="0">
                    <a:pos x="215" y="66"/>
                  </a:cxn>
                  <a:cxn ang="0">
                    <a:pos x="222" y="66"/>
                  </a:cxn>
                  <a:cxn ang="0">
                    <a:pos x="230" y="66"/>
                  </a:cxn>
                  <a:cxn ang="0">
                    <a:pos x="238" y="66"/>
                  </a:cxn>
                  <a:cxn ang="0">
                    <a:pos x="246" y="66"/>
                  </a:cxn>
                  <a:cxn ang="0">
                    <a:pos x="254" y="66"/>
                  </a:cxn>
                  <a:cxn ang="0">
                    <a:pos x="262" y="55"/>
                  </a:cxn>
                  <a:cxn ang="0">
                    <a:pos x="269" y="55"/>
                  </a:cxn>
                  <a:cxn ang="0">
                    <a:pos x="277" y="66"/>
                  </a:cxn>
                  <a:cxn ang="0">
                    <a:pos x="285" y="66"/>
                  </a:cxn>
                  <a:cxn ang="0">
                    <a:pos x="293" y="66"/>
                  </a:cxn>
                  <a:cxn ang="0">
                    <a:pos x="301" y="66"/>
                  </a:cxn>
                  <a:cxn ang="0">
                    <a:pos x="308" y="66"/>
                  </a:cxn>
                  <a:cxn ang="0">
                    <a:pos x="316" y="66"/>
                  </a:cxn>
                  <a:cxn ang="0">
                    <a:pos x="324" y="66"/>
                  </a:cxn>
                  <a:cxn ang="0">
                    <a:pos x="332" y="66"/>
                  </a:cxn>
                  <a:cxn ang="0">
                    <a:pos x="340" y="66"/>
                  </a:cxn>
                  <a:cxn ang="0">
                    <a:pos x="347" y="66"/>
                  </a:cxn>
                </a:cxnLst>
                <a:rect l="0" t="0" r="r" b="b"/>
                <a:pathLst>
                  <a:path w="347" h="66">
                    <a:moveTo>
                      <a:pt x="0" y="0"/>
                    </a:moveTo>
                    <a:lnTo>
                      <a:pt x="4" y="12"/>
                    </a:lnTo>
                    <a:lnTo>
                      <a:pt x="8" y="12"/>
                    </a:lnTo>
                    <a:lnTo>
                      <a:pt x="11" y="12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3" y="35"/>
                    </a:lnTo>
                    <a:lnTo>
                      <a:pt x="27" y="35"/>
                    </a:lnTo>
                    <a:lnTo>
                      <a:pt x="31" y="35"/>
                    </a:lnTo>
                    <a:lnTo>
                      <a:pt x="35" y="43"/>
                    </a:lnTo>
                    <a:lnTo>
                      <a:pt x="39" y="43"/>
                    </a:lnTo>
                    <a:lnTo>
                      <a:pt x="43" y="43"/>
                    </a:lnTo>
                    <a:lnTo>
                      <a:pt x="47" y="43"/>
                    </a:lnTo>
                    <a:lnTo>
                      <a:pt x="50" y="43"/>
                    </a:lnTo>
                    <a:lnTo>
                      <a:pt x="54" y="43"/>
                    </a:lnTo>
                    <a:lnTo>
                      <a:pt x="58" y="55"/>
                    </a:lnTo>
                    <a:lnTo>
                      <a:pt x="62" y="55"/>
                    </a:lnTo>
                    <a:lnTo>
                      <a:pt x="66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66"/>
                    </a:lnTo>
                    <a:lnTo>
                      <a:pt x="82" y="66"/>
                    </a:lnTo>
                    <a:lnTo>
                      <a:pt x="86" y="66"/>
                    </a:lnTo>
                    <a:lnTo>
                      <a:pt x="90" y="66"/>
                    </a:lnTo>
                    <a:lnTo>
                      <a:pt x="93" y="66"/>
                    </a:lnTo>
                    <a:lnTo>
                      <a:pt x="97" y="66"/>
                    </a:lnTo>
                    <a:lnTo>
                      <a:pt x="101" y="66"/>
                    </a:lnTo>
                    <a:lnTo>
                      <a:pt x="105" y="66"/>
                    </a:lnTo>
                    <a:lnTo>
                      <a:pt x="109" y="66"/>
                    </a:lnTo>
                    <a:lnTo>
                      <a:pt x="113" y="66"/>
                    </a:lnTo>
                    <a:lnTo>
                      <a:pt x="117" y="66"/>
                    </a:lnTo>
                    <a:lnTo>
                      <a:pt x="121" y="66"/>
                    </a:lnTo>
                    <a:lnTo>
                      <a:pt x="125" y="66"/>
                    </a:lnTo>
                    <a:lnTo>
                      <a:pt x="129" y="66"/>
                    </a:lnTo>
                    <a:lnTo>
                      <a:pt x="133" y="66"/>
                    </a:lnTo>
                    <a:lnTo>
                      <a:pt x="136" y="66"/>
                    </a:lnTo>
                    <a:lnTo>
                      <a:pt x="140" y="66"/>
                    </a:lnTo>
                    <a:lnTo>
                      <a:pt x="144" y="66"/>
                    </a:lnTo>
                    <a:lnTo>
                      <a:pt x="148" y="66"/>
                    </a:lnTo>
                    <a:lnTo>
                      <a:pt x="152" y="66"/>
                    </a:lnTo>
                    <a:lnTo>
                      <a:pt x="156" y="66"/>
                    </a:lnTo>
                    <a:lnTo>
                      <a:pt x="160" y="66"/>
                    </a:lnTo>
                    <a:lnTo>
                      <a:pt x="164" y="66"/>
                    </a:lnTo>
                    <a:lnTo>
                      <a:pt x="168" y="66"/>
                    </a:lnTo>
                    <a:lnTo>
                      <a:pt x="172" y="66"/>
                    </a:lnTo>
                    <a:lnTo>
                      <a:pt x="176" y="66"/>
                    </a:lnTo>
                    <a:lnTo>
                      <a:pt x="179" y="66"/>
                    </a:lnTo>
                    <a:lnTo>
                      <a:pt x="183" y="66"/>
                    </a:lnTo>
                    <a:lnTo>
                      <a:pt x="187" y="66"/>
                    </a:lnTo>
                    <a:lnTo>
                      <a:pt x="191" y="66"/>
                    </a:lnTo>
                    <a:lnTo>
                      <a:pt x="195" y="66"/>
                    </a:lnTo>
                    <a:lnTo>
                      <a:pt x="199" y="66"/>
                    </a:lnTo>
                    <a:lnTo>
                      <a:pt x="203" y="66"/>
                    </a:lnTo>
                    <a:lnTo>
                      <a:pt x="207" y="66"/>
                    </a:lnTo>
                    <a:lnTo>
                      <a:pt x="211" y="66"/>
                    </a:lnTo>
                    <a:lnTo>
                      <a:pt x="215" y="66"/>
                    </a:lnTo>
                    <a:lnTo>
                      <a:pt x="219" y="66"/>
                    </a:lnTo>
                    <a:lnTo>
                      <a:pt x="222" y="66"/>
                    </a:lnTo>
                    <a:lnTo>
                      <a:pt x="226" y="66"/>
                    </a:lnTo>
                    <a:lnTo>
                      <a:pt x="230" y="66"/>
                    </a:lnTo>
                    <a:lnTo>
                      <a:pt x="234" y="66"/>
                    </a:lnTo>
                    <a:lnTo>
                      <a:pt x="238" y="66"/>
                    </a:lnTo>
                    <a:lnTo>
                      <a:pt x="242" y="66"/>
                    </a:lnTo>
                    <a:lnTo>
                      <a:pt x="246" y="66"/>
                    </a:lnTo>
                    <a:lnTo>
                      <a:pt x="250" y="66"/>
                    </a:lnTo>
                    <a:lnTo>
                      <a:pt x="254" y="66"/>
                    </a:lnTo>
                    <a:lnTo>
                      <a:pt x="258" y="55"/>
                    </a:lnTo>
                    <a:lnTo>
                      <a:pt x="262" y="55"/>
                    </a:lnTo>
                    <a:lnTo>
                      <a:pt x="265" y="55"/>
                    </a:lnTo>
                    <a:lnTo>
                      <a:pt x="269" y="55"/>
                    </a:lnTo>
                    <a:lnTo>
                      <a:pt x="273" y="55"/>
                    </a:lnTo>
                    <a:lnTo>
                      <a:pt x="277" y="66"/>
                    </a:lnTo>
                    <a:lnTo>
                      <a:pt x="281" y="66"/>
                    </a:lnTo>
                    <a:lnTo>
                      <a:pt x="285" y="66"/>
                    </a:lnTo>
                    <a:lnTo>
                      <a:pt x="289" y="66"/>
                    </a:lnTo>
                    <a:lnTo>
                      <a:pt x="293" y="66"/>
                    </a:lnTo>
                    <a:lnTo>
                      <a:pt x="297" y="66"/>
                    </a:lnTo>
                    <a:lnTo>
                      <a:pt x="301" y="66"/>
                    </a:lnTo>
                    <a:lnTo>
                      <a:pt x="304" y="66"/>
                    </a:lnTo>
                    <a:lnTo>
                      <a:pt x="308" y="66"/>
                    </a:lnTo>
                    <a:lnTo>
                      <a:pt x="312" y="66"/>
                    </a:lnTo>
                    <a:lnTo>
                      <a:pt x="316" y="66"/>
                    </a:lnTo>
                    <a:lnTo>
                      <a:pt x="320" y="66"/>
                    </a:lnTo>
                    <a:lnTo>
                      <a:pt x="324" y="66"/>
                    </a:lnTo>
                    <a:lnTo>
                      <a:pt x="328" y="66"/>
                    </a:lnTo>
                    <a:lnTo>
                      <a:pt x="332" y="66"/>
                    </a:lnTo>
                    <a:lnTo>
                      <a:pt x="336" y="66"/>
                    </a:lnTo>
                    <a:lnTo>
                      <a:pt x="340" y="66"/>
                    </a:lnTo>
                    <a:lnTo>
                      <a:pt x="344" y="66"/>
                    </a:lnTo>
                    <a:lnTo>
                      <a:pt x="347" y="6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3456288" y="3570627"/>
              <a:ext cx="1891614" cy="1009049"/>
              <a:chOff x="2238375" y="3567113"/>
              <a:chExt cx="2120901" cy="1104900"/>
            </a:xfrm>
          </p:grpSpPr>
          <p:sp>
            <p:nvSpPr>
              <p:cNvPr id="182" name="Freeform 79"/>
              <p:cNvSpPr>
                <a:spLocks/>
              </p:cNvSpPr>
              <p:nvPr/>
            </p:nvSpPr>
            <p:spPr bwMode="auto">
              <a:xfrm>
                <a:off x="2238375" y="3827463"/>
                <a:ext cx="787400" cy="190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0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2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9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4" y="0"/>
                  </a:cxn>
                  <a:cxn ang="0">
                    <a:pos x="195" y="0"/>
                  </a:cxn>
                  <a:cxn ang="0">
                    <a:pos x="207" y="0"/>
                  </a:cxn>
                  <a:cxn ang="0">
                    <a:pos x="219" y="0"/>
                  </a:cxn>
                  <a:cxn ang="0">
                    <a:pos x="231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0"/>
                  </a:cxn>
                  <a:cxn ang="0">
                    <a:pos x="278" y="0"/>
                  </a:cxn>
                  <a:cxn ang="0">
                    <a:pos x="289" y="0"/>
                  </a:cxn>
                  <a:cxn ang="0">
                    <a:pos x="301" y="0"/>
                  </a:cxn>
                  <a:cxn ang="0">
                    <a:pos x="313" y="0"/>
                  </a:cxn>
                  <a:cxn ang="0">
                    <a:pos x="324" y="0"/>
                  </a:cxn>
                  <a:cxn ang="0">
                    <a:pos x="336" y="0"/>
                  </a:cxn>
                  <a:cxn ang="0">
                    <a:pos x="348" y="0"/>
                  </a:cxn>
                  <a:cxn ang="0">
                    <a:pos x="360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5" y="0"/>
                  </a:cxn>
                  <a:cxn ang="0">
                    <a:pos x="406" y="0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3" y="12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9" y="12"/>
                  </a:cxn>
                </a:cxnLst>
                <a:rect l="0" t="0" r="r" b="b"/>
                <a:pathLst>
                  <a:path w="496" h="12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2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10" y="0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12"/>
                    </a:lnTo>
                    <a:lnTo>
                      <a:pt x="449" y="0"/>
                    </a:lnTo>
                    <a:lnTo>
                      <a:pt x="453" y="12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80"/>
              <p:cNvSpPr>
                <a:spLocks/>
              </p:cNvSpPr>
              <p:nvPr/>
            </p:nvSpPr>
            <p:spPr bwMode="auto">
              <a:xfrm>
                <a:off x="3025775" y="3567113"/>
                <a:ext cx="788988" cy="1104900"/>
              </a:xfrm>
              <a:custGeom>
                <a:avLst/>
                <a:gdLst/>
                <a:ahLst/>
                <a:cxnLst>
                  <a:cxn ang="0">
                    <a:pos x="8" y="176"/>
                  </a:cxn>
                  <a:cxn ang="0">
                    <a:pos x="20" y="164"/>
                  </a:cxn>
                  <a:cxn ang="0">
                    <a:pos x="32" y="164"/>
                  </a:cxn>
                  <a:cxn ang="0">
                    <a:pos x="43" y="164"/>
                  </a:cxn>
                  <a:cxn ang="0">
                    <a:pos x="55" y="133"/>
                  </a:cxn>
                  <a:cxn ang="0">
                    <a:pos x="67" y="55"/>
                  </a:cxn>
                  <a:cxn ang="0">
                    <a:pos x="78" y="32"/>
                  </a:cxn>
                  <a:cxn ang="0">
                    <a:pos x="90" y="20"/>
                  </a:cxn>
                  <a:cxn ang="0">
                    <a:pos x="102" y="176"/>
                  </a:cxn>
                  <a:cxn ang="0">
                    <a:pos x="114" y="430"/>
                  </a:cxn>
                  <a:cxn ang="0">
                    <a:pos x="125" y="629"/>
                  </a:cxn>
                  <a:cxn ang="0">
                    <a:pos x="137" y="606"/>
                  </a:cxn>
                  <a:cxn ang="0">
                    <a:pos x="149" y="418"/>
                  </a:cxn>
                  <a:cxn ang="0">
                    <a:pos x="161" y="274"/>
                  </a:cxn>
                  <a:cxn ang="0">
                    <a:pos x="172" y="231"/>
                  </a:cxn>
                  <a:cxn ang="0">
                    <a:pos x="184" y="164"/>
                  </a:cxn>
                  <a:cxn ang="0">
                    <a:pos x="196" y="145"/>
                  </a:cxn>
                  <a:cxn ang="0">
                    <a:pos x="207" y="121"/>
                  </a:cxn>
                  <a:cxn ang="0">
                    <a:pos x="219" y="121"/>
                  </a:cxn>
                  <a:cxn ang="0">
                    <a:pos x="231" y="110"/>
                  </a:cxn>
                  <a:cxn ang="0">
                    <a:pos x="243" y="110"/>
                  </a:cxn>
                  <a:cxn ang="0">
                    <a:pos x="254" y="98"/>
                  </a:cxn>
                  <a:cxn ang="0">
                    <a:pos x="266" y="98"/>
                  </a:cxn>
                  <a:cxn ang="0">
                    <a:pos x="278" y="86"/>
                  </a:cxn>
                  <a:cxn ang="0">
                    <a:pos x="289" y="86"/>
                  </a:cxn>
                  <a:cxn ang="0">
                    <a:pos x="301" y="78"/>
                  </a:cxn>
                  <a:cxn ang="0">
                    <a:pos x="313" y="78"/>
                  </a:cxn>
                  <a:cxn ang="0">
                    <a:pos x="325" y="67"/>
                  </a:cxn>
                  <a:cxn ang="0">
                    <a:pos x="336" y="55"/>
                  </a:cxn>
                  <a:cxn ang="0">
                    <a:pos x="348" y="55"/>
                  </a:cxn>
                  <a:cxn ang="0">
                    <a:pos x="360" y="43"/>
                  </a:cxn>
                  <a:cxn ang="0">
                    <a:pos x="372" y="32"/>
                  </a:cxn>
                  <a:cxn ang="0">
                    <a:pos x="383" y="20"/>
                  </a:cxn>
                  <a:cxn ang="0">
                    <a:pos x="395" y="12"/>
                  </a:cxn>
                  <a:cxn ang="0">
                    <a:pos x="407" y="12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12"/>
                  </a:cxn>
                  <a:cxn ang="0">
                    <a:pos x="454" y="20"/>
                  </a:cxn>
                  <a:cxn ang="0">
                    <a:pos x="465" y="43"/>
                  </a:cxn>
                  <a:cxn ang="0">
                    <a:pos x="477" y="67"/>
                  </a:cxn>
                  <a:cxn ang="0">
                    <a:pos x="489" y="86"/>
                  </a:cxn>
                </a:cxnLst>
                <a:rect l="0" t="0" r="r" b="b"/>
                <a:pathLst>
                  <a:path w="497" h="696">
                    <a:moveTo>
                      <a:pt x="0" y="176"/>
                    </a:moveTo>
                    <a:lnTo>
                      <a:pt x="4" y="176"/>
                    </a:lnTo>
                    <a:lnTo>
                      <a:pt x="8" y="176"/>
                    </a:lnTo>
                    <a:lnTo>
                      <a:pt x="12" y="176"/>
                    </a:lnTo>
                    <a:lnTo>
                      <a:pt x="16" y="176"/>
                    </a:lnTo>
                    <a:lnTo>
                      <a:pt x="20" y="164"/>
                    </a:lnTo>
                    <a:lnTo>
                      <a:pt x="24" y="164"/>
                    </a:lnTo>
                    <a:lnTo>
                      <a:pt x="28" y="164"/>
                    </a:lnTo>
                    <a:lnTo>
                      <a:pt x="32" y="164"/>
                    </a:lnTo>
                    <a:lnTo>
                      <a:pt x="36" y="164"/>
                    </a:lnTo>
                    <a:lnTo>
                      <a:pt x="39" y="164"/>
                    </a:lnTo>
                    <a:lnTo>
                      <a:pt x="43" y="164"/>
                    </a:lnTo>
                    <a:lnTo>
                      <a:pt x="47" y="153"/>
                    </a:lnTo>
                    <a:lnTo>
                      <a:pt x="51" y="145"/>
                    </a:lnTo>
                    <a:lnTo>
                      <a:pt x="55" y="133"/>
                    </a:lnTo>
                    <a:lnTo>
                      <a:pt x="59" y="110"/>
                    </a:lnTo>
                    <a:lnTo>
                      <a:pt x="63" y="78"/>
                    </a:lnTo>
                    <a:lnTo>
                      <a:pt x="67" y="55"/>
                    </a:lnTo>
                    <a:lnTo>
                      <a:pt x="71" y="43"/>
                    </a:lnTo>
                    <a:lnTo>
                      <a:pt x="75" y="43"/>
                    </a:lnTo>
                    <a:lnTo>
                      <a:pt x="78" y="32"/>
                    </a:lnTo>
                    <a:lnTo>
                      <a:pt x="82" y="12"/>
                    </a:lnTo>
                    <a:lnTo>
                      <a:pt x="86" y="0"/>
                    </a:lnTo>
                    <a:lnTo>
                      <a:pt x="90" y="20"/>
                    </a:lnTo>
                    <a:lnTo>
                      <a:pt x="94" y="43"/>
                    </a:lnTo>
                    <a:lnTo>
                      <a:pt x="98" y="98"/>
                    </a:lnTo>
                    <a:lnTo>
                      <a:pt x="102" y="176"/>
                    </a:lnTo>
                    <a:lnTo>
                      <a:pt x="106" y="266"/>
                    </a:lnTo>
                    <a:lnTo>
                      <a:pt x="110" y="352"/>
                    </a:lnTo>
                    <a:lnTo>
                      <a:pt x="114" y="430"/>
                    </a:lnTo>
                    <a:lnTo>
                      <a:pt x="118" y="497"/>
                    </a:lnTo>
                    <a:lnTo>
                      <a:pt x="121" y="563"/>
                    </a:lnTo>
                    <a:lnTo>
                      <a:pt x="125" y="629"/>
                    </a:lnTo>
                    <a:lnTo>
                      <a:pt x="129" y="696"/>
                    </a:lnTo>
                    <a:lnTo>
                      <a:pt x="133" y="672"/>
                    </a:lnTo>
                    <a:lnTo>
                      <a:pt x="137" y="606"/>
                    </a:lnTo>
                    <a:lnTo>
                      <a:pt x="141" y="551"/>
                    </a:lnTo>
                    <a:lnTo>
                      <a:pt x="145" y="485"/>
                    </a:lnTo>
                    <a:lnTo>
                      <a:pt x="149" y="418"/>
                    </a:lnTo>
                    <a:lnTo>
                      <a:pt x="153" y="364"/>
                    </a:lnTo>
                    <a:lnTo>
                      <a:pt x="157" y="309"/>
                    </a:lnTo>
                    <a:lnTo>
                      <a:pt x="161" y="274"/>
                    </a:lnTo>
                    <a:lnTo>
                      <a:pt x="164" y="254"/>
                    </a:lnTo>
                    <a:lnTo>
                      <a:pt x="168" y="243"/>
                    </a:lnTo>
                    <a:lnTo>
                      <a:pt x="172" y="231"/>
                    </a:lnTo>
                    <a:lnTo>
                      <a:pt x="176" y="207"/>
                    </a:lnTo>
                    <a:lnTo>
                      <a:pt x="180" y="188"/>
                    </a:lnTo>
                    <a:lnTo>
                      <a:pt x="184" y="164"/>
                    </a:lnTo>
                    <a:lnTo>
                      <a:pt x="188" y="153"/>
                    </a:lnTo>
                    <a:lnTo>
                      <a:pt x="192" y="145"/>
                    </a:lnTo>
                    <a:lnTo>
                      <a:pt x="196" y="145"/>
                    </a:lnTo>
                    <a:lnTo>
                      <a:pt x="200" y="145"/>
                    </a:lnTo>
                    <a:lnTo>
                      <a:pt x="204" y="133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5" y="121"/>
                    </a:lnTo>
                    <a:lnTo>
                      <a:pt x="219" y="121"/>
                    </a:lnTo>
                    <a:lnTo>
                      <a:pt x="223" y="121"/>
                    </a:lnTo>
                    <a:lnTo>
                      <a:pt x="227" y="110"/>
                    </a:lnTo>
                    <a:lnTo>
                      <a:pt x="231" y="110"/>
                    </a:lnTo>
                    <a:lnTo>
                      <a:pt x="235" y="110"/>
                    </a:lnTo>
                    <a:lnTo>
                      <a:pt x="239" y="110"/>
                    </a:lnTo>
                    <a:lnTo>
                      <a:pt x="243" y="110"/>
                    </a:lnTo>
                    <a:lnTo>
                      <a:pt x="247" y="110"/>
                    </a:lnTo>
                    <a:lnTo>
                      <a:pt x="250" y="98"/>
                    </a:lnTo>
                    <a:lnTo>
                      <a:pt x="254" y="98"/>
                    </a:lnTo>
                    <a:lnTo>
                      <a:pt x="258" y="98"/>
                    </a:lnTo>
                    <a:lnTo>
                      <a:pt x="262" y="98"/>
                    </a:lnTo>
                    <a:lnTo>
                      <a:pt x="266" y="98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8" y="86"/>
                    </a:lnTo>
                    <a:lnTo>
                      <a:pt x="282" y="86"/>
                    </a:lnTo>
                    <a:lnTo>
                      <a:pt x="286" y="86"/>
                    </a:lnTo>
                    <a:lnTo>
                      <a:pt x="289" y="86"/>
                    </a:lnTo>
                    <a:lnTo>
                      <a:pt x="293" y="86"/>
                    </a:lnTo>
                    <a:lnTo>
                      <a:pt x="297" y="78"/>
                    </a:lnTo>
                    <a:lnTo>
                      <a:pt x="301" y="78"/>
                    </a:lnTo>
                    <a:lnTo>
                      <a:pt x="305" y="78"/>
                    </a:lnTo>
                    <a:lnTo>
                      <a:pt x="309" y="78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1" y="67"/>
                    </a:lnTo>
                    <a:lnTo>
                      <a:pt x="325" y="67"/>
                    </a:lnTo>
                    <a:lnTo>
                      <a:pt x="329" y="67"/>
                    </a:lnTo>
                    <a:lnTo>
                      <a:pt x="332" y="67"/>
                    </a:lnTo>
                    <a:lnTo>
                      <a:pt x="336" y="55"/>
                    </a:lnTo>
                    <a:lnTo>
                      <a:pt x="340" y="55"/>
                    </a:lnTo>
                    <a:lnTo>
                      <a:pt x="344" y="55"/>
                    </a:lnTo>
                    <a:lnTo>
                      <a:pt x="348" y="55"/>
                    </a:lnTo>
                    <a:lnTo>
                      <a:pt x="352" y="43"/>
                    </a:lnTo>
                    <a:lnTo>
                      <a:pt x="356" y="43"/>
                    </a:lnTo>
                    <a:lnTo>
                      <a:pt x="360" y="43"/>
                    </a:lnTo>
                    <a:lnTo>
                      <a:pt x="364" y="43"/>
                    </a:lnTo>
                    <a:lnTo>
                      <a:pt x="368" y="32"/>
                    </a:lnTo>
                    <a:lnTo>
                      <a:pt x="372" y="32"/>
                    </a:lnTo>
                    <a:lnTo>
                      <a:pt x="375" y="32"/>
                    </a:lnTo>
                    <a:lnTo>
                      <a:pt x="379" y="20"/>
                    </a:lnTo>
                    <a:lnTo>
                      <a:pt x="383" y="20"/>
                    </a:lnTo>
                    <a:lnTo>
                      <a:pt x="387" y="20"/>
                    </a:lnTo>
                    <a:lnTo>
                      <a:pt x="391" y="12"/>
                    </a:lnTo>
                    <a:lnTo>
                      <a:pt x="395" y="12"/>
                    </a:lnTo>
                    <a:lnTo>
                      <a:pt x="399" y="12"/>
                    </a:lnTo>
                    <a:lnTo>
                      <a:pt x="403" y="12"/>
                    </a:lnTo>
                    <a:lnTo>
                      <a:pt x="407" y="12"/>
                    </a:lnTo>
                    <a:lnTo>
                      <a:pt x="411" y="12"/>
                    </a:lnTo>
                    <a:lnTo>
                      <a:pt x="415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12"/>
                    </a:lnTo>
                    <a:lnTo>
                      <a:pt x="442" y="12"/>
                    </a:lnTo>
                    <a:lnTo>
                      <a:pt x="446" y="20"/>
                    </a:lnTo>
                    <a:lnTo>
                      <a:pt x="450" y="20"/>
                    </a:lnTo>
                    <a:lnTo>
                      <a:pt x="454" y="20"/>
                    </a:lnTo>
                    <a:lnTo>
                      <a:pt x="458" y="32"/>
                    </a:lnTo>
                    <a:lnTo>
                      <a:pt x="461" y="32"/>
                    </a:lnTo>
                    <a:lnTo>
                      <a:pt x="465" y="43"/>
                    </a:lnTo>
                    <a:lnTo>
                      <a:pt x="469" y="55"/>
                    </a:lnTo>
                    <a:lnTo>
                      <a:pt x="473" y="55"/>
                    </a:lnTo>
                    <a:lnTo>
                      <a:pt x="477" y="67"/>
                    </a:lnTo>
                    <a:lnTo>
                      <a:pt x="481" y="78"/>
                    </a:lnTo>
                    <a:lnTo>
                      <a:pt x="485" y="78"/>
                    </a:lnTo>
                    <a:lnTo>
                      <a:pt x="489" y="86"/>
                    </a:lnTo>
                    <a:lnTo>
                      <a:pt x="493" y="86"/>
                    </a:lnTo>
                    <a:lnTo>
                      <a:pt x="497" y="98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81"/>
              <p:cNvSpPr>
                <a:spLocks/>
              </p:cNvSpPr>
              <p:nvPr/>
            </p:nvSpPr>
            <p:spPr bwMode="auto">
              <a:xfrm>
                <a:off x="3814763" y="3722688"/>
                <a:ext cx="544513" cy="873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12"/>
                  </a:cxn>
                  <a:cxn ang="0">
                    <a:pos x="19" y="23"/>
                  </a:cxn>
                  <a:cxn ang="0">
                    <a:pos x="27" y="23"/>
                  </a:cxn>
                  <a:cxn ang="0">
                    <a:pos x="35" y="35"/>
                  </a:cxn>
                  <a:cxn ang="0">
                    <a:pos x="43" y="35"/>
                  </a:cxn>
                  <a:cxn ang="0">
                    <a:pos x="50" y="35"/>
                  </a:cxn>
                  <a:cxn ang="0">
                    <a:pos x="58" y="47"/>
                  </a:cxn>
                  <a:cxn ang="0">
                    <a:pos x="66" y="47"/>
                  </a:cxn>
                  <a:cxn ang="0">
                    <a:pos x="74" y="47"/>
                  </a:cxn>
                  <a:cxn ang="0">
                    <a:pos x="82" y="47"/>
                  </a:cxn>
                  <a:cxn ang="0">
                    <a:pos x="89" y="47"/>
                  </a:cxn>
                  <a:cxn ang="0">
                    <a:pos x="97" y="47"/>
                  </a:cxn>
                  <a:cxn ang="0">
                    <a:pos x="105" y="55"/>
                  </a:cxn>
                  <a:cxn ang="0">
                    <a:pos x="113" y="55"/>
                  </a:cxn>
                  <a:cxn ang="0">
                    <a:pos x="121" y="55"/>
                  </a:cxn>
                  <a:cxn ang="0">
                    <a:pos x="129" y="55"/>
                  </a:cxn>
                  <a:cxn ang="0">
                    <a:pos x="136" y="55"/>
                  </a:cxn>
                  <a:cxn ang="0">
                    <a:pos x="144" y="55"/>
                  </a:cxn>
                  <a:cxn ang="0">
                    <a:pos x="152" y="55"/>
                  </a:cxn>
                  <a:cxn ang="0">
                    <a:pos x="160" y="55"/>
                  </a:cxn>
                  <a:cxn ang="0">
                    <a:pos x="168" y="55"/>
                  </a:cxn>
                  <a:cxn ang="0">
                    <a:pos x="175" y="55"/>
                  </a:cxn>
                  <a:cxn ang="0">
                    <a:pos x="183" y="55"/>
                  </a:cxn>
                  <a:cxn ang="0">
                    <a:pos x="191" y="55"/>
                  </a:cxn>
                  <a:cxn ang="0">
                    <a:pos x="199" y="55"/>
                  </a:cxn>
                  <a:cxn ang="0">
                    <a:pos x="207" y="55"/>
                  </a:cxn>
                  <a:cxn ang="0">
                    <a:pos x="215" y="55"/>
                  </a:cxn>
                  <a:cxn ang="0">
                    <a:pos x="222" y="55"/>
                  </a:cxn>
                  <a:cxn ang="0">
                    <a:pos x="230" y="55"/>
                  </a:cxn>
                  <a:cxn ang="0">
                    <a:pos x="238" y="55"/>
                  </a:cxn>
                  <a:cxn ang="0">
                    <a:pos x="246" y="55"/>
                  </a:cxn>
                  <a:cxn ang="0">
                    <a:pos x="254" y="55"/>
                  </a:cxn>
                  <a:cxn ang="0">
                    <a:pos x="261" y="55"/>
                  </a:cxn>
                  <a:cxn ang="0">
                    <a:pos x="269" y="55"/>
                  </a:cxn>
                  <a:cxn ang="0">
                    <a:pos x="277" y="55"/>
                  </a:cxn>
                  <a:cxn ang="0">
                    <a:pos x="285" y="55"/>
                  </a:cxn>
                  <a:cxn ang="0">
                    <a:pos x="293" y="55"/>
                  </a:cxn>
                  <a:cxn ang="0">
                    <a:pos x="300" y="55"/>
                  </a:cxn>
                  <a:cxn ang="0">
                    <a:pos x="308" y="55"/>
                  </a:cxn>
                  <a:cxn ang="0">
                    <a:pos x="316" y="55"/>
                  </a:cxn>
                  <a:cxn ang="0">
                    <a:pos x="324" y="55"/>
                  </a:cxn>
                  <a:cxn ang="0">
                    <a:pos x="332" y="55"/>
                  </a:cxn>
                  <a:cxn ang="0">
                    <a:pos x="340" y="55"/>
                  </a:cxn>
                </a:cxnLst>
                <a:rect l="0" t="0" r="r" b="b"/>
                <a:pathLst>
                  <a:path w="343" h="55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12"/>
                    </a:lnTo>
                    <a:lnTo>
                      <a:pt x="15" y="12"/>
                    </a:lnTo>
                    <a:lnTo>
                      <a:pt x="19" y="23"/>
                    </a:lnTo>
                    <a:lnTo>
                      <a:pt x="23" y="23"/>
                    </a:lnTo>
                    <a:lnTo>
                      <a:pt x="27" y="23"/>
                    </a:lnTo>
                    <a:lnTo>
                      <a:pt x="31" y="35"/>
                    </a:lnTo>
                    <a:lnTo>
                      <a:pt x="35" y="35"/>
                    </a:lnTo>
                    <a:lnTo>
                      <a:pt x="39" y="35"/>
                    </a:lnTo>
                    <a:lnTo>
                      <a:pt x="43" y="35"/>
                    </a:lnTo>
                    <a:lnTo>
                      <a:pt x="46" y="35"/>
                    </a:lnTo>
                    <a:lnTo>
                      <a:pt x="50" y="35"/>
                    </a:lnTo>
                    <a:lnTo>
                      <a:pt x="54" y="47"/>
                    </a:lnTo>
                    <a:lnTo>
                      <a:pt x="58" y="47"/>
                    </a:lnTo>
                    <a:lnTo>
                      <a:pt x="62" y="47"/>
                    </a:lnTo>
                    <a:lnTo>
                      <a:pt x="66" y="47"/>
                    </a:lnTo>
                    <a:lnTo>
                      <a:pt x="70" y="47"/>
                    </a:lnTo>
                    <a:lnTo>
                      <a:pt x="74" y="47"/>
                    </a:lnTo>
                    <a:lnTo>
                      <a:pt x="78" y="47"/>
                    </a:lnTo>
                    <a:lnTo>
                      <a:pt x="82" y="47"/>
                    </a:lnTo>
                    <a:lnTo>
                      <a:pt x="86" y="47"/>
                    </a:lnTo>
                    <a:lnTo>
                      <a:pt x="89" y="47"/>
                    </a:lnTo>
                    <a:lnTo>
                      <a:pt x="93" y="55"/>
                    </a:lnTo>
                    <a:lnTo>
                      <a:pt x="97" y="47"/>
                    </a:lnTo>
                    <a:lnTo>
                      <a:pt x="101" y="55"/>
                    </a:lnTo>
                    <a:lnTo>
                      <a:pt x="105" y="55"/>
                    </a:lnTo>
                    <a:lnTo>
                      <a:pt x="109" y="55"/>
                    </a:lnTo>
                    <a:lnTo>
                      <a:pt x="113" y="55"/>
                    </a:lnTo>
                    <a:lnTo>
                      <a:pt x="117" y="55"/>
                    </a:lnTo>
                    <a:lnTo>
                      <a:pt x="121" y="55"/>
                    </a:lnTo>
                    <a:lnTo>
                      <a:pt x="125" y="55"/>
                    </a:lnTo>
                    <a:lnTo>
                      <a:pt x="129" y="55"/>
                    </a:lnTo>
                    <a:lnTo>
                      <a:pt x="132" y="55"/>
                    </a:lnTo>
                    <a:lnTo>
                      <a:pt x="136" y="55"/>
                    </a:lnTo>
                    <a:lnTo>
                      <a:pt x="140" y="55"/>
                    </a:lnTo>
                    <a:lnTo>
                      <a:pt x="144" y="55"/>
                    </a:lnTo>
                    <a:lnTo>
                      <a:pt x="148" y="55"/>
                    </a:lnTo>
                    <a:lnTo>
                      <a:pt x="152" y="55"/>
                    </a:lnTo>
                    <a:lnTo>
                      <a:pt x="156" y="55"/>
                    </a:lnTo>
                    <a:lnTo>
                      <a:pt x="160" y="55"/>
                    </a:lnTo>
                    <a:lnTo>
                      <a:pt x="164" y="55"/>
                    </a:lnTo>
                    <a:lnTo>
                      <a:pt x="168" y="55"/>
                    </a:lnTo>
                    <a:lnTo>
                      <a:pt x="172" y="55"/>
                    </a:lnTo>
                    <a:lnTo>
                      <a:pt x="175" y="55"/>
                    </a:lnTo>
                    <a:lnTo>
                      <a:pt x="179" y="55"/>
                    </a:lnTo>
                    <a:lnTo>
                      <a:pt x="183" y="55"/>
                    </a:lnTo>
                    <a:lnTo>
                      <a:pt x="187" y="55"/>
                    </a:lnTo>
                    <a:lnTo>
                      <a:pt x="191" y="55"/>
                    </a:lnTo>
                    <a:lnTo>
                      <a:pt x="195" y="55"/>
                    </a:lnTo>
                    <a:lnTo>
                      <a:pt x="199" y="55"/>
                    </a:lnTo>
                    <a:lnTo>
                      <a:pt x="203" y="55"/>
                    </a:lnTo>
                    <a:lnTo>
                      <a:pt x="207" y="55"/>
                    </a:lnTo>
                    <a:lnTo>
                      <a:pt x="211" y="55"/>
                    </a:lnTo>
                    <a:lnTo>
                      <a:pt x="215" y="55"/>
                    </a:lnTo>
                    <a:lnTo>
                      <a:pt x="218" y="55"/>
                    </a:lnTo>
                    <a:lnTo>
                      <a:pt x="222" y="55"/>
                    </a:lnTo>
                    <a:lnTo>
                      <a:pt x="226" y="55"/>
                    </a:lnTo>
                    <a:lnTo>
                      <a:pt x="230" y="55"/>
                    </a:lnTo>
                    <a:lnTo>
                      <a:pt x="234" y="55"/>
                    </a:lnTo>
                    <a:lnTo>
                      <a:pt x="238" y="55"/>
                    </a:lnTo>
                    <a:lnTo>
                      <a:pt x="242" y="55"/>
                    </a:lnTo>
                    <a:lnTo>
                      <a:pt x="246" y="55"/>
                    </a:lnTo>
                    <a:lnTo>
                      <a:pt x="250" y="55"/>
                    </a:lnTo>
                    <a:lnTo>
                      <a:pt x="254" y="55"/>
                    </a:lnTo>
                    <a:lnTo>
                      <a:pt x="258" y="55"/>
                    </a:lnTo>
                    <a:lnTo>
                      <a:pt x="261" y="55"/>
                    </a:lnTo>
                    <a:lnTo>
                      <a:pt x="265" y="55"/>
                    </a:lnTo>
                    <a:lnTo>
                      <a:pt x="269" y="55"/>
                    </a:lnTo>
                    <a:lnTo>
                      <a:pt x="273" y="55"/>
                    </a:lnTo>
                    <a:lnTo>
                      <a:pt x="277" y="55"/>
                    </a:lnTo>
                    <a:lnTo>
                      <a:pt x="281" y="55"/>
                    </a:lnTo>
                    <a:lnTo>
                      <a:pt x="285" y="55"/>
                    </a:lnTo>
                    <a:lnTo>
                      <a:pt x="289" y="55"/>
                    </a:lnTo>
                    <a:lnTo>
                      <a:pt x="293" y="55"/>
                    </a:lnTo>
                    <a:lnTo>
                      <a:pt x="297" y="55"/>
                    </a:lnTo>
                    <a:lnTo>
                      <a:pt x="300" y="55"/>
                    </a:lnTo>
                    <a:lnTo>
                      <a:pt x="304" y="55"/>
                    </a:lnTo>
                    <a:lnTo>
                      <a:pt x="308" y="55"/>
                    </a:lnTo>
                    <a:lnTo>
                      <a:pt x="312" y="55"/>
                    </a:lnTo>
                    <a:lnTo>
                      <a:pt x="316" y="55"/>
                    </a:lnTo>
                    <a:lnTo>
                      <a:pt x="320" y="55"/>
                    </a:lnTo>
                    <a:lnTo>
                      <a:pt x="324" y="55"/>
                    </a:lnTo>
                    <a:lnTo>
                      <a:pt x="328" y="55"/>
                    </a:lnTo>
                    <a:lnTo>
                      <a:pt x="332" y="55"/>
                    </a:lnTo>
                    <a:lnTo>
                      <a:pt x="336" y="55"/>
                    </a:lnTo>
                    <a:lnTo>
                      <a:pt x="340" y="55"/>
                    </a:lnTo>
                    <a:lnTo>
                      <a:pt x="343" y="55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4951455" y="3709806"/>
              <a:ext cx="1885950" cy="1007599"/>
              <a:chOff x="2189163" y="3741738"/>
              <a:chExt cx="2114550" cy="1103313"/>
            </a:xfrm>
          </p:grpSpPr>
          <p:sp>
            <p:nvSpPr>
              <p:cNvPr id="186" name="Freeform 82"/>
              <p:cNvSpPr>
                <a:spLocks/>
              </p:cNvSpPr>
              <p:nvPr/>
            </p:nvSpPr>
            <p:spPr bwMode="auto">
              <a:xfrm>
                <a:off x="2189163" y="3970338"/>
                <a:ext cx="787400" cy="317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9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0"/>
                  </a:cxn>
                  <a:cxn ang="0">
                    <a:pos x="101" y="0"/>
                  </a:cxn>
                  <a:cxn ang="0">
                    <a:pos x="113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8" y="0"/>
                  </a:cxn>
                  <a:cxn ang="0">
                    <a:pos x="160" y="0"/>
                  </a:cxn>
                  <a:cxn ang="0">
                    <a:pos x="172" y="0"/>
                  </a:cxn>
                  <a:cxn ang="0">
                    <a:pos x="183" y="0"/>
                  </a:cxn>
                  <a:cxn ang="0">
                    <a:pos x="195" y="0"/>
                  </a:cxn>
                  <a:cxn ang="0">
                    <a:pos x="207" y="12"/>
                  </a:cxn>
                  <a:cxn ang="0">
                    <a:pos x="219" y="12"/>
                  </a:cxn>
                  <a:cxn ang="0">
                    <a:pos x="230" y="0"/>
                  </a:cxn>
                  <a:cxn ang="0">
                    <a:pos x="242" y="0"/>
                  </a:cxn>
                  <a:cxn ang="0">
                    <a:pos x="254" y="0"/>
                  </a:cxn>
                  <a:cxn ang="0">
                    <a:pos x="266" y="12"/>
                  </a:cxn>
                  <a:cxn ang="0">
                    <a:pos x="277" y="0"/>
                  </a:cxn>
                  <a:cxn ang="0">
                    <a:pos x="289" y="12"/>
                  </a:cxn>
                  <a:cxn ang="0">
                    <a:pos x="301" y="12"/>
                  </a:cxn>
                  <a:cxn ang="0">
                    <a:pos x="312" y="12"/>
                  </a:cxn>
                  <a:cxn ang="0">
                    <a:pos x="324" y="12"/>
                  </a:cxn>
                  <a:cxn ang="0">
                    <a:pos x="336" y="12"/>
                  </a:cxn>
                  <a:cxn ang="0">
                    <a:pos x="348" y="12"/>
                  </a:cxn>
                  <a:cxn ang="0">
                    <a:pos x="359" y="0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4" y="0"/>
                  </a:cxn>
                  <a:cxn ang="0">
                    <a:pos x="406" y="12"/>
                  </a:cxn>
                  <a:cxn ang="0">
                    <a:pos x="418" y="12"/>
                  </a:cxn>
                  <a:cxn ang="0">
                    <a:pos x="430" y="0"/>
                  </a:cxn>
                  <a:cxn ang="0">
                    <a:pos x="441" y="12"/>
                  </a:cxn>
                  <a:cxn ang="0">
                    <a:pos x="453" y="20"/>
                  </a:cxn>
                  <a:cxn ang="0">
                    <a:pos x="465" y="12"/>
                  </a:cxn>
                  <a:cxn ang="0">
                    <a:pos x="477" y="12"/>
                  </a:cxn>
                  <a:cxn ang="0">
                    <a:pos x="488" y="12"/>
                  </a:cxn>
                </a:cxnLst>
                <a:rect l="0" t="0" r="r" b="b"/>
                <a:pathLst>
                  <a:path w="496" h="20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7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9" y="12"/>
                    </a:lnTo>
                    <a:lnTo>
                      <a:pt x="203" y="12"/>
                    </a:lnTo>
                    <a:lnTo>
                      <a:pt x="207" y="12"/>
                    </a:lnTo>
                    <a:lnTo>
                      <a:pt x="211" y="12"/>
                    </a:lnTo>
                    <a:lnTo>
                      <a:pt x="215" y="12"/>
                    </a:lnTo>
                    <a:lnTo>
                      <a:pt x="219" y="12"/>
                    </a:lnTo>
                    <a:lnTo>
                      <a:pt x="223" y="12"/>
                    </a:lnTo>
                    <a:lnTo>
                      <a:pt x="226" y="12"/>
                    </a:lnTo>
                    <a:lnTo>
                      <a:pt x="230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8" y="12"/>
                    </a:lnTo>
                    <a:lnTo>
                      <a:pt x="262" y="12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3" y="12"/>
                    </a:lnTo>
                    <a:lnTo>
                      <a:pt x="277" y="0"/>
                    </a:lnTo>
                    <a:lnTo>
                      <a:pt x="281" y="12"/>
                    </a:lnTo>
                    <a:lnTo>
                      <a:pt x="285" y="12"/>
                    </a:lnTo>
                    <a:lnTo>
                      <a:pt x="289" y="12"/>
                    </a:lnTo>
                    <a:lnTo>
                      <a:pt x="293" y="12"/>
                    </a:lnTo>
                    <a:lnTo>
                      <a:pt x="297" y="12"/>
                    </a:lnTo>
                    <a:lnTo>
                      <a:pt x="301" y="12"/>
                    </a:lnTo>
                    <a:lnTo>
                      <a:pt x="305" y="12"/>
                    </a:lnTo>
                    <a:lnTo>
                      <a:pt x="309" y="12"/>
                    </a:lnTo>
                    <a:lnTo>
                      <a:pt x="312" y="12"/>
                    </a:lnTo>
                    <a:lnTo>
                      <a:pt x="316" y="12"/>
                    </a:lnTo>
                    <a:lnTo>
                      <a:pt x="320" y="12"/>
                    </a:lnTo>
                    <a:lnTo>
                      <a:pt x="324" y="12"/>
                    </a:lnTo>
                    <a:lnTo>
                      <a:pt x="328" y="12"/>
                    </a:lnTo>
                    <a:lnTo>
                      <a:pt x="332" y="12"/>
                    </a:lnTo>
                    <a:lnTo>
                      <a:pt x="336" y="12"/>
                    </a:lnTo>
                    <a:lnTo>
                      <a:pt x="340" y="12"/>
                    </a:lnTo>
                    <a:lnTo>
                      <a:pt x="344" y="12"/>
                    </a:lnTo>
                    <a:lnTo>
                      <a:pt x="348" y="12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2" y="12"/>
                    </a:lnTo>
                    <a:lnTo>
                      <a:pt x="406" y="12"/>
                    </a:lnTo>
                    <a:lnTo>
                      <a:pt x="410" y="12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0"/>
                    </a:lnTo>
                    <a:lnTo>
                      <a:pt x="434" y="12"/>
                    </a:lnTo>
                    <a:lnTo>
                      <a:pt x="437" y="12"/>
                    </a:lnTo>
                    <a:lnTo>
                      <a:pt x="441" y="12"/>
                    </a:lnTo>
                    <a:lnTo>
                      <a:pt x="445" y="12"/>
                    </a:lnTo>
                    <a:lnTo>
                      <a:pt x="449" y="12"/>
                    </a:lnTo>
                    <a:lnTo>
                      <a:pt x="453" y="20"/>
                    </a:lnTo>
                    <a:lnTo>
                      <a:pt x="457" y="12"/>
                    </a:lnTo>
                    <a:lnTo>
                      <a:pt x="461" y="12"/>
                    </a:lnTo>
                    <a:lnTo>
                      <a:pt x="465" y="12"/>
                    </a:lnTo>
                    <a:lnTo>
                      <a:pt x="469" y="12"/>
                    </a:lnTo>
                    <a:lnTo>
                      <a:pt x="473" y="12"/>
                    </a:lnTo>
                    <a:lnTo>
                      <a:pt x="477" y="12"/>
                    </a:lnTo>
                    <a:lnTo>
                      <a:pt x="480" y="12"/>
                    </a:lnTo>
                    <a:lnTo>
                      <a:pt x="484" y="12"/>
                    </a:lnTo>
                    <a:lnTo>
                      <a:pt x="488" y="12"/>
                    </a:lnTo>
                    <a:lnTo>
                      <a:pt x="492" y="12"/>
                    </a:lnTo>
                    <a:lnTo>
                      <a:pt x="496" y="12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83"/>
              <p:cNvSpPr>
                <a:spLocks/>
              </p:cNvSpPr>
              <p:nvPr/>
            </p:nvSpPr>
            <p:spPr bwMode="auto">
              <a:xfrm>
                <a:off x="2976563" y="3741738"/>
                <a:ext cx="776288" cy="1103313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20" y="156"/>
                  </a:cxn>
                  <a:cxn ang="0">
                    <a:pos x="31" y="156"/>
                  </a:cxn>
                  <a:cxn ang="0">
                    <a:pos x="43" y="156"/>
                  </a:cxn>
                  <a:cxn ang="0">
                    <a:pos x="55" y="156"/>
                  </a:cxn>
                  <a:cxn ang="0">
                    <a:pos x="67" y="156"/>
                  </a:cxn>
                  <a:cxn ang="0">
                    <a:pos x="78" y="144"/>
                  </a:cxn>
                  <a:cxn ang="0">
                    <a:pos x="90" y="97"/>
                  </a:cxn>
                  <a:cxn ang="0">
                    <a:pos x="102" y="43"/>
                  </a:cxn>
                  <a:cxn ang="0">
                    <a:pos x="113" y="11"/>
                  </a:cxn>
                  <a:cxn ang="0">
                    <a:pos x="125" y="23"/>
                  </a:cxn>
                  <a:cxn ang="0">
                    <a:pos x="137" y="211"/>
                  </a:cxn>
                  <a:cxn ang="0">
                    <a:pos x="149" y="496"/>
                  </a:cxn>
                  <a:cxn ang="0">
                    <a:pos x="160" y="695"/>
                  </a:cxn>
                  <a:cxn ang="0">
                    <a:pos x="172" y="543"/>
                  </a:cxn>
                  <a:cxn ang="0">
                    <a:pos x="184" y="375"/>
                  </a:cxn>
                  <a:cxn ang="0">
                    <a:pos x="195" y="254"/>
                  </a:cxn>
                  <a:cxn ang="0">
                    <a:pos x="207" y="211"/>
                  </a:cxn>
                  <a:cxn ang="0">
                    <a:pos x="219" y="156"/>
                  </a:cxn>
                  <a:cxn ang="0">
                    <a:pos x="231" y="133"/>
                  </a:cxn>
                  <a:cxn ang="0">
                    <a:pos x="238" y="109"/>
                  </a:cxn>
                  <a:cxn ang="0">
                    <a:pos x="250" y="109"/>
                  </a:cxn>
                  <a:cxn ang="0">
                    <a:pos x="262" y="97"/>
                  </a:cxn>
                  <a:cxn ang="0">
                    <a:pos x="274" y="97"/>
                  </a:cxn>
                  <a:cxn ang="0">
                    <a:pos x="285" y="90"/>
                  </a:cxn>
                  <a:cxn ang="0">
                    <a:pos x="297" y="90"/>
                  </a:cxn>
                  <a:cxn ang="0">
                    <a:pos x="309" y="90"/>
                  </a:cxn>
                  <a:cxn ang="0">
                    <a:pos x="320" y="78"/>
                  </a:cxn>
                  <a:cxn ang="0">
                    <a:pos x="332" y="78"/>
                  </a:cxn>
                  <a:cxn ang="0">
                    <a:pos x="344" y="66"/>
                  </a:cxn>
                  <a:cxn ang="0">
                    <a:pos x="356" y="54"/>
                  </a:cxn>
                  <a:cxn ang="0">
                    <a:pos x="367" y="54"/>
                  </a:cxn>
                  <a:cxn ang="0">
                    <a:pos x="379" y="43"/>
                  </a:cxn>
                  <a:cxn ang="0">
                    <a:pos x="391" y="35"/>
                  </a:cxn>
                  <a:cxn ang="0">
                    <a:pos x="403" y="35"/>
                  </a:cxn>
                  <a:cxn ang="0">
                    <a:pos x="414" y="23"/>
                  </a:cxn>
                  <a:cxn ang="0">
                    <a:pos x="422" y="11"/>
                  </a:cxn>
                  <a:cxn ang="0">
                    <a:pos x="434" y="0"/>
                  </a:cxn>
                  <a:cxn ang="0">
                    <a:pos x="446" y="0"/>
                  </a:cxn>
                  <a:cxn ang="0">
                    <a:pos x="457" y="0"/>
                  </a:cxn>
                  <a:cxn ang="0">
                    <a:pos x="469" y="11"/>
                  </a:cxn>
                  <a:cxn ang="0">
                    <a:pos x="481" y="11"/>
                  </a:cxn>
                </a:cxnLst>
                <a:rect l="0" t="0" r="r" b="b"/>
                <a:pathLst>
                  <a:path w="489" h="695">
                    <a:moveTo>
                      <a:pt x="0" y="156"/>
                    </a:moveTo>
                    <a:lnTo>
                      <a:pt x="4" y="156"/>
                    </a:lnTo>
                    <a:lnTo>
                      <a:pt x="8" y="156"/>
                    </a:lnTo>
                    <a:lnTo>
                      <a:pt x="12" y="156"/>
                    </a:lnTo>
                    <a:lnTo>
                      <a:pt x="16" y="156"/>
                    </a:lnTo>
                    <a:lnTo>
                      <a:pt x="20" y="156"/>
                    </a:lnTo>
                    <a:lnTo>
                      <a:pt x="24" y="156"/>
                    </a:lnTo>
                    <a:lnTo>
                      <a:pt x="27" y="156"/>
                    </a:lnTo>
                    <a:lnTo>
                      <a:pt x="31" y="156"/>
                    </a:lnTo>
                    <a:lnTo>
                      <a:pt x="35" y="156"/>
                    </a:lnTo>
                    <a:lnTo>
                      <a:pt x="39" y="156"/>
                    </a:lnTo>
                    <a:lnTo>
                      <a:pt x="43" y="156"/>
                    </a:lnTo>
                    <a:lnTo>
                      <a:pt x="47" y="156"/>
                    </a:lnTo>
                    <a:lnTo>
                      <a:pt x="51" y="156"/>
                    </a:lnTo>
                    <a:lnTo>
                      <a:pt x="55" y="156"/>
                    </a:lnTo>
                    <a:lnTo>
                      <a:pt x="59" y="156"/>
                    </a:lnTo>
                    <a:lnTo>
                      <a:pt x="63" y="156"/>
                    </a:lnTo>
                    <a:lnTo>
                      <a:pt x="67" y="156"/>
                    </a:lnTo>
                    <a:lnTo>
                      <a:pt x="70" y="156"/>
                    </a:lnTo>
                    <a:lnTo>
                      <a:pt x="74" y="156"/>
                    </a:lnTo>
                    <a:lnTo>
                      <a:pt x="78" y="144"/>
                    </a:lnTo>
                    <a:lnTo>
                      <a:pt x="82" y="144"/>
                    </a:lnTo>
                    <a:lnTo>
                      <a:pt x="86" y="121"/>
                    </a:lnTo>
                    <a:lnTo>
                      <a:pt x="90" y="97"/>
                    </a:lnTo>
                    <a:lnTo>
                      <a:pt x="94" y="78"/>
                    </a:lnTo>
                    <a:lnTo>
                      <a:pt x="98" y="54"/>
                    </a:lnTo>
                    <a:lnTo>
                      <a:pt x="102" y="43"/>
                    </a:lnTo>
                    <a:lnTo>
                      <a:pt x="106" y="35"/>
                    </a:lnTo>
                    <a:lnTo>
                      <a:pt x="109" y="35"/>
                    </a:lnTo>
                    <a:lnTo>
                      <a:pt x="113" y="11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23"/>
                    </a:lnTo>
                    <a:lnTo>
                      <a:pt x="129" y="66"/>
                    </a:lnTo>
                    <a:lnTo>
                      <a:pt x="133" y="133"/>
                    </a:lnTo>
                    <a:lnTo>
                      <a:pt x="137" y="211"/>
                    </a:lnTo>
                    <a:lnTo>
                      <a:pt x="141" y="308"/>
                    </a:lnTo>
                    <a:lnTo>
                      <a:pt x="145" y="398"/>
                    </a:lnTo>
                    <a:lnTo>
                      <a:pt x="149" y="496"/>
                    </a:lnTo>
                    <a:lnTo>
                      <a:pt x="152" y="586"/>
                    </a:lnTo>
                    <a:lnTo>
                      <a:pt x="156" y="676"/>
                    </a:lnTo>
                    <a:lnTo>
                      <a:pt x="160" y="695"/>
                    </a:lnTo>
                    <a:lnTo>
                      <a:pt x="164" y="641"/>
                    </a:lnTo>
                    <a:lnTo>
                      <a:pt x="168" y="586"/>
                    </a:lnTo>
                    <a:lnTo>
                      <a:pt x="172" y="543"/>
                    </a:lnTo>
                    <a:lnTo>
                      <a:pt x="176" y="484"/>
                    </a:lnTo>
                    <a:lnTo>
                      <a:pt x="180" y="430"/>
                    </a:lnTo>
                    <a:lnTo>
                      <a:pt x="184" y="375"/>
                    </a:lnTo>
                    <a:lnTo>
                      <a:pt x="188" y="320"/>
                    </a:lnTo>
                    <a:lnTo>
                      <a:pt x="192" y="289"/>
                    </a:lnTo>
                    <a:lnTo>
                      <a:pt x="195" y="254"/>
                    </a:lnTo>
                    <a:lnTo>
                      <a:pt x="199" y="230"/>
                    </a:lnTo>
                    <a:lnTo>
                      <a:pt x="203" y="222"/>
                    </a:lnTo>
                    <a:lnTo>
                      <a:pt x="207" y="211"/>
                    </a:lnTo>
                    <a:lnTo>
                      <a:pt x="211" y="187"/>
                    </a:lnTo>
                    <a:lnTo>
                      <a:pt x="215" y="176"/>
                    </a:lnTo>
                    <a:lnTo>
                      <a:pt x="219" y="156"/>
                    </a:lnTo>
                    <a:lnTo>
                      <a:pt x="223" y="144"/>
                    </a:lnTo>
                    <a:lnTo>
                      <a:pt x="227" y="133"/>
                    </a:lnTo>
                    <a:lnTo>
                      <a:pt x="231" y="133"/>
                    </a:lnTo>
                    <a:lnTo>
                      <a:pt x="235" y="121"/>
                    </a:lnTo>
                    <a:lnTo>
                      <a:pt x="238" y="121"/>
                    </a:lnTo>
                    <a:lnTo>
                      <a:pt x="238" y="109"/>
                    </a:lnTo>
                    <a:lnTo>
                      <a:pt x="242" y="109"/>
                    </a:lnTo>
                    <a:lnTo>
                      <a:pt x="246" y="109"/>
                    </a:lnTo>
                    <a:lnTo>
                      <a:pt x="250" y="109"/>
                    </a:lnTo>
                    <a:lnTo>
                      <a:pt x="254" y="109"/>
                    </a:lnTo>
                    <a:lnTo>
                      <a:pt x="258" y="97"/>
                    </a:lnTo>
                    <a:lnTo>
                      <a:pt x="262" y="97"/>
                    </a:lnTo>
                    <a:lnTo>
                      <a:pt x="266" y="97"/>
                    </a:lnTo>
                    <a:lnTo>
                      <a:pt x="270" y="97"/>
                    </a:lnTo>
                    <a:lnTo>
                      <a:pt x="274" y="97"/>
                    </a:lnTo>
                    <a:lnTo>
                      <a:pt x="278" y="97"/>
                    </a:lnTo>
                    <a:lnTo>
                      <a:pt x="281" y="97"/>
                    </a:lnTo>
                    <a:lnTo>
                      <a:pt x="285" y="90"/>
                    </a:lnTo>
                    <a:lnTo>
                      <a:pt x="289" y="90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90"/>
                    </a:lnTo>
                    <a:lnTo>
                      <a:pt x="305" y="90"/>
                    </a:lnTo>
                    <a:lnTo>
                      <a:pt x="309" y="90"/>
                    </a:lnTo>
                    <a:lnTo>
                      <a:pt x="313" y="78"/>
                    </a:lnTo>
                    <a:lnTo>
                      <a:pt x="317" y="78"/>
                    </a:lnTo>
                    <a:lnTo>
                      <a:pt x="320" y="78"/>
                    </a:lnTo>
                    <a:lnTo>
                      <a:pt x="324" y="78"/>
                    </a:lnTo>
                    <a:lnTo>
                      <a:pt x="328" y="78"/>
                    </a:lnTo>
                    <a:lnTo>
                      <a:pt x="332" y="78"/>
                    </a:lnTo>
                    <a:lnTo>
                      <a:pt x="336" y="66"/>
                    </a:lnTo>
                    <a:lnTo>
                      <a:pt x="340" y="66"/>
                    </a:lnTo>
                    <a:lnTo>
                      <a:pt x="344" y="66"/>
                    </a:lnTo>
                    <a:lnTo>
                      <a:pt x="348" y="66"/>
                    </a:lnTo>
                    <a:lnTo>
                      <a:pt x="352" y="66"/>
                    </a:lnTo>
                    <a:lnTo>
                      <a:pt x="356" y="54"/>
                    </a:lnTo>
                    <a:lnTo>
                      <a:pt x="360" y="54"/>
                    </a:lnTo>
                    <a:lnTo>
                      <a:pt x="363" y="54"/>
                    </a:lnTo>
                    <a:lnTo>
                      <a:pt x="367" y="54"/>
                    </a:lnTo>
                    <a:lnTo>
                      <a:pt x="371" y="54"/>
                    </a:lnTo>
                    <a:lnTo>
                      <a:pt x="375" y="43"/>
                    </a:lnTo>
                    <a:lnTo>
                      <a:pt x="379" y="43"/>
                    </a:lnTo>
                    <a:lnTo>
                      <a:pt x="383" y="43"/>
                    </a:lnTo>
                    <a:lnTo>
                      <a:pt x="387" y="43"/>
                    </a:lnTo>
                    <a:lnTo>
                      <a:pt x="391" y="35"/>
                    </a:lnTo>
                    <a:lnTo>
                      <a:pt x="395" y="35"/>
                    </a:lnTo>
                    <a:lnTo>
                      <a:pt x="399" y="35"/>
                    </a:lnTo>
                    <a:lnTo>
                      <a:pt x="403" y="35"/>
                    </a:lnTo>
                    <a:lnTo>
                      <a:pt x="406" y="23"/>
                    </a:lnTo>
                    <a:lnTo>
                      <a:pt x="410" y="23"/>
                    </a:lnTo>
                    <a:lnTo>
                      <a:pt x="414" y="23"/>
                    </a:lnTo>
                    <a:lnTo>
                      <a:pt x="414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0"/>
                    </a:lnTo>
                    <a:lnTo>
                      <a:pt x="438" y="0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5" y="0"/>
                    </a:lnTo>
                    <a:lnTo>
                      <a:pt x="469" y="11"/>
                    </a:lnTo>
                    <a:lnTo>
                      <a:pt x="473" y="11"/>
                    </a:lnTo>
                    <a:lnTo>
                      <a:pt x="477" y="11"/>
                    </a:lnTo>
                    <a:lnTo>
                      <a:pt x="481" y="11"/>
                    </a:lnTo>
                    <a:lnTo>
                      <a:pt x="485" y="23"/>
                    </a:lnTo>
                    <a:lnTo>
                      <a:pt x="489" y="23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84"/>
              <p:cNvSpPr>
                <a:spLocks/>
              </p:cNvSpPr>
              <p:nvPr/>
            </p:nvSpPr>
            <p:spPr bwMode="auto">
              <a:xfrm>
                <a:off x="3752850" y="3778250"/>
                <a:ext cx="550863" cy="192088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11" y="20"/>
                  </a:cxn>
                  <a:cxn ang="0">
                    <a:pos x="19" y="31"/>
                  </a:cxn>
                  <a:cxn ang="0">
                    <a:pos x="27" y="43"/>
                  </a:cxn>
                  <a:cxn ang="0">
                    <a:pos x="35" y="55"/>
                  </a:cxn>
                  <a:cxn ang="0">
                    <a:pos x="43" y="67"/>
                  </a:cxn>
                  <a:cxn ang="0">
                    <a:pos x="50" y="67"/>
                  </a:cxn>
                  <a:cxn ang="0">
                    <a:pos x="58" y="74"/>
                  </a:cxn>
                  <a:cxn ang="0">
                    <a:pos x="66" y="86"/>
                  </a:cxn>
                  <a:cxn ang="0">
                    <a:pos x="74" y="86"/>
                  </a:cxn>
                  <a:cxn ang="0">
                    <a:pos x="82" y="98"/>
                  </a:cxn>
                  <a:cxn ang="0">
                    <a:pos x="89" y="98"/>
                  </a:cxn>
                  <a:cxn ang="0">
                    <a:pos x="97" y="110"/>
                  </a:cxn>
                  <a:cxn ang="0">
                    <a:pos x="105" y="110"/>
                  </a:cxn>
                  <a:cxn ang="0">
                    <a:pos x="113" y="110"/>
                  </a:cxn>
                  <a:cxn ang="0">
                    <a:pos x="121" y="110"/>
                  </a:cxn>
                  <a:cxn ang="0">
                    <a:pos x="128" y="110"/>
                  </a:cxn>
                  <a:cxn ang="0">
                    <a:pos x="136" y="121"/>
                  </a:cxn>
                  <a:cxn ang="0">
                    <a:pos x="144" y="121"/>
                  </a:cxn>
                  <a:cxn ang="0">
                    <a:pos x="152" y="121"/>
                  </a:cxn>
                  <a:cxn ang="0">
                    <a:pos x="160" y="121"/>
                  </a:cxn>
                  <a:cxn ang="0">
                    <a:pos x="168" y="121"/>
                  </a:cxn>
                  <a:cxn ang="0">
                    <a:pos x="175" y="121"/>
                  </a:cxn>
                  <a:cxn ang="0">
                    <a:pos x="183" y="121"/>
                  </a:cxn>
                  <a:cxn ang="0">
                    <a:pos x="191" y="121"/>
                  </a:cxn>
                  <a:cxn ang="0">
                    <a:pos x="199" y="121"/>
                  </a:cxn>
                  <a:cxn ang="0">
                    <a:pos x="207" y="121"/>
                  </a:cxn>
                  <a:cxn ang="0">
                    <a:pos x="214" y="121"/>
                  </a:cxn>
                  <a:cxn ang="0">
                    <a:pos x="222" y="121"/>
                  </a:cxn>
                  <a:cxn ang="0">
                    <a:pos x="230" y="121"/>
                  </a:cxn>
                  <a:cxn ang="0">
                    <a:pos x="238" y="121"/>
                  </a:cxn>
                  <a:cxn ang="0">
                    <a:pos x="246" y="121"/>
                  </a:cxn>
                  <a:cxn ang="0">
                    <a:pos x="254" y="121"/>
                  </a:cxn>
                  <a:cxn ang="0">
                    <a:pos x="261" y="121"/>
                  </a:cxn>
                  <a:cxn ang="0">
                    <a:pos x="269" y="121"/>
                  </a:cxn>
                  <a:cxn ang="0">
                    <a:pos x="277" y="121"/>
                  </a:cxn>
                  <a:cxn ang="0">
                    <a:pos x="285" y="121"/>
                  </a:cxn>
                  <a:cxn ang="0">
                    <a:pos x="293" y="121"/>
                  </a:cxn>
                  <a:cxn ang="0">
                    <a:pos x="300" y="121"/>
                  </a:cxn>
                  <a:cxn ang="0">
                    <a:pos x="308" y="121"/>
                  </a:cxn>
                  <a:cxn ang="0">
                    <a:pos x="316" y="121"/>
                  </a:cxn>
                  <a:cxn ang="0">
                    <a:pos x="324" y="121"/>
                  </a:cxn>
                  <a:cxn ang="0">
                    <a:pos x="332" y="121"/>
                  </a:cxn>
                  <a:cxn ang="0">
                    <a:pos x="339" y="121"/>
                  </a:cxn>
                  <a:cxn ang="0">
                    <a:pos x="347" y="121"/>
                  </a:cxn>
                </a:cxnLst>
                <a:rect l="0" t="0" r="r" b="b"/>
                <a:pathLst>
                  <a:path w="347" h="121">
                    <a:moveTo>
                      <a:pt x="0" y="0"/>
                    </a:moveTo>
                    <a:lnTo>
                      <a:pt x="3" y="12"/>
                    </a:lnTo>
                    <a:lnTo>
                      <a:pt x="7" y="12"/>
                    </a:lnTo>
                    <a:lnTo>
                      <a:pt x="11" y="20"/>
                    </a:lnTo>
                    <a:lnTo>
                      <a:pt x="15" y="20"/>
                    </a:lnTo>
                    <a:lnTo>
                      <a:pt x="19" y="31"/>
                    </a:lnTo>
                    <a:lnTo>
                      <a:pt x="23" y="31"/>
                    </a:lnTo>
                    <a:lnTo>
                      <a:pt x="27" y="43"/>
                    </a:lnTo>
                    <a:lnTo>
                      <a:pt x="31" y="43"/>
                    </a:lnTo>
                    <a:lnTo>
                      <a:pt x="35" y="55"/>
                    </a:lnTo>
                    <a:lnTo>
                      <a:pt x="39" y="55"/>
                    </a:lnTo>
                    <a:lnTo>
                      <a:pt x="43" y="67"/>
                    </a:lnTo>
                    <a:lnTo>
                      <a:pt x="46" y="67"/>
                    </a:lnTo>
                    <a:lnTo>
                      <a:pt x="50" y="67"/>
                    </a:lnTo>
                    <a:lnTo>
                      <a:pt x="54" y="74"/>
                    </a:lnTo>
                    <a:lnTo>
                      <a:pt x="58" y="74"/>
                    </a:lnTo>
                    <a:lnTo>
                      <a:pt x="62" y="74"/>
                    </a:lnTo>
                    <a:lnTo>
                      <a:pt x="66" y="86"/>
                    </a:lnTo>
                    <a:lnTo>
                      <a:pt x="70" y="86"/>
                    </a:lnTo>
                    <a:lnTo>
                      <a:pt x="74" y="86"/>
                    </a:lnTo>
                    <a:lnTo>
                      <a:pt x="78" y="98"/>
                    </a:lnTo>
                    <a:lnTo>
                      <a:pt x="82" y="98"/>
                    </a:lnTo>
                    <a:lnTo>
                      <a:pt x="85" y="98"/>
                    </a:lnTo>
                    <a:lnTo>
                      <a:pt x="89" y="98"/>
                    </a:lnTo>
                    <a:lnTo>
                      <a:pt x="93" y="98"/>
                    </a:lnTo>
                    <a:lnTo>
                      <a:pt x="97" y="110"/>
                    </a:lnTo>
                    <a:lnTo>
                      <a:pt x="101" y="110"/>
                    </a:lnTo>
                    <a:lnTo>
                      <a:pt x="105" y="110"/>
                    </a:lnTo>
                    <a:lnTo>
                      <a:pt x="109" y="110"/>
                    </a:lnTo>
                    <a:lnTo>
                      <a:pt x="113" y="110"/>
                    </a:lnTo>
                    <a:lnTo>
                      <a:pt x="117" y="110"/>
                    </a:lnTo>
                    <a:lnTo>
                      <a:pt x="121" y="110"/>
                    </a:lnTo>
                    <a:lnTo>
                      <a:pt x="125" y="110"/>
                    </a:lnTo>
                    <a:lnTo>
                      <a:pt x="128" y="110"/>
                    </a:lnTo>
                    <a:lnTo>
                      <a:pt x="132" y="110"/>
                    </a:lnTo>
                    <a:lnTo>
                      <a:pt x="136" y="121"/>
                    </a:lnTo>
                    <a:lnTo>
                      <a:pt x="140" y="121"/>
                    </a:lnTo>
                    <a:lnTo>
                      <a:pt x="144" y="121"/>
                    </a:lnTo>
                    <a:lnTo>
                      <a:pt x="148" y="121"/>
                    </a:lnTo>
                    <a:lnTo>
                      <a:pt x="152" y="121"/>
                    </a:lnTo>
                    <a:lnTo>
                      <a:pt x="156" y="121"/>
                    </a:lnTo>
                    <a:lnTo>
                      <a:pt x="160" y="121"/>
                    </a:lnTo>
                    <a:lnTo>
                      <a:pt x="164" y="121"/>
                    </a:lnTo>
                    <a:lnTo>
                      <a:pt x="168" y="121"/>
                    </a:lnTo>
                    <a:lnTo>
                      <a:pt x="171" y="121"/>
                    </a:lnTo>
                    <a:lnTo>
                      <a:pt x="175" y="121"/>
                    </a:lnTo>
                    <a:lnTo>
                      <a:pt x="179" y="121"/>
                    </a:lnTo>
                    <a:lnTo>
                      <a:pt x="183" y="121"/>
                    </a:lnTo>
                    <a:lnTo>
                      <a:pt x="187" y="121"/>
                    </a:lnTo>
                    <a:lnTo>
                      <a:pt x="191" y="121"/>
                    </a:lnTo>
                    <a:lnTo>
                      <a:pt x="195" y="121"/>
                    </a:lnTo>
                    <a:lnTo>
                      <a:pt x="199" y="121"/>
                    </a:lnTo>
                    <a:lnTo>
                      <a:pt x="203" y="121"/>
                    </a:lnTo>
                    <a:lnTo>
                      <a:pt x="207" y="121"/>
                    </a:lnTo>
                    <a:lnTo>
                      <a:pt x="211" y="121"/>
                    </a:lnTo>
                    <a:lnTo>
                      <a:pt x="214" y="121"/>
                    </a:lnTo>
                    <a:lnTo>
                      <a:pt x="218" y="121"/>
                    </a:lnTo>
                    <a:lnTo>
                      <a:pt x="222" y="121"/>
                    </a:lnTo>
                    <a:lnTo>
                      <a:pt x="226" y="121"/>
                    </a:lnTo>
                    <a:lnTo>
                      <a:pt x="230" y="121"/>
                    </a:lnTo>
                    <a:lnTo>
                      <a:pt x="234" y="121"/>
                    </a:lnTo>
                    <a:lnTo>
                      <a:pt x="238" y="121"/>
                    </a:lnTo>
                    <a:lnTo>
                      <a:pt x="242" y="121"/>
                    </a:lnTo>
                    <a:lnTo>
                      <a:pt x="246" y="121"/>
                    </a:lnTo>
                    <a:lnTo>
                      <a:pt x="250" y="121"/>
                    </a:lnTo>
                    <a:lnTo>
                      <a:pt x="254" y="121"/>
                    </a:lnTo>
                    <a:lnTo>
                      <a:pt x="257" y="121"/>
                    </a:lnTo>
                    <a:lnTo>
                      <a:pt x="261" y="121"/>
                    </a:lnTo>
                    <a:lnTo>
                      <a:pt x="265" y="121"/>
                    </a:lnTo>
                    <a:lnTo>
                      <a:pt x="269" y="121"/>
                    </a:lnTo>
                    <a:lnTo>
                      <a:pt x="273" y="121"/>
                    </a:lnTo>
                    <a:lnTo>
                      <a:pt x="277" y="121"/>
                    </a:lnTo>
                    <a:lnTo>
                      <a:pt x="281" y="121"/>
                    </a:lnTo>
                    <a:lnTo>
                      <a:pt x="285" y="121"/>
                    </a:lnTo>
                    <a:lnTo>
                      <a:pt x="289" y="121"/>
                    </a:lnTo>
                    <a:lnTo>
                      <a:pt x="293" y="121"/>
                    </a:lnTo>
                    <a:lnTo>
                      <a:pt x="297" y="121"/>
                    </a:lnTo>
                    <a:lnTo>
                      <a:pt x="300" y="121"/>
                    </a:lnTo>
                    <a:lnTo>
                      <a:pt x="304" y="121"/>
                    </a:lnTo>
                    <a:lnTo>
                      <a:pt x="308" y="121"/>
                    </a:lnTo>
                    <a:lnTo>
                      <a:pt x="312" y="121"/>
                    </a:lnTo>
                    <a:lnTo>
                      <a:pt x="316" y="121"/>
                    </a:lnTo>
                    <a:lnTo>
                      <a:pt x="320" y="121"/>
                    </a:lnTo>
                    <a:lnTo>
                      <a:pt x="324" y="121"/>
                    </a:lnTo>
                    <a:lnTo>
                      <a:pt x="328" y="121"/>
                    </a:lnTo>
                    <a:lnTo>
                      <a:pt x="332" y="121"/>
                    </a:lnTo>
                    <a:lnTo>
                      <a:pt x="336" y="121"/>
                    </a:lnTo>
                    <a:lnTo>
                      <a:pt x="339" y="121"/>
                    </a:lnTo>
                    <a:lnTo>
                      <a:pt x="343" y="121"/>
                    </a:lnTo>
                    <a:lnTo>
                      <a:pt x="347" y="121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6514585" y="3570627"/>
              <a:ext cx="1885950" cy="1014848"/>
              <a:chOff x="2189163" y="3914775"/>
              <a:chExt cx="2114550" cy="1111250"/>
            </a:xfrm>
          </p:grpSpPr>
          <p:sp>
            <p:nvSpPr>
              <p:cNvPr id="190" name="Freeform 85"/>
              <p:cNvSpPr>
                <a:spLocks/>
              </p:cNvSpPr>
              <p:nvPr/>
            </p:nvSpPr>
            <p:spPr bwMode="auto">
              <a:xfrm>
                <a:off x="2189163" y="4144963"/>
                <a:ext cx="787400" cy="1746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9" y="0"/>
                  </a:cxn>
                  <a:cxn ang="0">
                    <a:pos x="31" y="0"/>
                  </a:cxn>
                  <a:cxn ang="0">
                    <a:pos x="43" y="0"/>
                  </a:cxn>
                  <a:cxn ang="0">
                    <a:pos x="55" y="0"/>
                  </a:cxn>
                  <a:cxn ang="0">
                    <a:pos x="66" y="0"/>
                  </a:cxn>
                  <a:cxn ang="0">
                    <a:pos x="78" y="0"/>
                  </a:cxn>
                  <a:cxn ang="0">
                    <a:pos x="90" y="11"/>
                  </a:cxn>
                  <a:cxn ang="0">
                    <a:pos x="101" y="11"/>
                  </a:cxn>
                  <a:cxn ang="0">
                    <a:pos x="113" y="11"/>
                  </a:cxn>
                  <a:cxn ang="0">
                    <a:pos x="125" y="11"/>
                  </a:cxn>
                  <a:cxn ang="0">
                    <a:pos x="137" y="11"/>
                  </a:cxn>
                  <a:cxn ang="0">
                    <a:pos x="148" y="0"/>
                  </a:cxn>
                  <a:cxn ang="0">
                    <a:pos x="160" y="11"/>
                  </a:cxn>
                  <a:cxn ang="0">
                    <a:pos x="172" y="11"/>
                  </a:cxn>
                  <a:cxn ang="0">
                    <a:pos x="183" y="11"/>
                  </a:cxn>
                  <a:cxn ang="0">
                    <a:pos x="195" y="11"/>
                  </a:cxn>
                  <a:cxn ang="0">
                    <a:pos x="207" y="11"/>
                  </a:cxn>
                  <a:cxn ang="0">
                    <a:pos x="219" y="11"/>
                  </a:cxn>
                  <a:cxn ang="0">
                    <a:pos x="230" y="11"/>
                  </a:cxn>
                  <a:cxn ang="0">
                    <a:pos x="242" y="11"/>
                  </a:cxn>
                  <a:cxn ang="0">
                    <a:pos x="254" y="11"/>
                  </a:cxn>
                  <a:cxn ang="0">
                    <a:pos x="266" y="11"/>
                  </a:cxn>
                  <a:cxn ang="0">
                    <a:pos x="277" y="11"/>
                  </a:cxn>
                  <a:cxn ang="0">
                    <a:pos x="289" y="11"/>
                  </a:cxn>
                  <a:cxn ang="0">
                    <a:pos x="301" y="11"/>
                  </a:cxn>
                  <a:cxn ang="0">
                    <a:pos x="312" y="11"/>
                  </a:cxn>
                  <a:cxn ang="0">
                    <a:pos x="324" y="11"/>
                  </a:cxn>
                  <a:cxn ang="0">
                    <a:pos x="336" y="11"/>
                  </a:cxn>
                  <a:cxn ang="0">
                    <a:pos x="348" y="11"/>
                  </a:cxn>
                  <a:cxn ang="0">
                    <a:pos x="359" y="11"/>
                  </a:cxn>
                  <a:cxn ang="0">
                    <a:pos x="371" y="0"/>
                  </a:cxn>
                  <a:cxn ang="0">
                    <a:pos x="383" y="0"/>
                  </a:cxn>
                  <a:cxn ang="0">
                    <a:pos x="394" y="0"/>
                  </a:cxn>
                  <a:cxn ang="0">
                    <a:pos x="406" y="11"/>
                  </a:cxn>
                  <a:cxn ang="0">
                    <a:pos x="418" y="11"/>
                  </a:cxn>
                  <a:cxn ang="0">
                    <a:pos x="430" y="11"/>
                  </a:cxn>
                  <a:cxn ang="0">
                    <a:pos x="441" y="11"/>
                  </a:cxn>
                  <a:cxn ang="0">
                    <a:pos x="453" y="11"/>
                  </a:cxn>
                  <a:cxn ang="0">
                    <a:pos x="465" y="11"/>
                  </a:cxn>
                  <a:cxn ang="0">
                    <a:pos x="477" y="11"/>
                  </a:cxn>
                  <a:cxn ang="0">
                    <a:pos x="488" y="11"/>
                  </a:cxn>
                </a:cxnLst>
                <a:rect l="0" t="0" r="r" b="b"/>
                <a:pathLst>
                  <a:path w="496" h="1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11"/>
                    </a:lnTo>
                    <a:lnTo>
                      <a:pt x="86" y="0"/>
                    </a:lnTo>
                    <a:lnTo>
                      <a:pt x="90" y="11"/>
                    </a:lnTo>
                    <a:lnTo>
                      <a:pt x="94" y="11"/>
                    </a:lnTo>
                    <a:lnTo>
                      <a:pt x="97" y="11"/>
                    </a:lnTo>
                    <a:lnTo>
                      <a:pt x="101" y="11"/>
                    </a:lnTo>
                    <a:lnTo>
                      <a:pt x="105" y="0"/>
                    </a:lnTo>
                    <a:lnTo>
                      <a:pt x="109" y="11"/>
                    </a:lnTo>
                    <a:lnTo>
                      <a:pt x="113" y="11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5" y="11"/>
                    </a:lnTo>
                    <a:lnTo>
                      <a:pt x="129" y="11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40" y="11"/>
                    </a:lnTo>
                    <a:lnTo>
                      <a:pt x="144" y="11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6" y="11"/>
                    </a:lnTo>
                    <a:lnTo>
                      <a:pt x="160" y="11"/>
                    </a:lnTo>
                    <a:lnTo>
                      <a:pt x="164" y="11"/>
                    </a:lnTo>
                    <a:lnTo>
                      <a:pt x="168" y="11"/>
                    </a:lnTo>
                    <a:lnTo>
                      <a:pt x="172" y="11"/>
                    </a:lnTo>
                    <a:lnTo>
                      <a:pt x="176" y="11"/>
                    </a:lnTo>
                    <a:lnTo>
                      <a:pt x="180" y="11"/>
                    </a:lnTo>
                    <a:lnTo>
                      <a:pt x="183" y="11"/>
                    </a:lnTo>
                    <a:lnTo>
                      <a:pt x="187" y="11"/>
                    </a:lnTo>
                    <a:lnTo>
                      <a:pt x="191" y="0"/>
                    </a:lnTo>
                    <a:lnTo>
                      <a:pt x="195" y="11"/>
                    </a:lnTo>
                    <a:lnTo>
                      <a:pt x="199" y="11"/>
                    </a:lnTo>
                    <a:lnTo>
                      <a:pt x="203" y="11"/>
                    </a:lnTo>
                    <a:lnTo>
                      <a:pt x="207" y="11"/>
                    </a:lnTo>
                    <a:lnTo>
                      <a:pt x="211" y="11"/>
                    </a:lnTo>
                    <a:lnTo>
                      <a:pt x="215" y="11"/>
                    </a:lnTo>
                    <a:lnTo>
                      <a:pt x="219" y="11"/>
                    </a:lnTo>
                    <a:lnTo>
                      <a:pt x="223" y="11"/>
                    </a:lnTo>
                    <a:lnTo>
                      <a:pt x="226" y="11"/>
                    </a:lnTo>
                    <a:lnTo>
                      <a:pt x="230" y="11"/>
                    </a:lnTo>
                    <a:lnTo>
                      <a:pt x="234" y="11"/>
                    </a:lnTo>
                    <a:lnTo>
                      <a:pt x="238" y="11"/>
                    </a:lnTo>
                    <a:lnTo>
                      <a:pt x="242" y="11"/>
                    </a:lnTo>
                    <a:lnTo>
                      <a:pt x="246" y="11"/>
                    </a:lnTo>
                    <a:lnTo>
                      <a:pt x="250" y="11"/>
                    </a:lnTo>
                    <a:lnTo>
                      <a:pt x="254" y="11"/>
                    </a:lnTo>
                    <a:lnTo>
                      <a:pt x="258" y="11"/>
                    </a:lnTo>
                    <a:lnTo>
                      <a:pt x="262" y="11"/>
                    </a:lnTo>
                    <a:lnTo>
                      <a:pt x="266" y="11"/>
                    </a:lnTo>
                    <a:lnTo>
                      <a:pt x="269" y="11"/>
                    </a:lnTo>
                    <a:lnTo>
                      <a:pt x="273" y="11"/>
                    </a:lnTo>
                    <a:lnTo>
                      <a:pt x="277" y="11"/>
                    </a:lnTo>
                    <a:lnTo>
                      <a:pt x="281" y="11"/>
                    </a:lnTo>
                    <a:lnTo>
                      <a:pt x="285" y="11"/>
                    </a:lnTo>
                    <a:lnTo>
                      <a:pt x="289" y="11"/>
                    </a:lnTo>
                    <a:lnTo>
                      <a:pt x="293" y="11"/>
                    </a:lnTo>
                    <a:lnTo>
                      <a:pt x="297" y="11"/>
                    </a:lnTo>
                    <a:lnTo>
                      <a:pt x="301" y="11"/>
                    </a:lnTo>
                    <a:lnTo>
                      <a:pt x="305" y="11"/>
                    </a:lnTo>
                    <a:lnTo>
                      <a:pt x="309" y="11"/>
                    </a:lnTo>
                    <a:lnTo>
                      <a:pt x="312" y="11"/>
                    </a:lnTo>
                    <a:lnTo>
                      <a:pt x="316" y="11"/>
                    </a:lnTo>
                    <a:lnTo>
                      <a:pt x="320" y="11"/>
                    </a:lnTo>
                    <a:lnTo>
                      <a:pt x="324" y="11"/>
                    </a:lnTo>
                    <a:lnTo>
                      <a:pt x="328" y="11"/>
                    </a:lnTo>
                    <a:lnTo>
                      <a:pt x="332" y="11"/>
                    </a:lnTo>
                    <a:lnTo>
                      <a:pt x="336" y="11"/>
                    </a:lnTo>
                    <a:lnTo>
                      <a:pt x="340" y="11"/>
                    </a:lnTo>
                    <a:lnTo>
                      <a:pt x="344" y="11"/>
                    </a:lnTo>
                    <a:lnTo>
                      <a:pt x="348" y="11"/>
                    </a:lnTo>
                    <a:lnTo>
                      <a:pt x="351" y="11"/>
                    </a:lnTo>
                    <a:lnTo>
                      <a:pt x="355" y="11"/>
                    </a:lnTo>
                    <a:lnTo>
                      <a:pt x="359" y="11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2" y="11"/>
                    </a:lnTo>
                    <a:lnTo>
                      <a:pt x="406" y="11"/>
                    </a:lnTo>
                    <a:lnTo>
                      <a:pt x="410" y="11"/>
                    </a:lnTo>
                    <a:lnTo>
                      <a:pt x="414" y="11"/>
                    </a:lnTo>
                    <a:lnTo>
                      <a:pt x="418" y="11"/>
                    </a:lnTo>
                    <a:lnTo>
                      <a:pt x="422" y="11"/>
                    </a:lnTo>
                    <a:lnTo>
                      <a:pt x="426" y="11"/>
                    </a:lnTo>
                    <a:lnTo>
                      <a:pt x="430" y="11"/>
                    </a:lnTo>
                    <a:lnTo>
                      <a:pt x="434" y="11"/>
                    </a:lnTo>
                    <a:lnTo>
                      <a:pt x="437" y="11"/>
                    </a:lnTo>
                    <a:lnTo>
                      <a:pt x="441" y="11"/>
                    </a:lnTo>
                    <a:lnTo>
                      <a:pt x="445" y="11"/>
                    </a:lnTo>
                    <a:lnTo>
                      <a:pt x="449" y="11"/>
                    </a:lnTo>
                    <a:lnTo>
                      <a:pt x="453" y="11"/>
                    </a:lnTo>
                    <a:lnTo>
                      <a:pt x="457" y="11"/>
                    </a:lnTo>
                    <a:lnTo>
                      <a:pt x="461" y="11"/>
                    </a:lnTo>
                    <a:lnTo>
                      <a:pt x="465" y="11"/>
                    </a:lnTo>
                    <a:lnTo>
                      <a:pt x="469" y="11"/>
                    </a:lnTo>
                    <a:lnTo>
                      <a:pt x="473" y="11"/>
                    </a:lnTo>
                    <a:lnTo>
                      <a:pt x="477" y="11"/>
                    </a:lnTo>
                    <a:lnTo>
                      <a:pt x="480" y="11"/>
                    </a:lnTo>
                    <a:lnTo>
                      <a:pt x="484" y="11"/>
                    </a:lnTo>
                    <a:lnTo>
                      <a:pt x="488" y="11"/>
                    </a:lnTo>
                    <a:lnTo>
                      <a:pt x="492" y="11"/>
                    </a:lnTo>
                    <a:lnTo>
                      <a:pt x="496" y="11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86"/>
              <p:cNvSpPr>
                <a:spLocks/>
              </p:cNvSpPr>
              <p:nvPr/>
            </p:nvSpPr>
            <p:spPr bwMode="auto">
              <a:xfrm>
                <a:off x="2976563" y="3914775"/>
                <a:ext cx="787400" cy="1111250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20" y="156"/>
                  </a:cxn>
                  <a:cxn ang="0">
                    <a:pos x="31" y="156"/>
                  </a:cxn>
                  <a:cxn ang="0">
                    <a:pos x="43" y="156"/>
                  </a:cxn>
                  <a:cxn ang="0">
                    <a:pos x="55" y="156"/>
                  </a:cxn>
                  <a:cxn ang="0">
                    <a:pos x="67" y="156"/>
                  </a:cxn>
                  <a:cxn ang="0">
                    <a:pos x="78" y="156"/>
                  </a:cxn>
                  <a:cxn ang="0">
                    <a:pos x="90" y="113"/>
                  </a:cxn>
                  <a:cxn ang="0">
                    <a:pos x="102" y="55"/>
                  </a:cxn>
                  <a:cxn ang="0">
                    <a:pos x="113" y="24"/>
                  </a:cxn>
                  <a:cxn ang="0">
                    <a:pos x="125" y="35"/>
                  </a:cxn>
                  <a:cxn ang="0">
                    <a:pos x="137" y="188"/>
                  </a:cxn>
                  <a:cxn ang="0">
                    <a:pos x="149" y="453"/>
                  </a:cxn>
                  <a:cxn ang="0">
                    <a:pos x="160" y="700"/>
                  </a:cxn>
                  <a:cxn ang="0">
                    <a:pos x="172" y="543"/>
                  </a:cxn>
                  <a:cxn ang="0">
                    <a:pos x="184" y="375"/>
                  </a:cxn>
                  <a:cxn ang="0">
                    <a:pos x="195" y="254"/>
                  </a:cxn>
                  <a:cxn ang="0">
                    <a:pos x="207" y="211"/>
                  </a:cxn>
                  <a:cxn ang="0">
                    <a:pos x="219" y="156"/>
                  </a:cxn>
                  <a:cxn ang="0">
                    <a:pos x="231" y="133"/>
                  </a:cxn>
                  <a:cxn ang="0">
                    <a:pos x="242" y="113"/>
                  </a:cxn>
                  <a:cxn ang="0">
                    <a:pos x="254" y="113"/>
                  </a:cxn>
                  <a:cxn ang="0">
                    <a:pos x="266" y="102"/>
                  </a:cxn>
                  <a:cxn ang="0">
                    <a:pos x="278" y="102"/>
                  </a:cxn>
                  <a:cxn ang="0">
                    <a:pos x="289" y="102"/>
                  </a:cxn>
                  <a:cxn ang="0">
                    <a:pos x="301" y="90"/>
                  </a:cxn>
                  <a:cxn ang="0">
                    <a:pos x="313" y="90"/>
                  </a:cxn>
                  <a:cxn ang="0">
                    <a:pos x="324" y="78"/>
                  </a:cxn>
                  <a:cxn ang="0">
                    <a:pos x="336" y="78"/>
                  </a:cxn>
                  <a:cxn ang="0">
                    <a:pos x="348" y="67"/>
                  </a:cxn>
                  <a:cxn ang="0">
                    <a:pos x="360" y="67"/>
                  </a:cxn>
                  <a:cxn ang="0">
                    <a:pos x="371" y="55"/>
                  </a:cxn>
                  <a:cxn ang="0">
                    <a:pos x="383" y="47"/>
                  </a:cxn>
                  <a:cxn ang="0">
                    <a:pos x="395" y="35"/>
                  </a:cxn>
                  <a:cxn ang="0">
                    <a:pos x="406" y="35"/>
                  </a:cxn>
                  <a:cxn ang="0">
                    <a:pos x="418" y="12"/>
                  </a:cxn>
                  <a:cxn ang="0">
                    <a:pos x="430" y="12"/>
                  </a:cxn>
                  <a:cxn ang="0">
                    <a:pos x="442" y="0"/>
                  </a:cxn>
                  <a:cxn ang="0">
                    <a:pos x="453" y="0"/>
                  </a:cxn>
                  <a:cxn ang="0">
                    <a:pos x="465" y="0"/>
                  </a:cxn>
                  <a:cxn ang="0">
                    <a:pos x="477" y="12"/>
                  </a:cxn>
                  <a:cxn ang="0">
                    <a:pos x="489" y="24"/>
                  </a:cxn>
                </a:cxnLst>
                <a:rect l="0" t="0" r="r" b="b"/>
                <a:pathLst>
                  <a:path w="496" h="700">
                    <a:moveTo>
                      <a:pt x="0" y="156"/>
                    </a:moveTo>
                    <a:lnTo>
                      <a:pt x="4" y="156"/>
                    </a:lnTo>
                    <a:lnTo>
                      <a:pt x="8" y="156"/>
                    </a:lnTo>
                    <a:lnTo>
                      <a:pt x="12" y="156"/>
                    </a:lnTo>
                    <a:lnTo>
                      <a:pt x="16" y="156"/>
                    </a:lnTo>
                    <a:lnTo>
                      <a:pt x="20" y="156"/>
                    </a:lnTo>
                    <a:lnTo>
                      <a:pt x="24" y="156"/>
                    </a:lnTo>
                    <a:lnTo>
                      <a:pt x="27" y="156"/>
                    </a:lnTo>
                    <a:lnTo>
                      <a:pt x="31" y="156"/>
                    </a:lnTo>
                    <a:lnTo>
                      <a:pt x="35" y="156"/>
                    </a:lnTo>
                    <a:lnTo>
                      <a:pt x="39" y="156"/>
                    </a:lnTo>
                    <a:lnTo>
                      <a:pt x="43" y="156"/>
                    </a:lnTo>
                    <a:lnTo>
                      <a:pt x="47" y="156"/>
                    </a:lnTo>
                    <a:lnTo>
                      <a:pt x="51" y="156"/>
                    </a:lnTo>
                    <a:lnTo>
                      <a:pt x="55" y="156"/>
                    </a:lnTo>
                    <a:lnTo>
                      <a:pt x="59" y="156"/>
                    </a:lnTo>
                    <a:lnTo>
                      <a:pt x="63" y="156"/>
                    </a:lnTo>
                    <a:lnTo>
                      <a:pt x="67" y="156"/>
                    </a:lnTo>
                    <a:lnTo>
                      <a:pt x="70" y="156"/>
                    </a:lnTo>
                    <a:lnTo>
                      <a:pt x="74" y="156"/>
                    </a:lnTo>
                    <a:lnTo>
                      <a:pt x="78" y="156"/>
                    </a:lnTo>
                    <a:lnTo>
                      <a:pt x="82" y="145"/>
                    </a:lnTo>
                    <a:lnTo>
                      <a:pt x="86" y="133"/>
                    </a:lnTo>
                    <a:lnTo>
                      <a:pt x="90" y="113"/>
                    </a:lnTo>
                    <a:lnTo>
                      <a:pt x="94" y="90"/>
                    </a:lnTo>
                    <a:lnTo>
                      <a:pt x="98" y="67"/>
                    </a:lnTo>
                    <a:lnTo>
                      <a:pt x="102" y="55"/>
                    </a:lnTo>
                    <a:lnTo>
                      <a:pt x="106" y="47"/>
                    </a:lnTo>
                    <a:lnTo>
                      <a:pt x="109" y="35"/>
                    </a:lnTo>
                    <a:lnTo>
                      <a:pt x="113" y="24"/>
                    </a:lnTo>
                    <a:lnTo>
                      <a:pt x="117" y="12"/>
                    </a:lnTo>
                    <a:lnTo>
                      <a:pt x="121" y="12"/>
                    </a:lnTo>
                    <a:lnTo>
                      <a:pt x="125" y="35"/>
                    </a:lnTo>
                    <a:lnTo>
                      <a:pt x="129" y="67"/>
                    </a:lnTo>
                    <a:lnTo>
                      <a:pt x="133" y="121"/>
                    </a:lnTo>
                    <a:lnTo>
                      <a:pt x="137" y="188"/>
                    </a:lnTo>
                    <a:lnTo>
                      <a:pt x="141" y="289"/>
                    </a:lnTo>
                    <a:lnTo>
                      <a:pt x="145" y="367"/>
                    </a:lnTo>
                    <a:lnTo>
                      <a:pt x="149" y="453"/>
                    </a:lnTo>
                    <a:lnTo>
                      <a:pt x="152" y="543"/>
                    </a:lnTo>
                    <a:lnTo>
                      <a:pt x="156" y="621"/>
                    </a:lnTo>
                    <a:lnTo>
                      <a:pt x="160" y="700"/>
                    </a:lnTo>
                    <a:lnTo>
                      <a:pt x="164" y="641"/>
                    </a:lnTo>
                    <a:lnTo>
                      <a:pt x="168" y="586"/>
                    </a:lnTo>
                    <a:lnTo>
                      <a:pt x="172" y="543"/>
                    </a:lnTo>
                    <a:lnTo>
                      <a:pt x="176" y="489"/>
                    </a:lnTo>
                    <a:lnTo>
                      <a:pt x="180" y="434"/>
                    </a:lnTo>
                    <a:lnTo>
                      <a:pt x="184" y="375"/>
                    </a:lnTo>
                    <a:lnTo>
                      <a:pt x="188" y="332"/>
                    </a:lnTo>
                    <a:lnTo>
                      <a:pt x="192" y="289"/>
                    </a:lnTo>
                    <a:lnTo>
                      <a:pt x="195" y="254"/>
                    </a:lnTo>
                    <a:lnTo>
                      <a:pt x="199" y="235"/>
                    </a:lnTo>
                    <a:lnTo>
                      <a:pt x="203" y="223"/>
                    </a:lnTo>
                    <a:lnTo>
                      <a:pt x="207" y="211"/>
                    </a:lnTo>
                    <a:lnTo>
                      <a:pt x="211" y="188"/>
                    </a:lnTo>
                    <a:lnTo>
                      <a:pt x="215" y="180"/>
                    </a:lnTo>
                    <a:lnTo>
                      <a:pt x="219" y="156"/>
                    </a:lnTo>
                    <a:lnTo>
                      <a:pt x="223" y="145"/>
                    </a:lnTo>
                    <a:lnTo>
                      <a:pt x="227" y="133"/>
                    </a:lnTo>
                    <a:lnTo>
                      <a:pt x="231" y="133"/>
                    </a:lnTo>
                    <a:lnTo>
                      <a:pt x="235" y="133"/>
                    </a:lnTo>
                    <a:lnTo>
                      <a:pt x="238" y="121"/>
                    </a:lnTo>
                    <a:lnTo>
                      <a:pt x="242" y="113"/>
                    </a:lnTo>
                    <a:lnTo>
                      <a:pt x="246" y="113"/>
                    </a:lnTo>
                    <a:lnTo>
                      <a:pt x="250" y="113"/>
                    </a:lnTo>
                    <a:lnTo>
                      <a:pt x="254" y="113"/>
                    </a:lnTo>
                    <a:lnTo>
                      <a:pt x="258" y="113"/>
                    </a:lnTo>
                    <a:lnTo>
                      <a:pt x="262" y="113"/>
                    </a:lnTo>
                    <a:lnTo>
                      <a:pt x="266" y="102"/>
                    </a:lnTo>
                    <a:lnTo>
                      <a:pt x="270" y="102"/>
                    </a:lnTo>
                    <a:lnTo>
                      <a:pt x="274" y="102"/>
                    </a:lnTo>
                    <a:lnTo>
                      <a:pt x="278" y="102"/>
                    </a:lnTo>
                    <a:lnTo>
                      <a:pt x="281" y="102"/>
                    </a:lnTo>
                    <a:lnTo>
                      <a:pt x="285" y="102"/>
                    </a:lnTo>
                    <a:lnTo>
                      <a:pt x="289" y="102"/>
                    </a:lnTo>
                    <a:lnTo>
                      <a:pt x="293" y="90"/>
                    </a:lnTo>
                    <a:lnTo>
                      <a:pt x="297" y="90"/>
                    </a:lnTo>
                    <a:lnTo>
                      <a:pt x="301" y="90"/>
                    </a:lnTo>
                    <a:lnTo>
                      <a:pt x="305" y="90"/>
                    </a:lnTo>
                    <a:lnTo>
                      <a:pt x="309" y="90"/>
                    </a:lnTo>
                    <a:lnTo>
                      <a:pt x="313" y="90"/>
                    </a:lnTo>
                    <a:lnTo>
                      <a:pt x="317" y="78"/>
                    </a:lnTo>
                    <a:lnTo>
                      <a:pt x="320" y="78"/>
                    </a:lnTo>
                    <a:lnTo>
                      <a:pt x="324" y="78"/>
                    </a:lnTo>
                    <a:lnTo>
                      <a:pt x="328" y="78"/>
                    </a:lnTo>
                    <a:lnTo>
                      <a:pt x="332" y="78"/>
                    </a:lnTo>
                    <a:lnTo>
                      <a:pt x="336" y="78"/>
                    </a:lnTo>
                    <a:lnTo>
                      <a:pt x="340" y="67"/>
                    </a:lnTo>
                    <a:lnTo>
                      <a:pt x="344" y="67"/>
                    </a:lnTo>
                    <a:lnTo>
                      <a:pt x="348" y="67"/>
                    </a:lnTo>
                    <a:lnTo>
                      <a:pt x="352" y="67"/>
                    </a:lnTo>
                    <a:lnTo>
                      <a:pt x="356" y="67"/>
                    </a:lnTo>
                    <a:lnTo>
                      <a:pt x="360" y="67"/>
                    </a:lnTo>
                    <a:lnTo>
                      <a:pt x="363" y="55"/>
                    </a:lnTo>
                    <a:lnTo>
                      <a:pt x="367" y="55"/>
                    </a:lnTo>
                    <a:lnTo>
                      <a:pt x="371" y="55"/>
                    </a:lnTo>
                    <a:lnTo>
                      <a:pt x="375" y="55"/>
                    </a:lnTo>
                    <a:lnTo>
                      <a:pt x="379" y="47"/>
                    </a:lnTo>
                    <a:lnTo>
                      <a:pt x="383" y="47"/>
                    </a:lnTo>
                    <a:lnTo>
                      <a:pt x="387" y="47"/>
                    </a:lnTo>
                    <a:lnTo>
                      <a:pt x="391" y="47"/>
                    </a:lnTo>
                    <a:lnTo>
                      <a:pt x="395" y="35"/>
                    </a:lnTo>
                    <a:lnTo>
                      <a:pt x="399" y="35"/>
                    </a:lnTo>
                    <a:lnTo>
                      <a:pt x="403" y="35"/>
                    </a:lnTo>
                    <a:lnTo>
                      <a:pt x="406" y="35"/>
                    </a:lnTo>
                    <a:lnTo>
                      <a:pt x="410" y="24"/>
                    </a:lnTo>
                    <a:lnTo>
                      <a:pt x="414" y="24"/>
                    </a:lnTo>
                    <a:lnTo>
                      <a:pt x="418" y="12"/>
                    </a:lnTo>
                    <a:lnTo>
                      <a:pt x="422" y="12"/>
                    </a:lnTo>
                    <a:lnTo>
                      <a:pt x="426" y="12"/>
                    </a:lnTo>
                    <a:lnTo>
                      <a:pt x="430" y="12"/>
                    </a:lnTo>
                    <a:lnTo>
                      <a:pt x="434" y="12"/>
                    </a:lnTo>
                    <a:lnTo>
                      <a:pt x="438" y="0"/>
                    </a:lnTo>
                    <a:lnTo>
                      <a:pt x="442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5" y="0"/>
                    </a:lnTo>
                    <a:lnTo>
                      <a:pt x="469" y="0"/>
                    </a:lnTo>
                    <a:lnTo>
                      <a:pt x="473" y="0"/>
                    </a:lnTo>
                    <a:lnTo>
                      <a:pt x="477" y="12"/>
                    </a:lnTo>
                    <a:lnTo>
                      <a:pt x="481" y="12"/>
                    </a:lnTo>
                    <a:lnTo>
                      <a:pt x="485" y="12"/>
                    </a:lnTo>
                    <a:lnTo>
                      <a:pt x="489" y="24"/>
                    </a:lnTo>
                    <a:lnTo>
                      <a:pt x="492" y="24"/>
                    </a:lnTo>
                    <a:lnTo>
                      <a:pt x="496" y="35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87"/>
              <p:cNvSpPr>
                <a:spLocks/>
              </p:cNvSpPr>
              <p:nvPr/>
            </p:nvSpPr>
            <p:spPr bwMode="auto">
              <a:xfrm>
                <a:off x="3763963" y="3970338"/>
                <a:ext cx="539750" cy="1746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12"/>
                  </a:cxn>
                  <a:cxn ang="0">
                    <a:pos x="20" y="32"/>
                  </a:cxn>
                  <a:cxn ang="0">
                    <a:pos x="28" y="43"/>
                  </a:cxn>
                  <a:cxn ang="0">
                    <a:pos x="36" y="55"/>
                  </a:cxn>
                  <a:cxn ang="0">
                    <a:pos x="43" y="67"/>
                  </a:cxn>
                  <a:cxn ang="0">
                    <a:pos x="51" y="67"/>
                  </a:cxn>
                  <a:cxn ang="0">
                    <a:pos x="59" y="78"/>
                  </a:cxn>
                  <a:cxn ang="0">
                    <a:pos x="67" y="86"/>
                  </a:cxn>
                  <a:cxn ang="0">
                    <a:pos x="75" y="86"/>
                  </a:cxn>
                  <a:cxn ang="0">
                    <a:pos x="82" y="86"/>
                  </a:cxn>
                  <a:cxn ang="0">
                    <a:pos x="90" y="98"/>
                  </a:cxn>
                  <a:cxn ang="0">
                    <a:pos x="98" y="98"/>
                  </a:cxn>
                  <a:cxn ang="0">
                    <a:pos x="106" y="98"/>
                  </a:cxn>
                  <a:cxn ang="0">
                    <a:pos x="114" y="98"/>
                  </a:cxn>
                  <a:cxn ang="0">
                    <a:pos x="121" y="98"/>
                  </a:cxn>
                  <a:cxn ang="0">
                    <a:pos x="129" y="98"/>
                  </a:cxn>
                  <a:cxn ang="0">
                    <a:pos x="137" y="110"/>
                  </a:cxn>
                  <a:cxn ang="0">
                    <a:pos x="145" y="110"/>
                  </a:cxn>
                  <a:cxn ang="0">
                    <a:pos x="153" y="110"/>
                  </a:cxn>
                  <a:cxn ang="0">
                    <a:pos x="161" y="110"/>
                  </a:cxn>
                  <a:cxn ang="0">
                    <a:pos x="168" y="110"/>
                  </a:cxn>
                  <a:cxn ang="0">
                    <a:pos x="176" y="110"/>
                  </a:cxn>
                  <a:cxn ang="0">
                    <a:pos x="184" y="110"/>
                  </a:cxn>
                  <a:cxn ang="0">
                    <a:pos x="192" y="110"/>
                  </a:cxn>
                  <a:cxn ang="0">
                    <a:pos x="200" y="110"/>
                  </a:cxn>
                  <a:cxn ang="0">
                    <a:pos x="207" y="110"/>
                  </a:cxn>
                  <a:cxn ang="0">
                    <a:pos x="215" y="110"/>
                  </a:cxn>
                  <a:cxn ang="0">
                    <a:pos x="223" y="110"/>
                  </a:cxn>
                  <a:cxn ang="0">
                    <a:pos x="231" y="110"/>
                  </a:cxn>
                  <a:cxn ang="0">
                    <a:pos x="239" y="110"/>
                  </a:cxn>
                  <a:cxn ang="0">
                    <a:pos x="247" y="110"/>
                  </a:cxn>
                  <a:cxn ang="0">
                    <a:pos x="254" y="110"/>
                  </a:cxn>
                  <a:cxn ang="0">
                    <a:pos x="262" y="110"/>
                  </a:cxn>
                  <a:cxn ang="0">
                    <a:pos x="270" y="110"/>
                  </a:cxn>
                  <a:cxn ang="0">
                    <a:pos x="278" y="110"/>
                  </a:cxn>
                  <a:cxn ang="0">
                    <a:pos x="286" y="98"/>
                  </a:cxn>
                  <a:cxn ang="0">
                    <a:pos x="293" y="98"/>
                  </a:cxn>
                  <a:cxn ang="0">
                    <a:pos x="301" y="98"/>
                  </a:cxn>
                  <a:cxn ang="0">
                    <a:pos x="309" y="98"/>
                  </a:cxn>
                  <a:cxn ang="0">
                    <a:pos x="317" y="98"/>
                  </a:cxn>
                  <a:cxn ang="0">
                    <a:pos x="325" y="98"/>
                  </a:cxn>
                  <a:cxn ang="0">
                    <a:pos x="332" y="110"/>
                  </a:cxn>
                  <a:cxn ang="0">
                    <a:pos x="340" y="98"/>
                  </a:cxn>
                </a:cxnLst>
                <a:rect l="0" t="0" r="r" b="b"/>
                <a:pathLst>
                  <a:path w="340" h="110">
                    <a:moveTo>
                      <a:pt x="0" y="0"/>
                    </a:moveTo>
                    <a:lnTo>
                      <a:pt x="4" y="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43"/>
                    </a:lnTo>
                    <a:lnTo>
                      <a:pt x="32" y="43"/>
                    </a:lnTo>
                    <a:lnTo>
                      <a:pt x="36" y="55"/>
                    </a:lnTo>
                    <a:lnTo>
                      <a:pt x="39" y="55"/>
                    </a:lnTo>
                    <a:lnTo>
                      <a:pt x="43" y="67"/>
                    </a:lnTo>
                    <a:lnTo>
                      <a:pt x="47" y="67"/>
                    </a:lnTo>
                    <a:lnTo>
                      <a:pt x="51" y="67"/>
                    </a:lnTo>
                    <a:lnTo>
                      <a:pt x="55" y="78"/>
                    </a:lnTo>
                    <a:lnTo>
                      <a:pt x="59" y="78"/>
                    </a:lnTo>
                    <a:lnTo>
                      <a:pt x="63" y="78"/>
                    </a:lnTo>
                    <a:lnTo>
                      <a:pt x="67" y="86"/>
                    </a:lnTo>
                    <a:lnTo>
                      <a:pt x="71" y="86"/>
                    </a:lnTo>
                    <a:lnTo>
                      <a:pt x="75" y="86"/>
                    </a:lnTo>
                    <a:lnTo>
                      <a:pt x="78" y="86"/>
                    </a:lnTo>
                    <a:lnTo>
                      <a:pt x="82" y="86"/>
                    </a:lnTo>
                    <a:lnTo>
                      <a:pt x="86" y="86"/>
                    </a:lnTo>
                    <a:lnTo>
                      <a:pt x="90" y="98"/>
                    </a:lnTo>
                    <a:lnTo>
                      <a:pt x="94" y="98"/>
                    </a:lnTo>
                    <a:lnTo>
                      <a:pt x="98" y="98"/>
                    </a:lnTo>
                    <a:lnTo>
                      <a:pt x="102" y="98"/>
                    </a:lnTo>
                    <a:lnTo>
                      <a:pt x="106" y="98"/>
                    </a:lnTo>
                    <a:lnTo>
                      <a:pt x="110" y="98"/>
                    </a:lnTo>
                    <a:lnTo>
                      <a:pt x="114" y="98"/>
                    </a:lnTo>
                    <a:lnTo>
                      <a:pt x="118" y="98"/>
                    </a:lnTo>
                    <a:lnTo>
                      <a:pt x="121" y="98"/>
                    </a:lnTo>
                    <a:lnTo>
                      <a:pt x="125" y="98"/>
                    </a:lnTo>
                    <a:lnTo>
                      <a:pt x="129" y="98"/>
                    </a:lnTo>
                    <a:lnTo>
                      <a:pt x="133" y="98"/>
                    </a:lnTo>
                    <a:lnTo>
                      <a:pt x="137" y="110"/>
                    </a:lnTo>
                    <a:lnTo>
                      <a:pt x="141" y="110"/>
                    </a:lnTo>
                    <a:lnTo>
                      <a:pt x="145" y="110"/>
                    </a:lnTo>
                    <a:lnTo>
                      <a:pt x="149" y="110"/>
                    </a:lnTo>
                    <a:lnTo>
                      <a:pt x="153" y="110"/>
                    </a:lnTo>
                    <a:lnTo>
                      <a:pt x="157" y="110"/>
                    </a:lnTo>
                    <a:lnTo>
                      <a:pt x="161" y="110"/>
                    </a:lnTo>
                    <a:lnTo>
                      <a:pt x="164" y="110"/>
                    </a:lnTo>
                    <a:lnTo>
                      <a:pt x="168" y="110"/>
                    </a:lnTo>
                    <a:lnTo>
                      <a:pt x="172" y="110"/>
                    </a:lnTo>
                    <a:lnTo>
                      <a:pt x="176" y="110"/>
                    </a:lnTo>
                    <a:lnTo>
                      <a:pt x="180" y="110"/>
                    </a:lnTo>
                    <a:lnTo>
                      <a:pt x="184" y="110"/>
                    </a:lnTo>
                    <a:lnTo>
                      <a:pt x="188" y="110"/>
                    </a:lnTo>
                    <a:lnTo>
                      <a:pt x="192" y="110"/>
                    </a:lnTo>
                    <a:lnTo>
                      <a:pt x="196" y="110"/>
                    </a:lnTo>
                    <a:lnTo>
                      <a:pt x="200" y="110"/>
                    </a:lnTo>
                    <a:lnTo>
                      <a:pt x="204" y="110"/>
                    </a:lnTo>
                    <a:lnTo>
                      <a:pt x="207" y="110"/>
                    </a:lnTo>
                    <a:lnTo>
                      <a:pt x="211" y="110"/>
                    </a:lnTo>
                    <a:lnTo>
                      <a:pt x="215" y="110"/>
                    </a:lnTo>
                    <a:lnTo>
                      <a:pt x="219" y="110"/>
                    </a:lnTo>
                    <a:lnTo>
                      <a:pt x="223" y="110"/>
                    </a:lnTo>
                    <a:lnTo>
                      <a:pt x="227" y="110"/>
                    </a:lnTo>
                    <a:lnTo>
                      <a:pt x="231" y="110"/>
                    </a:lnTo>
                    <a:lnTo>
                      <a:pt x="235" y="110"/>
                    </a:lnTo>
                    <a:lnTo>
                      <a:pt x="239" y="110"/>
                    </a:lnTo>
                    <a:lnTo>
                      <a:pt x="243" y="110"/>
                    </a:lnTo>
                    <a:lnTo>
                      <a:pt x="247" y="110"/>
                    </a:lnTo>
                    <a:lnTo>
                      <a:pt x="250" y="110"/>
                    </a:lnTo>
                    <a:lnTo>
                      <a:pt x="254" y="110"/>
                    </a:lnTo>
                    <a:lnTo>
                      <a:pt x="258" y="110"/>
                    </a:lnTo>
                    <a:lnTo>
                      <a:pt x="262" y="110"/>
                    </a:lnTo>
                    <a:lnTo>
                      <a:pt x="266" y="110"/>
                    </a:lnTo>
                    <a:lnTo>
                      <a:pt x="270" y="110"/>
                    </a:lnTo>
                    <a:lnTo>
                      <a:pt x="274" y="110"/>
                    </a:lnTo>
                    <a:lnTo>
                      <a:pt x="278" y="110"/>
                    </a:lnTo>
                    <a:lnTo>
                      <a:pt x="282" y="110"/>
                    </a:lnTo>
                    <a:lnTo>
                      <a:pt x="286" y="98"/>
                    </a:lnTo>
                    <a:lnTo>
                      <a:pt x="290" y="110"/>
                    </a:lnTo>
                    <a:lnTo>
                      <a:pt x="293" y="98"/>
                    </a:lnTo>
                    <a:lnTo>
                      <a:pt x="297" y="98"/>
                    </a:lnTo>
                    <a:lnTo>
                      <a:pt x="301" y="98"/>
                    </a:lnTo>
                    <a:lnTo>
                      <a:pt x="305" y="98"/>
                    </a:lnTo>
                    <a:lnTo>
                      <a:pt x="309" y="98"/>
                    </a:lnTo>
                    <a:lnTo>
                      <a:pt x="313" y="98"/>
                    </a:lnTo>
                    <a:lnTo>
                      <a:pt x="317" y="98"/>
                    </a:lnTo>
                    <a:lnTo>
                      <a:pt x="321" y="98"/>
                    </a:lnTo>
                    <a:lnTo>
                      <a:pt x="325" y="98"/>
                    </a:lnTo>
                    <a:lnTo>
                      <a:pt x="329" y="98"/>
                    </a:lnTo>
                    <a:lnTo>
                      <a:pt x="332" y="110"/>
                    </a:lnTo>
                    <a:lnTo>
                      <a:pt x="336" y="98"/>
                    </a:lnTo>
                    <a:lnTo>
                      <a:pt x="340" y="98"/>
                    </a:lnTo>
                  </a:path>
                </a:pathLst>
              </a:custGeom>
              <a:noFill/>
              <a:ln w="19050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2" name="Group 311"/>
          <p:cNvGrpSpPr/>
          <p:nvPr/>
        </p:nvGrpSpPr>
        <p:grpSpPr>
          <a:xfrm>
            <a:off x="438150" y="1828800"/>
            <a:ext cx="8172450" cy="1447800"/>
            <a:chOff x="381000" y="1752600"/>
            <a:chExt cx="8172450" cy="1447800"/>
          </a:xfrm>
        </p:grpSpPr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>
              <a:off x="381000" y="1752600"/>
              <a:ext cx="7994049" cy="121781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8" name="Line 96"/>
            <p:cNvSpPr>
              <a:spLocks noChangeShapeType="1"/>
            </p:cNvSpPr>
            <p:nvPr/>
          </p:nvSpPr>
          <p:spPr bwMode="auto">
            <a:xfrm>
              <a:off x="381000" y="3017728"/>
              <a:ext cx="7994049" cy="1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1" name="Line 99"/>
            <p:cNvSpPr>
              <a:spLocks noChangeShapeType="1"/>
            </p:cNvSpPr>
            <p:nvPr/>
          </p:nvSpPr>
          <p:spPr bwMode="auto">
            <a:xfrm>
              <a:off x="381000" y="3017728"/>
              <a:ext cx="7994049" cy="1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3" name="Line 101"/>
            <p:cNvSpPr>
              <a:spLocks noChangeShapeType="1"/>
            </p:cNvSpPr>
            <p:nvPr/>
          </p:nvSpPr>
          <p:spPr bwMode="auto">
            <a:xfrm flipV="1">
              <a:off x="1171060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" name="Rectangle 103"/>
            <p:cNvSpPr>
              <a:spLocks noChangeArrowheads="1"/>
            </p:cNvSpPr>
            <p:nvPr/>
          </p:nvSpPr>
          <p:spPr bwMode="auto">
            <a:xfrm>
              <a:off x="1086107" y="3043824"/>
              <a:ext cx="237868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Helvetica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" name="Line 104"/>
            <p:cNvSpPr>
              <a:spLocks noChangeShapeType="1"/>
            </p:cNvSpPr>
            <p:nvPr/>
          </p:nvSpPr>
          <p:spPr bwMode="auto">
            <a:xfrm flipV="1">
              <a:off x="1969616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>
              <a:off x="1884663" y="3043824"/>
              <a:ext cx="237868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9" name="Line 107"/>
            <p:cNvSpPr>
              <a:spLocks noChangeShapeType="1"/>
            </p:cNvSpPr>
            <p:nvPr/>
          </p:nvSpPr>
          <p:spPr bwMode="auto">
            <a:xfrm flipV="1">
              <a:off x="2768171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>
              <a:off x="2683218" y="3043824"/>
              <a:ext cx="237868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2" name="Line 110"/>
            <p:cNvSpPr>
              <a:spLocks noChangeShapeType="1"/>
            </p:cNvSpPr>
            <p:nvPr/>
          </p:nvSpPr>
          <p:spPr bwMode="auto">
            <a:xfrm flipV="1">
              <a:off x="3575222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Rectangle 112"/>
            <p:cNvSpPr>
              <a:spLocks noChangeArrowheads="1"/>
            </p:cNvSpPr>
            <p:nvPr/>
          </p:nvSpPr>
          <p:spPr bwMode="auto">
            <a:xfrm>
              <a:off x="3490269" y="3043824"/>
              <a:ext cx="237868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auto">
            <a:xfrm flipV="1">
              <a:off x="4373777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Rectangle 115"/>
            <p:cNvSpPr>
              <a:spLocks noChangeArrowheads="1"/>
            </p:cNvSpPr>
            <p:nvPr/>
          </p:nvSpPr>
          <p:spPr bwMode="auto">
            <a:xfrm>
              <a:off x="4254843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8" name="Line 116"/>
            <p:cNvSpPr>
              <a:spLocks noChangeShapeType="1"/>
            </p:cNvSpPr>
            <p:nvPr/>
          </p:nvSpPr>
          <p:spPr bwMode="auto">
            <a:xfrm flipV="1">
              <a:off x="5172332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Rectangle 118"/>
            <p:cNvSpPr>
              <a:spLocks noChangeArrowheads="1"/>
            </p:cNvSpPr>
            <p:nvPr/>
          </p:nvSpPr>
          <p:spPr bwMode="auto">
            <a:xfrm>
              <a:off x="5053399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1" name="Line 119"/>
            <p:cNvSpPr>
              <a:spLocks noChangeShapeType="1"/>
            </p:cNvSpPr>
            <p:nvPr/>
          </p:nvSpPr>
          <p:spPr bwMode="auto">
            <a:xfrm flipV="1">
              <a:off x="5970888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Rectangle 121"/>
            <p:cNvSpPr>
              <a:spLocks noChangeArrowheads="1"/>
            </p:cNvSpPr>
            <p:nvPr/>
          </p:nvSpPr>
          <p:spPr bwMode="auto">
            <a:xfrm>
              <a:off x="5851954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4" name="Line 122"/>
            <p:cNvSpPr>
              <a:spLocks noChangeShapeType="1"/>
            </p:cNvSpPr>
            <p:nvPr/>
          </p:nvSpPr>
          <p:spPr bwMode="auto">
            <a:xfrm flipV="1">
              <a:off x="6769443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Rectangle 124"/>
            <p:cNvSpPr>
              <a:spLocks noChangeArrowheads="1"/>
            </p:cNvSpPr>
            <p:nvPr/>
          </p:nvSpPr>
          <p:spPr bwMode="auto">
            <a:xfrm>
              <a:off x="6650509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7" name="Line 125"/>
            <p:cNvSpPr>
              <a:spLocks noChangeShapeType="1"/>
            </p:cNvSpPr>
            <p:nvPr/>
          </p:nvSpPr>
          <p:spPr bwMode="auto">
            <a:xfrm flipV="1">
              <a:off x="7567999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>
              <a:off x="7449065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auto">
            <a:xfrm flipV="1">
              <a:off x="8375049" y="2930741"/>
              <a:ext cx="1416" cy="869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2" name="Rectangle 130"/>
            <p:cNvSpPr>
              <a:spLocks noChangeArrowheads="1"/>
            </p:cNvSpPr>
            <p:nvPr/>
          </p:nvSpPr>
          <p:spPr bwMode="auto">
            <a:xfrm>
              <a:off x="8256116" y="3043824"/>
              <a:ext cx="297334" cy="15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381000" y="1761299"/>
              <a:ext cx="985451" cy="260961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4" y="90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84" y="36"/>
                </a:cxn>
                <a:cxn ang="0">
                  <a:pos x="102" y="12"/>
                </a:cxn>
                <a:cxn ang="0">
                  <a:pos x="114" y="0"/>
                </a:cxn>
                <a:cxn ang="0">
                  <a:pos x="132" y="6"/>
                </a:cxn>
                <a:cxn ang="0">
                  <a:pos x="144" y="24"/>
                </a:cxn>
                <a:cxn ang="0">
                  <a:pos x="156" y="48"/>
                </a:cxn>
                <a:cxn ang="0">
                  <a:pos x="162" y="72"/>
                </a:cxn>
                <a:cxn ang="0">
                  <a:pos x="174" y="96"/>
                </a:cxn>
                <a:cxn ang="0">
                  <a:pos x="180" y="114"/>
                </a:cxn>
                <a:cxn ang="0">
                  <a:pos x="192" y="132"/>
                </a:cxn>
                <a:cxn ang="0">
                  <a:pos x="210" y="150"/>
                </a:cxn>
                <a:cxn ang="0">
                  <a:pos x="228" y="156"/>
                </a:cxn>
                <a:cxn ang="0">
                  <a:pos x="246" y="162"/>
                </a:cxn>
                <a:cxn ang="0">
                  <a:pos x="264" y="162"/>
                </a:cxn>
                <a:cxn ang="0">
                  <a:pos x="282" y="162"/>
                </a:cxn>
                <a:cxn ang="0">
                  <a:pos x="300" y="168"/>
                </a:cxn>
                <a:cxn ang="0">
                  <a:pos x="318" y="162"/>
                </a:cxn>
                <a:cxn ang="0">
                  <a:pos x="336" y="162"/>
                </a:cxn>
                <a:cxn ang="0">
                  <a:pos x="354" y="162"/>
                </a:cxn>
                <a:cxn ang="0">
                  <a:pos x="372" y="162"/>
                </a:cxn>
                <a:cxn ang="0">
                  <a:pos x="390" y="162"/>
                </a:cxn>
                <a:cxn ang="0">
                  <a:pos x="408" y="168"/>
                </a:cxn>
                <a:cxn ang="0">
                  <a:pos x="426" y="168"/>
                </a:cxn>
                <a:cxn ang="0">
                  <a:pos x="444" y="168"/>
                </a:cxn>
                <a:cxn ang="0">
                  <a:pos x="462" y="168"/>
                </a:cxn>
                <a:cxn ang="0">
                  <a:pos x="480" y="174"/>
                </a:cxn>
                <a:cxn ang="0">
                  <a:pos x="498" y="174"/>
                </a:cxn>
                <a:cxn ang="0">
                  <a:pos x="516" y="174"/>
                </a:cxn>
                <a:cxn ang="0">
                  <a:pos x="534" y="174"/>
                </a:cxn>
                <a:cxn ang="0">
                  <a:pos x="546" y="180"/>
                </a:cxn>
                <a:cxn ang="0">
                  <a:pos x="564" y="174"/>
                </a:cxn>
                <a:cxn ang="0">
                  <a:pos x="582" y="174"/>
                </a:cxn>
                <a:cxn ang="0">
                  <a:pos x="600" y="174"/>
                </a:cxn>
                <a:cxn ang="0">
                  <a:pos x="618" y="174"/>
                </a:cxn>
                <a:cxn ang="0">
                  <a:pos x="636" y="174"/>
                </a:cxn>
                <a:cxn ang="0">
                  <a:pos x="648" y="174"/>
                </a:cxn>
                <a:cxn ang="0">
                  <a:pos x="666" y="174"/>
                </a:cxn>
                <a:cxn ang="0">
                  <a:pos x="684" y="174"/>
                </a:cxn>
              </a:cxnLst>
              <a:rect l="0" t="0" r="r" b="b"/>
              <a:pathLst>
                <a:path w="696" h="180">
                  <a:moveTo>
                    <a:pt x="0" y="114"/>
                  </a:moveTo>
                  <a:lnTo>
                    <a:pt x="0" y="108"/>
                  </a:lnTo>
                  <a:lnTo>
                    <a:pt x="6" y="102"/>
                  </a:lnTo>
                  <a:lnTo>
                    <a:pt x="12" y="102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30" y="90"/>
                  </a:lnTo>
                  <a:lnTo>
                    <a:pt x="36" y="84"/>
                  </a:lnTo>
                  <a:lnTo>
                    <a:pt x="42" y="78"/>
                  </a:lnTo>
                  <a:lnTo>
                    <a:pt x="48" y="72"/>
                  </a:lnTo>
                  <a:lnTo>
                    <a:pt x="54" y="66"/>
                  </a:lnTo>
                  <a:lnTo>
                    <a:pt x="60" y="60"/>
                  </a:lnTo>
                  <a:lnTo>
                    <a:pt x="66" y="54"/>
                  </a:lnTo>
                  <a:lnTo>
                    <a:pt x="72" y="48"/>
                  </a:lnTo>
                  <a:lnTo>
                    <a:pt x="84" y="36"/>
                  </a:lnTo>
                  <a:lnTo>
                    <a:pt x="84" y="30"/>
                  </a:lnTo>
                  <a:lnTo>
                    <a:pt x="90" y="24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6"/>
                  </a:lnTo>
                  <a:lnTo>
                    <a:pt x="138" y="12"/>
                  </a:lnTo>
                  <a:lnTo>
                    <a:pt x="144" y="18"/>
                  </a:lnTo>
                  <a:lnTo>
                    <a:pt x="144" y="24"/>
                  </a:lnTo>
                  <a:lnTo>
                    <a:pt x="150" y="30"/>
                  </a:lnTo>
                  <a:lnTo>
                    <a:pt x="150" y="42"/>
                  </a:lnTo>
                  <a:lnTo>
                    <a:pt x="156" y="48"/>
                  </a:lnTo>
                  <a:lnTo>
                    <a:pt x="156" y="54"/>
                  </a:lnTo>
                  <a:lnTo>
                    <a:pt x="162" y="66"/>
                  </a:lnTo>
                  <a:lnTo>
                    <a:pt x="162" y="72"/>
                  </a:lnTo>
                  <a:lnTo>
                    <a:pt x="168" y="78"/>
                  </a:lnTo>
                  <a:lnTo>
                    <a:pt x="168" y="84"/>
                  </a:lnTo>
                  <a:lnTo>
                    <a:pt x="174" y="96"/>
                  </a:lnTo>
                  <a:lnTo>
                    <a:pt x="174" y="102"/>
                  </a:lnTo>
                  <a:lnTo>
                    <a:pt x="180" y="108"/>
                  </a:lnTo>
                  <a:lnTo>
                    <a:pt x="180" y="114"/>
                  </a:lnTo>
                  <a:lnTo>
                    <a:pt x="186" y="120"/>
                  </a:lnTo>
                  <a:lnTo>
                    <a:pt x="192" y="126"/>
                  </a:lnTo>
                  <a:lnTo>
                    <a:pt x="192" y="132"/>
                  </a:lnTo>
                  <a:lnTo>
                    <a:pt x="198" y="138"/>
                  </a:lnTo>
                  <a:lnTo>
                    <a:pt x="204" y="144"/>
                  </a:lnTo>
                  <a:lnTo>
                    <a:pt x="210" y="150"/>
                  </a:lnTo>
                  <a:lnTo>
                    <a:pt x="216" y="150"/>
                  </a:lnTo>
                  <a:lnTo>
                    <a:pt x="222" y="156"/>
                  </a:lnTo>
                  <a:lnTo>
                    <a:pt x="228" y="156"/>
                  </a:lnTo>
                  <a:lnTo>
                    <a:pt x="234" y="156"/>
                  </a:lnTo>
                  <a:lnTo>
                    <a:pt x="240" y="162"/>
                  </a:lnTo>
                  <a:lnTo>
                    <a:pt x="246" y="162"/>
                  </a:lnTo>
                  <a:lnTo>
                    <a:pt x="252" y="162"/>
                  </a:lnTo>
                  <a:lnTo>
                    <a:pt x="258" y="162"/>
                  </a:lnTo>
                  <a:lnTo>
                    <a:pt x="264" y="162"/>
                  </a:lnTo>
                  <a:lnTo>
                    <a:pt x="270" y="162"/>
                  </a:lnTo>
                  <a:lnTo>
                    <a:pt x="276" y="162"/>
                  </a:lnTo>
                  <a:lnTo>
                    <a:pt x="282" y="162"/>
                  </a:lnTo>
                  <a:lnTo>
                    <a:pt x="288" y="168"/>
                  </a:lnTo>
                  <a:lnTo>
                    <a:pt x="294" y="168"/>
                  </a:lnTo>
                  <a:lnTo>
                    <a:pt x="300" y="168"/>
                  </a:lnTo>
                  <a:lnTo>
                    <a:pt x="306" y="168"/>
                  </a:lnTo>
                  <a:lnTo>
                    <a:pt x="312" y="168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0" y="162"/>
                  </a:lnTo>
                  <a:lnTo>
                    <a:pt x="336" y="162"/>
                  </a:lnTo>
                  <a:lnTo>
                    <a:pt x="342" y="162"/>
                  </a:lnTo>
                  <a:lnTo>
                    <a:pt x="348" y="162"/>
                  </a:lnTo>
                  <a:lnTo>
                    <a:pt x="354" y="162"/>
                  </a:lnTo>
                  <a:lnTo>
                    <a:pt x="360" y="162"/>
                  </a:lnTo>
                  <a:lnTo>
                    <a:pt x="366" y="162"/>
                  </a:lnTo>
                  <a:lnTo>
                    <a:pt x="372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90" y="162"/>
                  </a:lnTo>
                  <a:lnTo>
                    <a:pt x="396" y="162"/>
                  </a:lnTo>
                  <a:lnTo>
                    <a:pt x="402" y="162"/>
                  </a:lnTo>
                  <a:lnTo>
                    <a:pt x="408" y="168"/>
                  </a:lnTo>
                  <a:lnTo>
                    <a:pt x="414" y="168"/>
                  </a:lnTo>
                  <a:lnTo>
                    <a:pt x="420" y="168"/>
                  </a:lnTo>
                  <a:lnTo>
                    <a:pt x="426" y="168"/>
                  </a:lnTo>
                  <a:lnTo>
                    <a:pt x="432" y="168"/>
                  </a:lnTo>
                  <a:lnTo>
                    <a:pt x="438" y="168"/>
                  </a:lnTo>
                  <a:lnTo>
                    <a:pt x="444" y="168"/>
                  </a:lnTo>
                  <a:lnTo>
                    <a:pt x="450" y="168"/>
                  </a:lnTo>
                  <a:lnTo>
                    <a:pt x="456" y="168"/>
                  </a:lnTo>
                  <a:lnTo>
                    <a:pt x="462" y="168"/>
                  </a:lnTo>
                  <a:lnTo>
                    <a:pt x="468" y="168"/>
                  </a:lnTo>
                  <a:lnTo>
                    <a:pt x="474" y="174"/>
                  </a:lnTo>
                  <a:lnTo>
                    <a:pt x="480" y="174"/>
                  </a:lnTo>
                  <a:lnTo>
                    <a:pt x="486" y="174"/>
                  </a:lnTo>
                  <a:lnTo>
                    <a:pt x="492" y="174"/>
                  </a:lnTo>
                  <a:lnTo>
                    <a:pt x="498" y="174"/>
                  </a:lnTo>
                  <a:lnTo>
                    <a:pt x="504" y="174"/>
                  </a:lnTo>
                  <a:lnTo>
                    <a:pt x="510" y="174"/>
                  </a:lnTo>
                  <a:lnTo>
                    <a:pt x="516" y="174"/>
                  </a:lnTo>
                  <a:lnTo>
                    <a:pt x="522" y="174"/>
                  </a:lnTo>
                  <a:lnTo>
                    <a:pt x="528" y="174"/>
                  </a:lnTo>
                  <a:lnTo>
                    <a:pt x="534" y="174"/>
                  </a:lnTo>
                  <a:lnTo>
                    <a:pt x="540" y="180"/>
                  </a:lnTo>
                  <a:lnTo>
                    <a:pt x="540" y="174"/>
                  </a:lnTo>
                  <a:lnTo>
                    <a:pt x="546" y="180"/>
                  </a:lnTo>
                  <a:lnTo>
                    <a:pt x="552" y="174"/>
                  </a:lnTo>
                  <a:lnTo>
                    <a:pt x="558" y="174"/>
                  </a:lnTo>
                  <a:lnTo>
                    <a:pt x="564" y="174"/>
                  </a:lnTo>
                  <a:lnTo>
                    <a:pt x="570" y="174"/>
                  </a:lnTo>
                  <a:lnTo>
                    <a:pt x="576" y="174"/>
                  </a:lnTo>
                  <a:lnTo>
                    <a:pt x="582" y="174"/>
                  </a:lnTo>
                  <a:lnTo>
                    <a:pt x="588" y="174"/>
                  </a:lnTo>
                  <a:lnTo>
                    <a:pt x="594" y="174"/>
                  </a:lnTo>
                  <a:lnTo>
                    <a:pt x="600" y="174"/>
                  </a:lnTo>
                  <a:lnTo>
                    <a:pt x="606" y="174"/>
                  </a:lnTo>
                  <a:lnTo>
                    <a:pt x="612" y="174"/>
                  </a:lnTo>
                  <a:lnTo>
                    <a:pt x="618" y="174"/>
                  </a:lnTo>
                  <a:lnTo>
                    <a:pt x="624" y="174"/>
                  </a:lnTo>
                  <a:lnTo>
                    <a:pt x="630" y="180"/>
                  </a:lnTo>
                  <a:lnTo>
                    <a:pt x="636" y="174"/>
                  </a:lnTo>
                  <a:lnTo>
                    <a:pt x="636" y="180"/>
                  </a:lnTo>
                  <a:lnTo>
                    <a:pt x="642" y="174"/>
                  </a:lnTo>
                  <a:lnTo>
                    <a:pt x="648" y="174"/>
                  </a:lnTo>
                  <a:lnTo>
                    <a:pt x="654" y="174"/>
                  </a:lnTo>
                  <a:lnTo>
                    <a:pt x="660" y="174"/>
                  </a:lnTo>
                  <a:lnTo>
                    <a:pt x="666" y="174"/>
                  </a:lnTo>
                  <a:lnTo>
                    <a:pt x="672" y="174"/>
                  </a:lnTo>
                  <a:lnTo>
                    <a:pt x="678" y="174"/>
                  </a:lnTo>
                  <a:lnTo>
                    <a:pt x="684" y="174"/>
                  </a:lnTo>
                  <a:lnTo>
                    <a:pt x="690" y="168"/>
                  </a:lnTo>
                  <a:lnTo>
                    <a:pt x="696" y="1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1366451" y="1752600"/>
              <a:ext cx="866518" cy="1104734"/>
            </a:xfrm>
            <a:custGeom>
              <a:avLst/>
              <a:gdLst/>
              <a:ahLst/>
              <a:cxnLst>
                <a:cxn ang="0">
                  <a:pos x="12" y="174"/>
                </a:cxn>
                <a:cxn ang="0">
                  <a:pos x="30" y="186"/>
                </a:cxn>
                <a:cxn ang="0">
                  <a:pos x="48" y="180"/>
                </a:cxn>
                <a:cxn ang="0">
                  <a:pos x="66" y="192"/>
                </a:cxn>
                <a:cxn ang="0">
                  <a:pos x="84" y="186"/>
                </a:cxn>
                <a:cxn ang="0">
                  <a:pos x="102" y="186"/>
                </a:cxn>
                <a:cxn ang="0">
                  <a:pos x="120" y="186"/>
                </a:cxn>
                <a:cxn ang="0">
                  <a:pos x="138" y="186"/>
                </a:cxn>
                <a:cxn ang="0">
                  <a:pos x="156" y="156"/>
                </a:cxn>
                <a:cxn ang="0">
                  <a:pos x="162" y="84"/>
                </a:cxn>
                <a:cxn ang="0">
                  <a:pos x="174" y="30"/>
                </a:cxn>
                <a:cxn ang="0">
                  <a:pos x="180" y="18"/>
                </a:cxn>
                <a:cxn ang="0">
                  <a:pos x="192" y="186"/>
                </a:cxn>
                <a:cxn ang="0">
                  <a:pos x="198" y="468"/>
                </a:cxn>
                <a:cxn ang="0">
                  <a:pos x="210" y="690"/>
                </a:cxn>
                <a:cxn ang="0">
                  <a:pos x="216" y="600"/>
                </a:cxn>
                <a:cxn ang="0">
                  <a:pos x="228" y="396"/>
                </a:cxn>
                <a:cxn ang="0">
                  <a:pos x="234" y="276"/>
                </a:cxn>
                <a:cxn ang="0">
                  <a:pos x="246" y="228"/>
                </a:cxn>
                <a:cxn ang="0">
                  <a:pos x="252" y="168"/>
                </a:cxn>
                <a:cxn ang="0">
                  <a:pos x="264" y="150"/>
                </a:cxn>
                <a:cxn ang="0">
                  <a:pos x="276" y="132"/>
                </a:cxn>
                <a:cxn ang="0">
                  <a:pos x="294" y="114"/>
                </a:cxn>
                <a:cxn ang="0">
                  <a:pos x="312" y="102"/>
                </a:cxn>
                <a:cxn ang="0">
                  <a:pos x="330" y="90"/>
                </a:cxn>
                <a:cxn ang="0">
                  <a:pos x="348" y="78"/>
                </a:cxn>
                <a:cxn ang="0">
                  <a:pos x="372" y="54"/>
                </a:cxn>
                <a:cxn ang="0">
                  <a:pos x="384" y="36"/>
                </a:cxn>
                <a:cxn ang="0">
                  <a:pos x="402" y="18"/>
                </a:cxn>
                <a:cxn ang="0">
                  <a:pos x="420" y="6"/>
                </a:cxn>
                <a:cxn ang="0">
                  <a:pos x="438" y="12"/>
                </a:cxn>
                <a:cxn ang="0">
                  <a:pos x="456" y="30"/>
                </a:cxn>
                <a:cxn ang="0">
                  <a:pos x="462" y="60"/>
                </a:cxn>
                <a:cxn ang="0">
                  <a:pos x="474" y="84"/>
                </a:cxn>
                <a:cxn ang="0">
                  <a:pos x="480" y="102"/>
                </a:cxn>
                <a:cxn ang="0">
                  <a:pos x="498" y="126"/>
                </a:cxn>
                <a:cxn ang="0">
                  <a:pos x="510" y="144"/>
                </a:cxn>
                <a:cxn ang="0">
                  <a:pos x="528" y="156"/>
                </a:cxn>
                <a:cxn ang="0">
                  <a:pos x="546" y="162"/>
                </a:cxn>
                <a:cxn ang="0">
                  <a:pos x="564" y="162"/>
                </a:cxn>
                <a:cxn ang="0">
                  <a:pos x="582" y="168"/>
                </a:cxn>
                <a:cxn ang="0">
                  <a:pos x="600" y="168"/>
                </a:cxn>
              </a:cxnLst>
              <a:rect l="0" t="0" r="r" b="b"/>
              <a:pathLst>
                <a:path w="612" h="762">
                  <a:moveTo>
                    <a:pt x="0" y="174"/>
                  </a:moveTo>
                  <a:lnTo>
                    <a:pt x="6" y="174"/>
                  </a:lnTo>
                  <a:lnTo>
                    <a:pt x="12" y="174"/>
                  </a:lnTo>
                  <a:lnTo>
                    <a:pt x="18" y="174"/>
                  </a:lnTo>
                  <a:lnTo>
                    <a:pt x="24" y="180"/>
                  </a:lnTo>
                  <a:lnTo>
                    <a:pt x="30" y="186"/>
                  </a:lnTo>
                  <a:lnTo>
                    <a:pt x="36" y="186"/>
                  </a:lnTo>
                  <a:lnTo>
                    <a:pt x="42" y="180"/>
                  </a:lnTo>
                  <a:lnTo>
                    <a:pt x="48" y="180"/>
                  </a:lnTo>
                  <a:lnTo>
                    <a:pt x="54" y="186"/>
                  </a:lnTo>
                  <a:lnTo>
                    <a:pt x="60" y="192"/>
                  </a:lnTo>
                  <a:lnTo>
                    <a:pt x="66" y="192"/>
                  </a:lnTo>
                  <a:lnTo>
                    <a:pt x="72" y="186"/>
                  </a:lnTo>
                  <a:lnTo>
                    <a:pt x="78" y="186"/>
                  </a:lnTo>
                  <a:lnTo>
                    <a:pt x="84" y="186"/>
                  </a:lnTo>
                  <a:lnTo>
                    <a:pt x="90" y="192"/>
                  </a:lnTo>
                  <a:lnTo>
                    <a:pt x="96" y="186"/>
                  </a:lnTo>
                  <a:lnTo>
                    <a:pt x="102" y="186"/>
                  </a:lnTo>
                  <a:lnTo>
                    <a:pt x="108" y="186"/>
                  </a:lnTo>
                  <a:lnTo>
                    <a:pt x="114" y="186"/>
                  </a:lnTo>
                  <a:lnTo>
                    <a:pt x="120" y="186"/>
                  </a:lnTo>
                  <a:lnTo>
                    <a:pt x="126" y="186"/>
                  </a:lnTo>
                  <a:lnTo>
                    <a:pt x="132" y="186"/>
                  </a:lnTo>
                  <a:lnTo>
                    <a:pt x="138" y="186"/>
                  </a:lnTo>
                  <a:lnTo>
                    <a:pt x="144" y="180"/>
                  </a:lnTo>
                  <a:lnTo>
                    <a:pt x="150" y="174"/>
                  </a:lnTo>
                  <a:lnTo>
                    <a:pt x="156" y="156"/>
                  </a:lnTo>
                  <a:lnTo>
                    <a:pt x="156" y="138"/>
                  </a:lnTo>
                  <a:lnTo>
                    <a:pt x="162" y="114"/>
                  </a:lnTo>
                  <a:lnTo>
                    <a:pt x="162" y="84"/>
                  </a:lnTo>
                  <a:lnTo>
                    <a:pt x="168" y="60"/>
                  </a:lnTo>
                  <a:lnTo>
                    <a:pt x="168" y="42"/>
                  </a:lnTo>
                  <a:lnTo>
                    <a:pt x="174" y="30"/>
                  </a:lnTo>
                  <a:lnTo>
                    <a:pt x="174" y="6"/>
                  </a:lnTo>
                  <a:lnTo>
                    <a:pt x="180" y="0"/>
                  </a:lnTo>
                  <a:lnTo>
                    <a:pt x="180" y="18"/>
                  </a:lnTo>
                  <a:lnTo>
                    <a:pt x="186" y="48"/>
                  </a:lnTo>
                  <a:lnTo>
                    <a:pt x="186" y="108"/>
                  </a:lnTo>
                  <a:lnTo>
                    <a:pt x="192" y="186"/>
                  </a:lnTo>
                  <a:lnTo>
                    <a:pt x="192" y="288"/>
                  </a:lnTo>
                  <a:lnTo>
                    <a:pt x="198" y="390"/>
                  </a:lnTo>
                  <a:lnTo>
                    <a:pt x="198" y="468"/>
                  </a:lnTo>
                  <a:lnTo>
                    <a:pt x="204" y="540"/>
                  </a:lnTo>
                  <a:lnTo>
                    <a:pt x="204" y="612"/>
                  </a:lnTo>
                  <a:lnTo>
                    <a:pt x="210" y="690"/>
                  </a:lnTo>
                  <a:lnTo>
                    <a:pt x="210" y="762"/>
                  </a:lnTo>
                  <a:lnTo>
                    <a:pt x="216" y="738"/>
                  </a:lnTo>
                  <a:lnTo>
                    <a:pt x="216" y="600"/>
                  </a:lnTo>
                  <a:lnTo>
                    <a:pt x="222" y="534"/>
                  </a:lnTo>
                  <a:lnTo>
                    <a:pt x="222" y="462"/>
                  </a:lnTo>
                  <a:lnTo>
                    <a:pt x="228" y="396"/>
                  </a:lnTo>
                  <a:lnTo>
                    <a:pt x="228" y="342"/>
                  </a:lnTo>
                  <a:lnTo>
                    <a:pt x="234" y="300"/>
                  </a:lnTo>
                  <a:lnTo>
                    <a:pt x="234" y="276"/>
                  </a:lnTo>
                  <a:lnTo>
                    <a:pt x="240" y="258"/>
                  </a:lnTo>
                  <a:lnTo>
                    <a:pt x="240" y="246"/>
                  </a:lnTo>
                  <a:lnTo>
                    <a:pt x="246" y="228"/>
                  </a:lnTo>
                  <a:lnTo>
                    <a:pt x="246" y="204"/>
                  </a:lnTo>
                  <a:lnTo>
                    <a:pt x="252" y="180"/>
                  </a:lnTo>
                  <a:lnTo>
                    <a:pt x="252" y="168"/>
                  </a:lnTo>
                  <a:lnTo>
                    <a:pt x="258" y="162"/>
                  </a:lnTo>
                  <a:lnTo>
                    <a:pt x="258" y="156"/>
                  </a:lnTo>
                  <a:lnTo>
                    <a:pt x="264" y="150"/>
                  </a:lnTo>
                  <a:lnTo>
                    <a:pt x="264" y="138"/>
                  </a:lnTo>
                  <a:lnTo>
                    <a:pt x="270" y="132"/>
                  </a:lnTo>
                  <a:lnTo>
                    <a:pt x="276" y="132"/>
                  </a:lnTo>
                  <a:lnTo>
                    <a:pt x="288" y="120"/>
                  </a:lnTo>
                  <a:lnTo>
                    <a:pt x="288" y="114"/>
                  </a:lnTo>
                  <a:lnTo>
                    <a:pt x="294" y="114"/>
                  </a:lnTo>
                  <a:lnTo>
                    <a:pt x="300" y="114"/>
                  </a:lnTo>
                  <a:lnTo>
                    <a:pt x="306" y="108"/>
                  </a:lnTo>
                  <a:lnTo>
                    <a:pt x="312" y="102"/>
                  </a:lnTo>
                  <a:lnTo>
                    <a:pt x="318" y="96"/>
                  </a:lnTo>
                  <a:lnTo>
                    <a:pt x="324" y="96"/>
                  </a:lnTo>
                  <a:lnTo>
                    <a:pt x="330" y="90"/>
                  </a:lnTo>
                  <a:lnTo>
                    <a:pt x="336" y="84"/>
                  </a:lnTo>
                  <a:lnTo>
                    <a:pt x="342" y="78"/>
                  </a:lnTo>
                  <a:lnTo>
                    <a:pt x="348" y="78"/>
                  </a:lnTo>
                  <a:lnTo>
                    <a:pt x="354" y="72"/>
                  </a:lnTo>
                  <a:lnTo>
                    <a:pt x="360" y="66"/>
                  </a:lnTo>
                  <a:lnTo>
                    <a:pt x="372" y="54"/>
                  </a:lnTo>
                  <a:lnTo>
                    <a:pt x="372" y="48"/>
                  </a:lnTo>
                  <a:lnTo>
                    <a:pt x="378" y="42"/>
                  </a:lnTo>
                  <a:lnTo>
                    <a:pt x="384" y="36"/>
                  </a:lnTo>
                  <a:lnTo>
                    <a:pt x="390" y="30"/>
                  </a:lnTo>
                  <a:lnTo>
                    <a:pt x="396" y="24"/>
                  </a:lnTo>
                  <a:lnTo>
                    <a:pt x="402" y="18"/>
                  </a:lnTo>
                  <a:lnTo>
                    <a:pt x="408" y="12"/>
                  </a:lnTo>
                  <a:lnTo>
                    <a:pt x="414" y="6"/>
                  </a:lnTo>
                  <a:lnTo>
                    <a:pt x="420" y="6"/>
                  </a:lnTo>
                  <a:lnTo>
                    <a:pt x="426" y="6"/>
                  </a:lnTo>
                  <a:lnTo>
                    <a:pt x="432" y="6"/>
                  </a:lnTo>
                  <a:lnTo>
                    <a:pt x="438" y="12"/>
                  </a:lnTo>
                  <a:lnTo>
                    <a:pt x="444" y="18"/>
                  </a:lnTo>
                  <a:lnTo>
                    <a:pt x="450" y="24"/>
                  </a:lnTo>
                  <a:lnTo>
                    <a:pt x="456" y="30"/>
                  </a:lnTo>
                  <a:lnTo>
                    <a:pt x="456" y="42"/>
                  </a:lnTo>
                  <a:lnTo>
                    <a:pt x="462" y="48"/>
                  </a:lnTo>
                  <a:lnTo>
                    <a:pt x="462" y="60"/>
                  </a:lnTo>
                  <a:lnTo>
                    <a:pt x="468" y="72"/>
                  </a:lnTo>
                  <a:lnTo>
                    <a:pt x="468" y="78"/>
                  </a:lnTo>
                  <a:lnTo>
                    <a:pt x="474" y="84"/>
                  </a:lnTo>
                  <a:lnTo>
                    <a:pt x="474" y="90"/>
                  </a:lnTo>
                  <a:lnTo>
                    <a:pt x="480" y="96"/>
                  </a:lnTo>
                  <a:lnTo>
                    <a:pt x="480" y="102"/>
                  </a:lnTo>
                  <a:lnTo>
                    <a:pt x="486" y="108"/>
                  </a:lnTo>
                  <a:lnTo>
                    <a:pt x="486" y="114"/>
                  </a:lnTo>
                  <a:lnTo>
                    <a:pt x="498" y="126"/>
                  </a:lnTo>
                  <a:lnTo>
                    <a:pt x="498" y="132"/>
                  </a:lnTo>
                  <a:lnTo>
                    <a:pt x="504" y="138"/>
                  </a:lnTo>
                  <a:lnTo>
                    <a:pt x="510" y="144"/>
                  </a:lnTo>
                  <a:lnTo>
                    <a:pt x="516" y="150"/>
                  </a:lnTo>
                  <a:lnTo>
                    <a:pt x="522" y="150"/>
                  </a:lnTo>
                  <a:lnTo>
                    <a:pt x="528" y="156"/>
                  </a:lnTo>
                  <a:lnTo>
                    <a:pt x="534" y="156"/>
                  </a:lnTo>
                  <a:lnTo>
                    <a:pt x="540" y="156"/>
                  </a:lnTo>
                  <a:lnTo>
                    <a:pt x="546" y="162"/>
                  </a:lnTo>
                  <a:lnTo>
                    <a:pt x="552" y="162"/>
                  </a:lnTo>
                  <a:lnTo>
                    <a:pt x="558" y="162"/>
                  </a:lnTo>
                  <a:lnTo>
                    <a:pt x="564" y="162"/>
                  </a:lnTo>
                  <a:lnTo>
                    <a:pt x="570" y="162"/>
                  </a:lnTo>
                  <a:lnTo>
                    <a:pt x="576" y="162"/>
                  </a:lnTo>
                  <a:lnTo>
                    <a:pt x="582" y="168"/>
                  </a:lnTo>
                  <a:lnTo>
                    <a:pt x="588" y="168"/>
                  </a:lnTo>
                  <a:lnTo>
                    <a:pt x="594" y="168"/>
                  </a:lnTo>
                  <a:lnTo>
                    <a:pt x="600" y="168"/>
                  </a:lnTo>
                  <a:lnTo>
                    <a:pt x="606" y="162"/>
                  </a:lnTo>
                  <a:lnTo>
                    <a:pt x="612" y="1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2232969" y="1752600"/>
              <a:ext cx="917489" cy="1096035"/>
            </a:xfrm>
            <a:custGeom>
              <a:avLst/>
              <a:gdLst/>
              <a:ahLst/>
              <a:cxnLst>
                <a:cxn ang="0">
                  <a:pos x="12" y="168"/>
                </a:cxn>
                <a:cxn ang="0">
                  <a:pos x="30" y="168"/>
                </a:cxn>
                <a:cxn ang="0">
                  <a:pos x="48" y="162"/>
                </a:cxn>
                <a:cxn ang="0">
                  <a:pos x="66" y="162"/>
                </a:cxn>
                <a:cxn ang="0">
                  <a:pos x="84" y="162"/>
                </a:cxn>
                <a:cxn ang="0">
                  <a:pos x="96" y="168"/>
                </a:cxn>
                <a:cxn ang="0">
                  <a:pos x="108" y="168"/>
                </a:cxn>
                <a:cxn ang="0">
                  <a:pos x="126" y="168"/>
                </a:cxn>
                <a:cxn ang="0">
                  <a:pos x="144" y="174"/>
                </a:cxn>
                <a:cxn ang="0">
                  <a:pos x="156" y="174"/>
                </a:cxn>
                <a:cxn ang="0">
                  <a:pos x="174" y="174"/>
                </a:cxn>
                <a:cxn ang="0">
                  <a:pos x="192" y="180"/>
                </a:cxn>
                <a:cxn ang="0">
                  <a:pos x="210" y="180"/>
                </a:cxn>
                <a:cxn ang="0">
                  <a:pos x="228" y="180"/>
                </a:cxn>
                <a:cxn ang="0">
                  <a:pos x="246" y="180"/>
                </a:cxn>
                <a:cxn ang="0">
                  <a:pos x="264" y="180"/>
                </a:cxn>
                <a:cxn ang="0">
                  <a:pos x="282" y="180"/>
                </a:cxn>
                <a:cxn ang="0">
                  <a:pos x="300" y="180"/>
                </a:cxn>
                <a:cxn ang="0">
                  <a:pos x="318" y="180"/>
                </a:cxn>
                <a:cxn ang="0">
                  <a:pos x="336" y="180"/>
                </a:cxn>
                <a:cxn ang="0">
                  <a:pos x="354" y="180"/>
                </a:cxn>
                <a:cxn ang="0">
                  <a:pos x="372" y="180"/>
                </a:cxn>
                <a:cxn ang="0">
                  <a:pos x="390" y="174"/>
                </a:cxn>
                <a:cxn ang="0">
                  <a:pos x="408" y="174"/>
                </a:cxn>
                <a:cxn ang="0">
                  <a:pos x="426" y="180"/>
                </a:cxn>
                <a:cxn ang="0">
                  <a:pos x="444" y="180"/>
                </a:cxn>
                <a:cxn ang="0">
                  <a:pos x="462" y="192"/>
                </a:cxn>
                <a:cxn ang="0">
                  <a:pos x="480" y="186"/>
                </a:cxn>
                <a:cxn ang="0">
                  <a:pos x="498" y="186"/>
                </a:cxn>
                <a:cxn ang="0">
                  <a:pos x="516" y="186"/>
                </a:cxn>
                <a:cxn ang="0">
                  <a:pos x="534" y="186"/>
                </a:cxn>
                <a:cxn ang="0">
                  <a:pos x="552" y="180"/>
                </a:cxn>
                <a:cxn ang="0">
                  <a:pos x="558" y="138"/>
                </a:cxn>
                <a:cxn ang="0">
                  <a:pos x="570" y="60"/>
                </a:cxn>
                <a:cxn ang="0">
                  <a:pos x="576" y="6"/>
                </a:cxn>
                <a:cxn ang="0">
                  <a:pos x="588" y="48"/>
                </a:cxn>
                <a:cxn ang="0">
                  <a:pos x="594" y="288"/>
                </a:cxn>
                <a:cxn ang="0">
                  <a:pos x="606" y="540"/>
                </a:cxn>
                <a:cxn ang="0">
                  <a:pos x="612" y="756"/>
                </a:cxn>
                <a:cxn ang="0">
                  <a:pos x="624" y="522"/>
                </a:cxn>
                <a:cxn ang="0">
                  <a:pos x="630" y="336"/>
                </a:cxn>
                <a:cxn ang="0">
                  <a:pos x="642" y="264"/>
                </a:cxn>
              </a:cxnLst>
              <a:rect l="0" t="0" r="r" b="b"/>
              <a:pathLst>
                <a:path w="648" h="756">
                  <a:moveTo>
                    <a:pt x="0" y="168"/>
                  </a:moveTo>
                  <a:lnTo>
                    <a:pt x="6" y="168"/>
                  </a:lnTo>
                  <a:lnTo>
                    <a:pt x="12" y="168"/>
                  </a:lnTo>
                  <a:lnTo>
                    <a:pt x="18" y="168"/>
                  </a:lnTo>
                  <a:lnTo>
                    <a:pt x="24" y="162"/>
                  </a:lnTo>
                  <a:lnTo>
                    <a:pt x="30" y="168"/>
                  </a:lnTo>
                  <a:lnTo>
                    <a:pt x="36" y="162"/>
                  </a:lnTo>
                  <a:lnTo>
                    <a:pt x="42" y="162"/>
                  </a:lnTo>
                  <a:lnTo>
                    <a:pt x="48" y="162"/>
                  </a:lnTo>
                  <a:lnTo>
                    <a:pt x="54" y="162"/>
                  </a:lnTo>
                  <a:lnTo>
                    <a:pt x="60" y="162"/>
                  </a:lnTo>
                  <a:lnTo>
                    <a:pt x="66" y="162"/>
                  </a:lnTo>
                  <a:lnTo>
                    <a:pt x="72" y="162"/>
                  </a:lnTo>
                  <a:lnTo>
                    <a:pt x="78" y="162"/>
                  </a:lnTo>
                  <a:lnTo>
                    <a:pt x="84" y="162"/>
                  </a:lnTo>
                  <a:lnTo>
                    <a:pt x="96" y="162"/>
                  </a:lnTo>
                  <a:lnTo>
                    <a:pt x="90" y="162"/>
                  </a:lnTo>
                  <a:lnTo>
                    <a:pt x="96" y="168"/>
                  </a:lnTo>
                  <a:lnTo>
                    <a:pt x="108" y="168"/>
                  </a:lnTo>
                  <a:lnTo>
                    <a:pt x="102" y="168"/>
                  </a:lnTo>
                  <a:lnTo>
                    <a:pt x="108" y="168"/>
                  </a:lnTo>
                  <a:lnTo>
                    <a:pt x="114" y="168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2" y="168"/>
                  </a:lnTo>
                  <a:lnTo>
                    <a:pt x="138" y="168"/>
                  </a:lnTo>
                  <a:lnTo>
                    <a:pt x="144" y="174"/>
                  </a:lnTo>
                  <a:lnTo>
                    <a:pt x="144" y="168"/>
                  </a:lnTo>
                  <a:lnTo>
                    <a:pt x="150" y="174"/>
                  </a:lnTo>
                  <a:lnTo>
                    <a:pt x="156" y="174"/>
                  </a:lnTo>
                  <a:lnTo>
                    <a:pt x="162" y="174"/>
                  </a:lnTo>
                  <a:lnTo>
                    <a:pt x="168" y="174"/>
                  </a:lnTo>
                  <a:lnTo>
                    <a:pt x="174" y="174"/>
                  </a:lnTo>
                  <a:lnTo>
                    <a:pt x="180" y="180"/>
                  </a:lnTo>
                  <a:lnTo>
                    <a:pt x="186" y="180"/>
                  </a:lnTo>
                  <a:lnTo>
                    <a:pt x="192" y="180"/>
                  </a:lnTo>
                  <a:lnTo>
                    <a:pt x="198" y="180"/>
                  </a:lnTo>
                  <a:lnTo>
                    <a:pt x="204" y="180"/>
                  </a:lnTo>
                  <a:lnTo>
                    <a:pt x="210" y="180"/>
                  </a:lnTo>
                  <a:lnTo>
                    <a:pt x="216" y="180"/>
                  </a:lnTo>
                  <a:lnTo>
                    <a:pt x="222" y="180"/>
                  </a:lnTo>
                  <a:lnTo>
                    <a:pt x="228" y="180"/>
                  </a:lnTo>
                  <a:lnTo>
                    <a:pt x="234" y="180"/>
                  </a:lnTo>
                  <a:lnTo>
                    <a:pt x="240" y="180"/>
                  </a:lnTo>
                  <a:lnTo>
                    <a:pt x="246" y="180"/>
                  </a:lnTo>
                  <a:lnTo>
                    <a:pt x="252" y="180"/>
                  </a:lnTo>
                  <a:lnTo>
                    <a:pt x="258" y="180"/>
                  </a:lnTo>
                  <a:lnTo>
                    <a:pt x="264" y="180"/>
                  </a:lnTo>
                  <a:lnTo>
                    <a:pt x="270" y="180"/>
                  </a:lnTo>
                  <a:lnTo>
                    <a:pt x="276" y="180"/>
                  </a:lnTo>
                  <a:lnTo>
                    <a:pt x="282" y="180"/>
                  </a:lnTo>
                  <a:lnTo>
                    <a:pt x="288" y="180"/>
                  </a:lnTo>
                  <a:lnTo>
                    <a:pt x="294" y="180"/>
                  </a:lnTo>
                  <a:lnTo>
                    <a:pt x="300" y="180"/>
                  </a:lnTo>
                  <a:lnTo>
                    <a:pt x="306" y="180"/>
                  </a:lnTo>
                  <a:lnTo>
                    <a:pt x="312" y="180"/>
                  </a:lnTo>
                  <a:lnTo>
                    <a:pt x="318" y="180"/>
                  </a:lnTo>
                  <a:lnTo>
                    <a:pt x="324" y="180"/>
                  </a:lnTo>
                  <a:lnTo>
                    <a:pt x="330" y="180"/>
                  </a:lnTo>
                  <a:lnTo>
                    <a:pt x="336" y="180"/>
                  </a:lnTo>
                  <a:lnTo>
                    <a:pt x="342" y="180"/>
                  </a:lnTo>
                  <a:lnTo>
                    <a:pt x="348" y="180"/>
                  </a:lnTo>
                  <a:lnTo>
                    <a:pt x="354" y="180"/>
                  </a:lnTo>
                  <a:lnTo>
                    <a:pt x="360" y="180"/>
                  </a:lnTo>
                  <a:lnTo>
                    <a:pt x="366" y="180"/>
                  </a:lnTo>
                  <a:lnTo>
                    <a:pt x="372" y="180"/>
                  </a:lnTo>
                  <a:lnTo>
                    <a:pt x="378" y="180"/>
                  </a:lnTo>
                  <a:lnTo>
                    <a:pt x="384" y="180"/>
                  </a:lnTo>
                  <a:lnTo>
                    <a:pt x="390" y="174"/>
                  </a:lnTo>
                  <a:lnTo>
                    <a:pt x="396" y="174"/>
                  </a:lnTo>
                  <a:lnTo>
                    <a:pt x="402" y="174"/>
                  </a:lnTo>
                  <a:lnTo>
                    <a:pt x="408" y="174"/>
                  </a:lnTo>
                  <a:lnTo>
                    <a:pt x="414" y="174"/>
                  </a:lnTo>
                  <a:lnTo>
                    <a:pt x="420" y="174"/>
                  </a:lnTo>
                  <a:lnTo>
                    <a:pt x="426" y="180"/>
                  </a:lnTo>
                  <a:lnTo>
                    <a:pt x="432" y="186"/>
                  </a:lnTo>
                  <a:lnTo>
                    <a:pt x="438" y="180"/>
                  </a:lnTo>
                  <a:lnTo>
                    <a:pt x="444" y="180"/>
                  </a:lnTo>
                  <a:lnTo>
                    <a:pt x="450" y="180"/>
                  </a:lnTo>
                  <a:lnTo>
                    <a:pt x="456" y="186"/>
                  </a:lnTo>
                  <a:lnTo>
                    <a:pt x="462" y="192"/>
                  </a:lnTo>
                  <a:lnTo>
                    <a:pt x="468" y="186"/>
                  </a:lnTo>
                  <a:lnTo>
                    <a:pt x="474" y="186"/>
                  </a:lnTo>
                  <a:lnTo>
                    <a:pt x="480" y="186"/>
                  </a:lnTo>
                  <a:lnTo>
                    <a:pt x="486" y="186"/>
                  </a:lnTo>
                  <a:lnTo>
                    <a:pt x="492" y="186"/>
                  </a:lnTo>
                  <a:lnTo>
                    <a:pt x="498" y="186"/>
                  </a:lnTo>
                  <a:lnTo>
                    <a:pt x="504" y="186"/>
                  </a:lnTo>
                  <a:lnTo>
                    <a:pt x="510" y="186"/>
                  </a:lnTo>
                  <a:lnTo>
                    <a:pt x="516" y="186"/>
                  </a:lnTo>
                  <a:lnTo>
                    <a:pt x="522" y="186"/>
                  </a:lnTo>
                  <a:lnTo>
                    <a:pt x="528" y="186"/>
                  </a:lnTo>
                  <a:lnTo>
                    <a:pt x="534" y="186"/>
                  </a:lnTo>
                  <a:lnTo>
                    <a:pt x="540" y="186"/>
                  </a:lnTo>
                  <a:lnTo>
                    <a:pt x="546" y="180"/>
                  </a:lnTo>
                  <a:lnTo>
                    <a:pt x="552" y="180"/>
                  </a:lnTo>
                  <a:lnTo>
                    <a:pt x="552" y="168"/>
                  </a:lnTo>
                  <a:lnTo>
                    <a:pt x="558" y="156"/>
                  </a:lnTo>
                  <a:lnTo>
                    <a:pt x="558" y="138"/>
                  </a:lnTo>
                  <a:lnTo>
                    <a:pt x="564" y="108"/>
                  </a:lnTo>
                  <a:lnTo>
                    <a:pt x="564" y="78"/>
                  </a:lnTo>
                  <a:lnTo>
                    <a:pt x="570" y="60"/>
                  </a:lnTo>
                  <a:lnTo>
                    <a:pt x="570" y="42"/>
                  </a:lnTo>
                  <a:lnTo>
                    <a:pt x="576" y="30"/>
                  </a:lnTo>
                  <a:lnTo>
                    <a:pt x="576" y="6"/>
                  </a:lnTo>
                  <a:lnTo>
                    <a:pt x="582" y="0"/>
                  </a:lnTo>
                  <a:lnTo>
                    <a:pt x="582" y="12"/>
                  </a:lnTo>
                  <a:lnTo>
                    <a:pt x="588" y="48"/>
                  </a:lnTo>
                  <a:lnTo>
                    <a:pt x="588" y="108"/>
                  </a:lnTo>
                  <a:lnTo>
                    <a:pt x="594" y="180"/>
                  </a:lnTo>
                  <a:lnTo>
                    <a:pt x="594" y="288"/>
                  </a:lnTo>
                  <a:lnTo>
                    <a:pt x="600" y="390"/>
                  </a:lnTo>
                  <a:lnTo>
                    <a:pt x="600" y="468"/>
                  </a:lnTo>
                  <a:lnTo>
                    <a:pt x="606" y="540"/>
                  </a:lnTo>
                  <a:lnTo>
                    <a:pt x="606" y="612"/>
                  </a:lnTo>
                  <a:lnTo>
                    <a:pt x="612" y="684"/>
                  </a:lnTo>
                  <a:lnTo>
                    <a:pt x="612" y="756"/>
                  </a:lnTo>
                  <a:lnTo>
                    <a:pt x="618" y="726"/>
                  </a:lnTo>
                  <a:lnTo>
                    <a:pt x="618" y="588"/>
                  </a:lnTo>
                  <a:lnTo>
                    <a:pt x="624" y="522"/>
                  </a:lnTo>
                  <a:lnTo>
                    <a:pt x="624" y="450"/>
                  </a:lnTo>
                  <a:lnTo>
                    <a:pt x="630" y="384"/>
                  </a:lnTo>
                  <a:lnTo>
                    <a:pt x="630" y="336"/>
                  </a:lnTo>
                  <a:lnTo>
                    <a:pt x="636" y="300"/>
                  </a:lnTo>
                  <a:lnTo>
                    <a:pt x="636" y="276"/>
                  </a:lnTo>
                  <a:lnTo>
                    <a:pt x="642" y="264"/>
                  </a:lnTo>
                  <a:lnTo>
                    <a:pt x="642" y="246"/>
                  </a:lnTo>
                  <a:lnTo>
                    <a:pt x="648" y="2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3150458" y="1769997"/>
              <a:ext cx="1002442" cy="313153"/>
            </a:xfrm>
            <a:custGeom>
              <a:avLst/>
              <a:gdLst/>
              <a:ahLst/>
              <a:cxnLst>
                <a:cxn ang="0">
                  <a:pos x="6" y="168"/>
                </a:cxn>
                <a:cxn ang="0">
                  <a:pos x="12" y="144"/>
                </a:cxn>
                <a:cxn ang="0">
                  <a:pos x="24" y="120"/>
                </a:cxn>
                <a:cxn ang="0">
                  <a:pos x="42" y="108"/>
                </a:cxn>
                <a:cxn ang="0">
                  <a:pos x="60" y="96"/>
                </a:cxn>
                <a:cxn ang="0">
                  <a:pos x="78" y="84"/>
                </a:cxn>
                <a:cxn ang="0">
                  <a:pos x="96" y="72"/>
                </a:cxn>
                <a:cxn ang="0">
                  <a:pos x="114" y="54"/>
                </a:cxn>
                <a:cxn ang="0">
                  <a:pos x="132" y="36"/>
                </a:cxn>
                <a:cxn ang="0">
                  <a:pos x="150" y="18"/>
                </a:cxn>
                <a:cxn ang="0">
                  <a:pos x="168" y="0"/>
                </a:cxn>
                <a:cxn ang="0">
                  <a:pos x="186" y="0"/>
                </a:cxn>
                <a:cxn ang="0">
                  <a:pos x="204" y="18"/>
                </a:cxn>
                <a:cxn ang="0">
                  <a:pos x="210" y="42"/>
                </a:cxn>
                <a:cxn ang="0">
                  <a:pos x="222" y="66"/>
                </a:cxn>
                <a:cxn ang="0">
                  <a:pos x="228" y="84"/>
                </a:cxn>
                <a:cxn ang="0">
                  <a:pos x="252" y="114"/>
                </a:cxn>
                <a:cxn ang="0">
                  <a:pos x="264" y="132"/>
                </a:cxn>
                <a:cxn ang="0">
                  <a:pos x="282" y="138"/>
                </a:cxn>
                <a:cxn ang="0">
                  <a:pos x="300" y="150"/>
                </a:cxn>
                <a:cxn ang="0">
                  <a:pos x="318" y="150"/>
                </a:cxn>
                <a:cxn ang="0">
                  <a:pos x="336" y="150"/>
                </a:cxn>
                <a:cxn ang="0">
                  <a:pos x="354" y="156"/>
                </a:cxn>
                <a:cxn ang="0">
                  <a:pos x="372" y="156"/>
                </a:cxn>
                <a:cxn ang="0">
                  <a:pos x="390" y="150"/>
                </a:cxn>
                <a:cxn ang="0">
                  <a:pos x="408" y="150"/>
                </a:cxn>
                <a:cxn ang="0">
                  <a:pos x="426" y="150"/>
                </a:cxn>
                <a:cxn ang="0">
                  <a:pos x="444" y="150"/>
                </a:cxn>
                <a:cxn ang="0">
                  <a:pos x="462" y="150"/>
                </a:cxn>
                <a:cxn ang="0">
                  <a:pos x="480" y="150"/>
                </a:cxn>
                <a:cxn ang="0">
                  <a:pos x="498" y="156"/>
                </a:cxn>
                <a:cxn ang="0">
                  <a:pos x="516" y="156"/>
                </a:cxn>
                <a:cxn ang="0">
                  <a:pos x="534" y="162"/>
                </a:cxn>
                <a:cxn ang="0">
                  <a:pos x="552" y="162"/>
                </a:cxn>
                <a:cxn ang="0">
                  <a:pos x="570" y="162"/>
                </a:cxn>
                <a:cxn ang="0">
                  <a:pos x="588" y="162"/>
                </a:cxn>
                <a:cxn ang="0">
                  <a:pos x="606" y="162"/>
                </a:cxn>
                <a:cxn ang="0">
                  <a:pos x="624" y="162"/>
                </a:cxn>
                <a:cxn ang="0">
                  <a:pos x="642" y="168"/>
                </a:cxn>
                <a:cxn ang="0">
                  <a:pos x="660" y="168"/>
                </a:cxn>
                <a:cxn ang="0">
                  <a:pos x="678" y="168"/>
                </a:cxn>
                <a:cxn ang="0">
                  <a:pos x="696" y="168"/>
                </a:cxn>
              </a:cxnLst>
              <a:rect l="0" t="0" r="r" b="b"/>
              <a:pathLst>
                <a:path w="708" h="216">
                  <a:moveTo>
                    <a:pt x="0" y="216"/>
                  </a:moveTo>
                  <a:lnTo>
                    <a:pt x="0" y="192"/>
                  </a:lnTo>
                  <a:lnTo>
                    <a:pt x="6" y="168"/>
                  </a:lnTo>
                  <a:lnTo>
                    <a:pt x="6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38"/>
                  </a:lnTo>
                  <a:lnTo>
                    <a:pt x="18" y="126"/>
                  </a:lnTo>
                  <a:lnTo>
                    <a:pt x="24" y="120"/>
                  </a:lnTo>
                  <a:lnTo>
                    <a:pt x="30" y="120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72" y="90"/>
                  </a:lnTo>
                  <a:lnTo>
                    <a:pt x="78" y="84"/>
                  </a:lnTo>
                  <a:lnTo>
                    <a:pt x="84" y="78"/>
                  </a:lnTo>
                  <a:lnTo>
                    <a:pt x="90" y="72"/>
                  </a:lnTo>
                  <a:lnTo>
                    <a:pt x="96" y="72"/>
                  </a:lnTo>
                  <a:lnTo>
                    <a:pt x="102" y="66"/>
                  </a:lnTo>
                  <a:lnTo>
                    <a:pt x="108" y="60"/>
                  </a:lnTo>
                  <a:lnTo>
                    <a:pt x="114" y="54"/>
                  </a:lnTo>
                  <a:lnTo>
                    <a:pt x="120" y="48"/>
                  </a:lnTo>
                  <a:lnTo>
                    <a:pt x="126" y="42"/>
                  </a:lnTo>
                  <a:lnTo>
                    <a:pt x="132" y="36"/>
                  </a:lnTo>
                  <a:lnTo>
                    <a:pt x="138" y="30"/>
                  </a:lnTo>
                  <a:lnTo>
                    <a:pt x="144" y="24"/>
                  </a:lnTo>
                  <a:lnTo>
                    <a:pt x="150" y="18"/>
                  </a:lnTo>
                  <a:lnTo>
                    <a:pt x="156" y="12"/>
                  </a:lnTo>
                  <a:lnTo>
                    <a:pt x="162" y="6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92" y="6"/>
                  </a:lnTo>
                  <a:lnTo>
                    <a:pt x="198" y="12"/>
                  </a:lnTo>
                  <a:lnTo>
                    <a:pt x="204" y="18"/>
                  </a:lnTo>
                  <a:lnTo>
                    <a:pt x="204" y="24"/>
                  </a:lnTo>
                  <a:lnTo>
                    <a:pt x="210" y="30"/>
                  </a:lnTo>
                  <a:lnTo>
                    <a:pt x="210" y="42"/>
                  </a:lnTo>
                  <a:lnTo>
                    <a:pt x="216" y="48"/>
                  </a:lnTo>
                  <a:lnTo>
                    <a:pt x="216" y="60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8"/>
                  </a:lnTo>
                  <a:lnTo>
                    <a:pt x="228" y="84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52" y="114"/>
                  </a:lnTo>
                  <a:lnTo>
                    <a:pt x="252" y="120"/>
                  </a:lnTo>
                  <a:lnTo>
                    <a:pt x="258" y="126"/>
                  </a:lnTo>
                  <a:lnTo>
                    <a:pt x="264" y="132"/>
                  </a:lnTo>
                  <a:lnTo>
                    <a:pt x="270" y="138"/>
                  </a:lnTo>
                  <a:lnTo>
                    <a:pt x="276" y="138"/>
                  </a:lnTo>
                  <a:lnTo>
                    <a:pt x="282" y="138"/>
                  </a:lnTo>
                  <a:lnTo>
                    <a:pt x="288" y="144"/>
                  </a:lnTo>
                  <a:lnTo>
                    <a:pt x="294" y="144"/>
                  </a:lnTo>
                  <a:lnTo>
                    <a:pt x="300" y="150"/>
                  </a:lnTo>
                  <a:lnTo>
                    <a:pt x="306" y="150"/>
                  </a:lnTo>
                  <a:lnTo>
                    <a:pt x="312" y="150"/>
                  </a:lnTo>
                  <a:lnTo>
                    <a:pt x="318" y="150"/>
                  </a:lnTo>
                  <a:lnTo>
                    <a:pt x="324" y="150"/>
                  </a:lnTo>
                  <a:lnTo>
                    <a:pt x="330" y="150"/>
                  </a:lnTo>
                  <a:lnTo>
                    <a:pt x="336" y="150"/>
                  </a:lnTo>
                  <a:lnTo>
                    <a:pt x="342" y="156"/>
                  </a:lnTo>
                  <a:lnTo>
                    <a:pt x="348" y="156"/>
                  </a:lnTo>
                  <a:lnTo>
                    <a:pt x="354" y="156"/>
                  </a:lnTo>
                  <a:lnTo>
                    <a:pt x="360" y="150"/>
                  </a:lnTo>
                  <a:lnTo>
                    <a:pt x="366" y="150"/>
                  </a:lnTo>
                  <a:lnTo>
                    <a:pt x="372" y="156"/>
                  </a:lnTo>
                  <a:lnTo>
                    <a:pt x="378" y="150"/>
                  </a:lnTo>
                  <a:lnTo>
                    <a:pt x="384" y="150"/>
                  </a:lnTo>
                  <a:lnTo>
                    <a:pt x="390" y="150"/>
                  </a:lnTo>
                  <a:lnTo>
                    <a:pt x="396" y="150"/>
                  </a:lnTo>
                  <a:lnTo>
                    <a:pt x="402" y="150"/>
                  </a:lnTo>
                  <a:lnTo>
                    <a:pt x="408" y="150"/>
                  </a:lnTo>
                  <a:lnTo>
                    <a:pt x="414" y="150"/>
                  </a:lnTo>
                  <a:lnTo>
                    <a:pt x="420" y="150"/>
                  </a:lnTo>
                  <a:lnTo>
                    <a:pt x="426" y="150"/>
                  </a:lnTo>
                  <a:lnTo>
                    <a:pt x="432" y="144"/>
                  </a:lnTo>
                  <a:lnTo>
                    <a:pt x="438" y="150"/>
                  </a:lnTo>
                  <a:lnTo>
                    <a:pt x="444" y="150"/>
                  </a:lnTo>
                  <a:lnTo>
                    <a:pt x="450" y="150"/>
                  </a:lnTo>
                  <a:lnTo>
                    <a:pt x="456" y="150"/>
                  </a:lnTo>
                  <a:lnTo>
                    <a:pt x="462" y="150"/>
                  </a:lnTo>
                  <a:lnTo>
                    <a:pt x="468" y="150"/>
                  </a:lnTo>
                  <a:lnTo>
                    <a:pt x="474" y="150"/>
                  </a:lnTo>
                  <a:lnTo>
                    <a:pt x="480" y="150"/>
                  </a:lnTo>
                  <a:lnTo>
                    <a:pt x="486" y="156"/>
                  </a:lnTo>
                  <a:lnTo>
                    <a:pt x="492" y="156"/>
                  </a:lnTo>
                  <a:lnTo>
                    <a:pt x="498" y="156"/>
                  </a:lnTo>
                  <a:lnTo>
                    <a:pt x="504" y="156"/>
                  </a:lnTo>
                  <a:lnTo>
                    <a:pt x="510" y="156"/>
                  </a:lnTo>
                  <a:lnTo>
                    <a:pt x="516" y="156"/>
                  </a:lnTo>
                  <a:lnTo>
                    <a:pt x="522" y="156"/>
                  </a:lnTo>
                  <a:lnTo>
                    <a:pt x="528" y="162"/>
                  </a:lnTo>
                  <a:lnTo>
                    <a:pt x="534" y="162"/>
                  </a:lnTo>
                  <a:lnTo>
                    <a:pt x="540" y="162"/>
                  </a:lnTo>
                  <a:lnTo>
                    <a:pt x="546" y="162"/>
                  </a:lnTo>
                  <a:lnTo>
                    <a:pt x="552" y="162"/>
                  </a:lnTo>
                  <a:lnTo>
                    <a:pt x="558" y="162"/>
                  </a:lnTo>
                  <a:lnTo>
                    <a:pt x="564" y="162"/>
                  </a:lnTo>
                  <a:lnTo>
                    <a:pt x="570" y="162"/>
                  </a:lnTo>
                  <a:lnTo>
                    <a:pt x="576" y="162"/>
                  </a:lnTo>
                  <a:lnTo>
                    <a:pt x="582" y="162"/>
                  </a:lnTo>
                  <a:lnTo>
                    <a:pt x="588" y="162"/>
                  </a:lnTo>
                  <a:lnTo>
                    <a:pt x="594" y="162"/>
                  </a:lnTo>
                  <a:lnTo>
                    <a:pt x="600" y="162"/>
                  </a:lnTo>
                  <a:lnTo>
                    <a:pt x="606" y="162"/>
                  </a:lnTo>
                  <a:lnTo>
                    <a:pt x="612" y="162"/>
                  </a:lnTo>
                  <a:lnTo>
                    <a:pt x="618" y="162"/>
                  </a:lnTo>
                  <a:lnTo>
                    <a:pt x="624" y="162"/>
                  </a:lnTo>
                  <a:lnTo>
                    <a:pt x="630" y="162"/>
                  </a:lnTo>
                  <a:lnTo>
                    <a:pt x="636" y="162"/>
                  </a:lnTo>
                  <a:lnTo>
                    <a:pt x="642" y="168"/>
                  </a:lnTo>
                  <a:lnTo>
                    <a:pt x="648" y="162"/>
                  </a:lnTo>
                  <a:lnTo>
                    <a:pt x="654" y="162"/>
                  </a:lnTo>
                  <a:lnTo>
                    <a:pt x="660" y="168"/>
                  </a:lnTo>
                  <a:lnTo>
                    <a:pt x="666" y="168"/>
                  </a:lnTo>
                  <a:lnTo>
                    <a:pt x="672" y="168"/>
                  </a:lnTo>
                  <a:lnTo>
                    <a:pt x="678" y="168"/>
                  </a:lnTo>
                  <a:lnTo>
                    <a:pt x="684" y="168"/>
                  </a:lnTo>
                  <a:lnTo>
                    <a:pt x="690" y="168"/>
                  </a:lnTo>
                  <a:lnTo>
                    <a:pt x="696" y="168"/>
                  </a:lnTo>
                  <a:lnTo>
                    <a:pt x="702" y="168"/>
                  </a:lnTo>
                  <a:lnTo>
                    <a:pt x="708" y="1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4152900" y="1752600"/>
              <a:ext cx="832536" cy="1069939"/>
            </a:xfrm>
            <a:custGeom>
              <a:avLst/>
              <a:gdLst/>
              <a:ahLst/>
              <a:cxnLst>
                <a:cxn ang="0">
                  <a:pos x="12" y="180"/>
                </a:cxn>
                <a:cxn ang="0">
                  <a:pos x="30" y="180"/>
                </a:cxn>
                <a:cxn ang="0">
                  <a:pos x="48" y="180"/>
                </a:cxn>
                <a:cxn ang="0">
                  <a:pos x="66" y="174"/>
                </a:cxn>
                <a:cxn ang="0">
                  <a:pos x="84" y="174"/>
                </a:cxn>
                <a:cxn ang="0">
                  <a:pos x="102" y="180"/>
                </a:cxn>
                <a:cxn ang="0">
                  <a:pos x="120" y="180"/>
                </a:cxn>
                <a:cxn ang="0">
                  <a:pos x="138" y="192"/>
                </a:cxn>
                <a:cxn ang="0">
                  <a:pos x="156" y="186"/>
                </a:cxn>
                <a:cxn ang="0">
                  <a:pos x="174" y="186"/>
                </a:cxn>
                <a:cxn ang="0">
                  <a:pos x="192" y="186"/>
                </a:cxn>
                <a:cxn ang="0">
                  <a:pos x="210" y="180"/>
                </a:cxn>
                <a:cxn ang="0">
                  <a:pos x="228" y="186"/>
                </a:cxn>
                <a:cxn ang="0">
                  <a:pos x="234" y="156"/>
                </a:cxn>
                <a:cxn ang="0">
                  <a:pos x="246" y="84"/>
                </a:cxn>
                <a:cxn ang="0">
                  <a:pos x="252" y="48"/>
                </a:cxn>
                <a:cxn ang="0">
                  <a:pos x="264" y="0"/>
                </a:cxn>
                <a:cxn ang="0">
                  <a:pos x="270" y="102"/>
                </a:cxn>
                <a:cxn ang="0">
                  <a:pos x="282" y="456"/>
                </a:cxn>
                <a:cxn ang="0">
                  <a:pos x="288" y="666"/>
                </a:cxn>
                <a:cxn ang="0">
                  <a:pos x="300" y="654"/>
                </a:cxn>
                <a:cxn ang="0">
                  <a:pos x="306" y="450"/>
                </a:cxn>
                <a:cxn ang="0">
                  <a:pos x="318" y="300"/>
                </a:cxn>
                <a:cxn ang="0">
                  <a:pos x="324" y="228"/>
                </a:cxn>
                <a:cxn ang="0">
                  <a:pos x="336" y="168"/>
                </a:cxn>
                <a:cxn ang="0">
                  <a:pos x="342" y="150"/>
                </a:cxn>
                <a:cxn ang="0">
                  <a:pos x="354" y="132"/>
                </a:cxn>
                <a:cxn ang="0">
                  <a:pos x="372" y="120"/>
                </a:cxn>
                <a:cxn ang="0">
                  <a:pos x="384" y="108"/>
                </a:cxn>
                <a:cxn ang="0">
                  <a:pos x="402" y="96"/>
                </a:cxn>
                <a:cxn ang="0">
                  <a:pos x="420" y="84"/>
                </a:cxn>
                <a:cxn ang="0">
                  <a:pos x="438" y="72"/>
                </a:cxn>
                <a:cxn ang="0">
                  <a:pos x="456" y="54"/>
                </a:cxn>
                <a:cxn ang="0">
                  <a:pos x="474" y="30"/>
                </a:cxn>
                <a:cxn ang="0">
                  <a:pos x="492" y="18"/>
                </a:cxn>
                <a:cxn ang="0">
                  <a:pos x="510" y="12"/>
                </a:cxn>
                <a:cxn ang="0">
                  <a:pos x="528" y="30"/>
                </a:cxn>
                <a:cxn ang="0">
                  <a:pos x="540" y="48"/>
                </a:cxn>
                <a:cxn ang="0">
                  <a:pos x="546" y="66"/>
                </a:cxn>
                <a:cxn ang="0">
                  <a:pos x="558" y="84"/>
                </a:cxn>
                <a:cxn ang="0">
                  <a:pos x="564" y="108"/>
                </a:cxn>
                <a:cxn ang="0">
                  <a:pos x="576" y="126"/>
                </a:cxn>
              </a:cxnLst>
              <a:rect l="0" t="0" r="r" b="b"/>
              <a:pathLst>
                <a:path w="588" h="738">
                  <a:moveTo>
                    <a:pt x="0" y="180"/>
                  </a:move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30" y="180"/>
                  </a:lnTo>
                  <a:lnTo>
                    <a:pt x="36" y="180"/>
                  </a:lnTo>
                  <a:lnTo>
                    <a:pt x="42" y="180"/>
                  </a:lnTo>
                  <a:lnTo>
                    <a:pt x="48" y="180"/>
                  </a:lnTo>
                  <a:lnTo>
                    <a:pt x="54" y="180"/>
                  </a:lnTo>
                  <a:lnTo>
                    <a:pt x="60" y="180"/>
                  </a:lnTo>
                  <a:lnTo>
                    <a:pt x="66" y="174"/>
                  </a:lnTo>
                  <a:lnTo>
                    <a:pt x="72" y="174"/>
                  </a:lnTo>
                  <a:lnTo>
                    <a:pt x="78" y="174"/>
                  </a:lnTo>
                  <a:lnTo>
                    <a:pt x="84" y="174"/>
                  </a:lnTo>
                  <a:lnTo>
                    <a:pt x="90" y="174"/>
                  </a:lnTo>
                  <a:lnTo>
                    <a:pt x="96" y="174"/>
                  </a:lnTo>
                  <a:lnTo>
                    <a:pt x="102" y="180"/>
                  </a:lnTo>
                  <a:lnTo>
                    <a:pt x="108" y="180"/>
                  </a:lnTo>
                  <a:lnTo>
                    <a:pt x="114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32" y="186"/>
                  </a:lnTo>
                  <a:lnTo>
                    <a:pt x="138" y="192"/>
                  </a:lnTo>
                  <a:lnTo>
                    <a:pt x="144" y="186"/>
                  </a:lnTo>
                  <a:lnTo>
                    <a:pt x="150" y="186"/>
                  </a:lnTo>
                  <a:lnTo>
                    <a:pt x="156" y="186"/>
                  </a:lnTo>
                  <a:lnTo>
                    <a:pt x="162" y="186"/>
                  </a:lnTo>
                  <a:lnTo>
                    <a:pt x="168" y="186"/>
                  </a:lnTo>
                  <a:lnTo>
                    <a:pt x="174" y="186"/>
                  </a:lnTo>
                  <a:lnTo>
                    <a:pt x="180" y="186"/>
                  </a:lnTo>
                  <a:lnTo>
                    <a:pt x="186" y="186"/>
                  </a:lnTo>
                  <a:lnTo>
                    <a:pt x="192" y="186"/>
                  </a:lnTo>
                  <a:lnTo>
                    <a:pt x="198" y="180"/>
                  </a:lnTo>
                  <a:lnTo>
                    <a:pt x="204" y="186"/>
                  </a:lnTo>
                  <a:lnTo>
                    <a:pt x="210" y="180"/>
                  </a:lnTo>
                  <a:lnTo>
                    <a:pt x="216" y="186"/>
                  </a:lnTo>
                  <a:lnTo>
                    <a:pt x="222" y="180"/>
                  </a:lnTo>
                  <a:lnTo>
                    <a:pt x="228" y="186"/>
                  </a:lnTo>
                  <a:lnTo>
                    <a:pt x="228" y="180"/>
                  </a:lnTo>
                  <a:lnTo>
                    <a:pt x="234" y="174"/>
                  </a:lnTo>
                  <a:lnTo>
                    <a:pt x="234" y="156"/>
                  </a:lnTo>
                  <a:lnTo>
                    <a:pt x="240" y="138"/>
                  </a:lnTo>
                  <a:lnTo>
                    <a:pt x="240" y="114"/>
                  </a:lnTo>
                  <a:lnTo>
                    <a:pt x="246" y="84"/>
                  </a:lnTo>
                  <a:lnTo>
                    <a:pt x="246" y="66"/>
                  </a:lnTo>
                  <a:lnTo>
                    <a:pt x="252" y="54"/>
                  </a:lnTo>
                  <a:lnTo>
                    <a:pt x="252" y="48"/>
                  </a:lnTo>
                  <a:lnTo>
                    <a:pt x="258" y="30"/>
                  </a:lnTo>
                  <a:lnTo>
                    <a:pt x="258" y="6"/>
                  </a:lnTo>
                  <a:lnTo>
                    <a:pt x="264" y="0"/>
                  </a:lnTo>
                  <a:lnTo>
                    <a:pt x="264" y="18"/>
                  </a:lnTo>
                  <a:lnTo>
                    <a:pt x="270" y="48"/>
                  </a:lnTo>
                  <a:lnTo>
                    <a:pt x="270" y="102"/>
                  </a:lnTo>
                  <a:lnTo>
                    <a:pt x="276" y="180"/>
                  </a:lnTo>
                  <a:lnTo>
                    <a:pt x="276" y="384"/>
                  </a:lnTo>
                  <a:lnTo>
                    <a:pt x="282" y="456"/>
                  </a:lnTo>
                  <a:lnTo>
                    <a:pt x="282" y="528"/>
                  </a:lnTo>
                  <a:lnTo>
                    <a:pt x="288" y="594"/>
                  </a:lnTo>
                  <a:lnTo>
                    <a:pt x="288" y="666"/>
                  </a:lnTo>
                  <a:lnTo>
                    <a:pt x="294" y="738"/>
                  </a:lnTo>
                  <a:lnTo>
                    <a:pt x="294" y="720"/>
                  </a:lnTo>
                  <a:lnTo>
                    <a:pt x="300" y="654"/>
                  </a:lnTo>
                  <a:lnTo>
                    <a:pt x="300" y="588"/>
                  </a:lnTo>
                  <a:lnTo>
                    <a:pt x="306" y="516"/>
                  </a:lnTo>
                  <a:lnTo>
                    <a:pt x="306" y="450"/>
                  </a:lnTo>
                  <a:lnTo>
                    <a:pt x="312" y="384"/>
                  </a:lnTo>
                  <a:lnTo>
                    <a:pt x="312" y="330"/>
                  </a:lnTo>
                  <a:lnTo>
                    <a:pt x="318" y="300"/>
                  </a:lnTo>
                  <a:lnTo>
                    <a:pt x="318" y="276"/>
                  </a:lnTo>
                  <a:lnTo>
                    <a:pt x="324" y="258"/>
                  </a:lnTo>
                  <a:lnTo>
                    <a:pt x="324" y="228"/>
                  </a:lnTo>
                  <a:lnTo>
                    <a:pt x="330" y="198"/>
                  </a:lnTo>
                  <a:lnTo>
                    <a:pt x="330" y="180"/>
                  </a:lnTo>
                  <a:lnTo>
                    <a:pt x="336" y="168"/>
                  </a:lnTo>
                  <a:lnTo>
                    <a:pt x="336" y="162"/>
                  </a:lnTo>
                  <a:lnTo>
                    <a:pt x="342" y="156"/>
                  </a:lnTo>
                  <a:lnTo>
                    <a:pt x="342" y="150"/>
                  </a:lnTo>
                  <a:lnTo>
                    <a:pt x="348" y="144"/>
                  </a:lnTo>
                  <a:lnTo>
                    <a:pt x="348" y="138"/>
                  </a:lnTo>
                  <a:lnTo>
                    <a:pt x="354" y="132"/>
                  </a:lnTo>
                  <a:lnTo>
                    <a:pt x="360" y="132"/>
                  </a:lnTo>
                  <a:lnTo>
                    <a:pt x="366" y="126"/>
                  </a:lnTo>
                  <a:lnTo>
                    <a:pt x="372" y="120"/>
                  </a:lnTo>
                  <a:lnTo>
                    <a:pt x="372" y="114"/>
                  </a:lnTo>
                  <a:lnTo>
                    <a:pt x="384" y="114"/>
                  </a:lnTo>
                  <a:lnTo>
                    <a:pt x="384" y="108"/>
                  </a:lnTo>
                  <a:lnTo>
                    <a:pt x="390" y="108"/>
                  </a:lnTo>
                  <a:lnTo>
                    <a:pt x="396" y="102"/>
                  </a:lnTo>
                  <a:lnTo>
                    <a:pt x="402" y="96"/>
                  </a:lnTo>
                  <a:lnTo>
                    <a:pt x="408" y="96"/>
                  </a:lnTo>
                  <a:lnTo>
                    <a:pt x="414" y="90"/>
                  </a:lnTo>
                  <a:lnTo>
                    <a:pt x="420" y="84"/>
                  </a:lnTo>
                  <a:lnTo>
                    <a:pt x="426" y="78"/>
                  </a:lnTo>
                  <a:lnTo>
                    <a:pt x="432" y="78"/>
                  </a:lnTo>
                  <a:lnTo>
                    <a:pt x="438" y="72"/>
                  </a:lnTo>
                  <a:lnTo>
                    <a:pt x="444" y="66"/>
                  </a:lnTo>
                  <a:lnTo>
                    <a:pt x="450" y="60"/>
                  </a:lnTo>
                  <a:lnTo>
                    <a:pt x="456" y="54"/>
                  </a:lnTo>
                  <a:lnTo>
                    <a:pt x="462" y="48"/>
                  </a:lnTo>
                  <a:lnTo>
                    <a:pt x="474" y="36"/>
                  </a:lnTo>
                  <a:lnTo>
                    <a:pt x="474" y="30"/>
                  </a:lnTo>
                  <a:lnTo>
                    <a:pt x="480" y="24"/>
                  </a:lnTo>
                  <a:lnTo>
                    <a:pt x="486" y="18"/>
                  </a:lnTo>
                  <a:lnTo>
                    <a:pt x="492" y="18"/>
                  </a:lnTo>
                  <a:lnTo>
                    <a:pt x="498" y="12"/>
                  </a:lnTo>
                  <a:lnTo>
                    <a:pt x="504" y="12"/>
                  </a:lnTo>
                  <a:lnTo>
                    <a:pt x="510" y="12"/>
                  </a:lnTo>
                  <a:lnTo>
                    <a:pt x="516" y="18"/>
                  </a:lnTo>
                  <a:lnTo>
                    <a:pt x="522" y="24"/>
                  </a:lnTo>
                  <a:lnTo>
                    <a:pt x="528" y="30"/>
                  </a:lnTo>
                  <a:lnTo>
                    <a:pt x="534" y="36"/>
                  </a:lnTo>
                  <a:lnTo>
                    <a:pt x="534" y="42"/>
                  </a:lnTo>
                  <a:lnTo>
                    <a:pt x="540" y="48"/>
                  </a:lnTo>
                  <a:lnTo>
                    <a:pt x="540" y="54"/>
                  </a:lnTo>
                  <a:lnTo>
                    <a:pt x="546" y="60"/>
                  </a:lnTo>
                  <a:lnTo>
                    <a:pt x="546" y="66"/>
                  </a:lnTo>
                  <a:lnTo>
                    <a:pt x="552" y="72"/>
                  </a:lnTo>
                  <a:lnTo>
                    <a:pt x="552" y="78"/>
                  </a:lnTo>
                  <a:lnTo>
                    <a:pt x="558" y="84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8"/>
                  </a:lnTo>
                  <a:lnTo>
                    <a:pt x="570" y="108"/>
                  </a:lnTo>
                  <a:lnTo>
                    <a:pt x="570" y="120"/>
                  </a:lnTo>
                  <a:lnTo>
                    <a:pt x="576" y="126"/>
                  </a:lnTo>
                  <a:lnTo>
                    <a:pt x="582" y="132"/>
                  </a:lnTo>
                  <a:lnTo>
                    <a:pt x="588" y="1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4985436" y="1778696"/>
              <a:ext cx="1019432" cy="252262"/>
            </a:xfrm>
            <a:custGeom>
              <a:avLst/>
              <a:gdLst/>
              <a:ahLst/>
              <a:cxnLst>
                <a:cxn ang="0">
                  <a:pos x="12" y="126"/>
                </a:cxn>
                <a:cxn ang="0">
                  <a:pos x="30" y="138"/>
                </a:cxn>
                <a:cxn ang="0">
                  <a:pos x="48" y="144"/>
                </a:cxn>
                <a:cxn ang="0">
                  <a:pos x="66" y="144"/>
                </a:cxn>
                <a:cxn ang="0">
                  <a:pos x="84" y="150"/>
                </a:cxn>
                <a:cxn ang="0">
                  <a:pos x="102" y="150"/>
                </a:cxn>
                <a:cxn ang="0">
                  <a:pos x="120" y="144"/>
                </a:cxn>
                <a:cxn ang="0">
                  <a:pos x="138" y="144"/>
                </a:cxn>
                <a:cxn ang="0">
                  <a:pos x="156" y="144"/>
                </a:cxn>
                <a:cxn ang="0">
                  <a:pos x="174" y="138"/>
                </a:cxn>
                <a:cxn ang="0">
                  <a:pos x="192" y="144"/>
                </a:cxn>
                <a:cxn ang="0">
                  <a:pos x="210" y="144"/>
                </a:cxn>
                <a:cxn ang="0">
                  <a:pos x="228" y="150"/>
                </a:cxn>
                <a:cxn ang="0">
                  <a:pos x="246" y="150"/>
                </a:cxn>
                <a:cxn ang="0">
                  <a:pos x="270" y="150"/>
                </a:cxn>
                <a:cxn ang="0">
                  <a:pos x="276" y="156"/>
                </a:cxn>
                <a:cxn ang="0">
                  <a:pos x="294" y="156"/>
                </a:cxn>
                <a:cxn ang="0">
                  <a:pos x="312" y="156"/>
                </a:cxn>
                <a:cxn ang="0">
                  <a:pos x="330" y="156"/>
                </a:cxn>
                <a:cxn ang="0">
                  <a:pos x="348" y="156"/>
                </a:cxn>
                <a:cxn ang="0">
                  <a:pos x="366" y="162"/>
                </a:cxn>
                <a:cxn ang="0">
                  <a:pos x="384" y="162"/>
                </a:cxn>
                <a:cxn ang="0">
                  <a:pos x="402" y="162"/>
                </a:cxn>
                <a:cxn ang="0">
                  <a:pos x="420" y="162"/>
                </a:cxn>
                <a:cxn ang="0">
                  <a:pos x="438" y="162"/>
                </a:cxn>
                <a:cxn ang="0">
                  <a:pos x="456" y="162"/>
                </a:cxn>
                <a:cxn ang="0">
                  <a:pos x="474" y="162"/>
                </a:cxn>
                <a:cxn ang="0">
                  <a:pos x="492" y="162"/>
                </a:cxn>
                <a:cxn ang="0">
                  <a:pos x="504" y="162"/>
                </a:cxn>
                <a:cxn ang="0">
                  <a:pos x="522" y="162"/>
                </a:cxn>
                <a:cxn ang="0">
                  <a:pos x="540" y="162"/>
                </a:cxn>
                <a:cxn ang="0">
                  <a:pos x="558" y="162"/>
                </a:cxn>
                <a:cxn ang="0">
                  <a:pos x="576" y="162"/>
                </a:cxn>
                <a:cxn ang="0">
                  <a:pos x="594" y="174"/>
                </a:cxn>
                <a:cxn ang="0">
                  <a:pos x="612" y="162"/>
                </a:cxn>
                <a:cxn ang="0">
                  <a:pos x="630" y="168"/>
                </a:cxn>
                <a:cxn ang="0">
                  <a:pos x="648" y="168"/>
                </a:cxn>
                <a:cxn ang="0">
                  <a:pos x="666" y="168"/>
                </a:cxn>
                <a:cxn ang="0">
                  <a:pos x="684" y="168"/>
                </a:cxn>
                <a:cxn ang="0">
                  <a:pos x="696" y="138"/>
                </a:cxn>
                <a:cxn ang="0">
                  <a:pos x="702" y="42"/>
                </a:cxn>
                <a:cxn ang="0">
                  <a:pos x="714" y="12"/>
                </a:cxn>
              </a:cxnLst>
              <a:rect l="0" t="0" r="r" b="b"/>
              <a:pathLst>
                <a:path w="720" h="174">
                  <a:moveTo>
                    <a:pt x="0" y="120"/>
                  </a:moveTo>
                  <a:lnTo>
                    <a:pt x="6" y="126"/>
                  </a:lnTo>
                  <a:lnTo>
                    <a:pt x="12" y="126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0" y="138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8" y="144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6" y="150"/>
                  </a:lnTo>
                  <a:lnTo>
                    <a:pt x="102" y="150"/>
                  </a:lnTo>
                  <a:lnTo>
                    <a:pt x="108" y="150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2" y="144"/>
                  </a:lnTo>
                  <a:lnTo>
                    <a:pt x="138" y="144"/>
                  </a:lnTo>
                  <a:lnTo>
                    <a:pt x="144" y="144"/>
                  </a:lnTo>
                  <a:lnTo>
                    <a:pt x="150" y="144"/>
                  </a:lnTo>
                  <a:lnTo>
                    <a:pt x="156" y="144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74" y="138"/>
                  </a:lnTo>
                  <a:lnTo>
                    <a:pt x="180" y="144"/>
                  </a:lnTo>
                  <a:lnTo>
                    <a:pt x="186" y="144"/>
                  </a:lnTo>
                  <a:lnTo>
                    <a:pt x="192" y="144"/>
                  </a:lnTo>
                  <a:lnTo>
                    <a:pt x="198" y="144"/>
                  </a:lnTo>
                  <a:lnTo>
                    <a:pt x="204" y="144"/>
                  </a:lnTo>
                  <a:lnTo>
                    <a:pt x="210" y="144"/>
                  </a:lnTo>
                  <a:lnTo>
                    <a:pt x="216" y="144"/>
                  </a:lnTo>
                  <a:lnTo>
                    <a:pt x="222" y="144"/>
                  </a:lnTo>
                  <a:lnTo>
                    <a:pt x="228" y="150"/>
                  </a:lnTo>
                  <a:lnTo>
                    <a:pt x="234" y="150"/>
                  </a:lnTo>
                  <a:lnTo>
                    <a:pt x="240" y="150"/>
                  </a:lnTo>
                  <a:lnTo>
                    <a:pt x="246" y="150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70" y="150"/>
                  </a:lnTo>
                  <a:lnTo>
                    <a:pt x="264" y="150"/>
                  </a:lnTo>
                  <a:lnTo>
                    <a:pt x="270" y="156"/>
                  </a:lnTo>
                  <a:lnTo>
                    <a:pt x="276" y="156"/>
                  </a:lnTo>
                  <a:lnTo>
                    <a:pt x="282" y="156"/>
                  </a:lnTo>
                  <a:lnTo>
                    <a:pt x="288" y="156"/>
                  </a:lnTo>
                  <a:lnTo>
                    <a:pt x="294" y="156"/>
                  </a:lnTo>
                  <a:lnTo>
                    <a:pt x="300" y="156"/>
                  </a:lnTo>
                  <a:lnTo>
                    <a:pt x="306" y="156"/>
                  </a:lnTo>
                  <a:lnTo>
                    <a:pt x="312" y="156"/>
                  </a:lnTo>
                  <a:lnTo>
                    <a:pt x="318" y="156"/>
                  </a:lnTo>
                  <a:lnTo>
                    <a:pt x="324" y="156"/>
                  </a:lnTo>
                  <a:lnTo>
                    <a:pt x="330" y="156"/>
                  </a:lnTo>
                  <a:lnTo>
                    <a:pt x="336" y="156"/>
                  </a:lnTo>
                  <a:lnTo>
                    <a:pt x="342" y="156"/>
                  </a:lnTo>
                  <a:lnTo>
                    <a:pt x="348" y="156"/>
                  </a:lnTo>
                  <a:lnTo>
                    <a:pt x="354" y="162"/>
                  </a:lnTo>
                  <a:lnTo>
                    <a:pt x="360" y="162"/>
                  </a:lnTo>
                  <a:lnTo>
                    <a:pt x="366" y="162"/>
                  </a:lnTo>
                  <a:lnTo>
                    <a:pt x="372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90" y="162"/>
                  </a:lnTo>
                  <a:lnTo>
                    <a:pt x="396" y="162"/>
                  </a:lnTo>
                  <a:lnTo>
                    <a:pt x="402" y="162"/>
                  </a:lnTo>
                  <a:lnTo>
                    <a:pt x="408" y="162"/>
                  </a:lnTo>
                  <a:lnTo>
                    <a:pt x="414" y="162"/>
                  </a:lnTo>
                  <a:lnTo>
                    <a:pt x="420" y="162"/>
                  </a:lnTo>
                  <a:lnTo>
                    <a:pt x="426" y="162"/>
                  </a:lnTo>
                  <a:lnTo>
                    <a:pt x="432" y="162"/>
                  </a:lnTo>
                  <a:lnTo>
                    <a:pt x="438" y="162"/>
                  </a:lnTo>
                  <a:lnTo>
                    <a:pt x="444" y="156"/>
                  </a:lnTo>
                  <a:lnTo>
                    <a:pt x="450" y="162"/>
                  </a:lnTo>
                  <a:lnTo>
                    <a:pt x="456" y="162"/>
                  </a:lnTo>
                  <a:lnTo>
                    <a:pt x="462" y="162"/>
                  </a:lnTo>
                  <a:lnTo>
                    <a:pt x="468" y="162"/>
                  </a:lnTo>
                  <a:lnTo>
                    <a:pt x="474" y="162"/>
                  </a:lnTo>
                  <a:lnTo>
                    <a:pt x="480" y="162"/>
                  </a:lnTo>
                  <a:lnTo>
                    <a:pt x="486" y="162"/>
                  </a:lnTo>
                  <a:lnTo>
                    <a:pt x="492" y="162"/>
                  </a:lnTo>
                  <a:lnTo>
                    <a:pt x="498" y="162"/>
                  </a:lnTo>
                  <a:lnTo>
                    <a:pt x="510" y="162"/>
                  </a:lnTo>
                  <a:lnTo>
                    <a:pt x="504" y="162"/>
                  </a:lnTo>
                  <a:lnTo>
                    <a:pt x="510" y="162"/>
                  </a:lnTo>
                  <a:lnTo>
                    <a:pt x="516" y="162"/>
                  </a:lnTo>
                  <a:lnTo>
                    <a:pt x="522" y="162"/>
                  </a:lnTo>
                  <a:lnTo>
                    <a:pt x="528" y="162"/>
                  </a:lnTo>
                  <a:lnTo>
                    <a:pt x="534" y="156"/>
                  </a:lnTo>
                  <a:lnTo>
                    <a:pt x="540" y="162"/>
                  </a:lnTo>
                  <a:lnTo>
                    <a:pt x="546" y="162"/>
                  </a:lnTo>
                  <a:lnTo>
                    <a:pt x="552" y="156"/>
                  </a:lnTo>
                  <a:lnTo>
                    <a:pt x="558" y="162"/>
                  </a:lnTo>
                  <a:lnTo>
                    <a:pt x="564" y="168"/>
                  </a:lnTo>
                  <a:lnTo>
                    <a:pt x="570" y="168"/>
                  </a:lnTo>
                  <a:lnTo>
                    <a:pt x="576" y="162"/>
                  </a:lnTo>
                  <a:lnTo>
                    <a:pt x="582" y="162"/>
                  </a:lnTo>
                  <a:lnTo>
                    <a:pt x="588" y="168"/>
                  </a:lnTo>
                  <a:lnTo>
                    <a:pt x="594" y="174"/>
                  </a:lnTo>
                  <a:lnTo>
                    <a:pt x="600" y="174"/>
                  </a:lnTo>
                  <a:lnTo>
                    <a:pt x="606" y="168"/>
                  </a:lnTo>
                  <a:lnTo>
                    <a:pt x="612" y="162"/>
                  </a:lnTo>
                  <a:lnTo>
                    <a:pt x="618" y="168"/>
                  </a:lnTo>
                  <a:lnTo>
                    <a:pt x="624" y="168"/>
                  </a:lnTo>
                  <a:lnTo>
                    <a:pt x="630" y="168"/>
                  </a:lnTo>
                  <a:lnTo>
                    <a:pt x="636" y="168"/>
                  </a:lnTo>
                  <a:lnTo>
                    <a:pt x="642" y="168"/>
                  </a:lnTo>
                  <a:lnTo>
                    <a:pt x="648" y="168"/>
                  </a:lnTo>
                  <a:lnTo>
                    <a:pt x="654" y="168"/>
                  </a:lnTo>
                  <a:lnTo>
                    <a:pt x="660" y="168"/>
                  </a:lnTo>
                  <a:lnTo>
                    <a:pt x="666" y="168"/>
                  </a:lnTo>
                  <a:lnTo>
                    <a:pt x="672" y="168"/>
                  </a:lnTo>
                  <a:lnTo>
                    <a:pt x="678" y="168"/>
                  </a:lnTo>
                  <a:lnTo>
                    <a:pt x="684" y="168"/>
                  </a:lnTo>
                  <a:lnTo>
                    <a:pt x="690" y="162"/>
                  </a:lnTo>
                  <a:lnTo>
                    <a:pt x="690" y="150"/>
                  </a:lnTo>
                  <a:lnTo>
                    <a:pt x="696" y="138"/>
                  </a:lnTo>
                  <a:lnTo>
                    <a:pt x="696" y="114"/>
                  </a:lnTo>
                  <a:lnTo>
                    <a:pt x="702" y="84"/>
                  </a:lnTo>
                  <a:lnTo>
                    <a:pt x="702" y="42"/>
                  </a:lnTo>
                  <a:lnTo>
                    <a:pt x="708" y="36"/>
                  </a:lnTo>
                  <a:lnTo>
                    <a:pt x="708" y="30"/>
                  </a:lnTo>
                  <a:lnTo>
                    <a:pt x="714" y="12"/>
                  </a:lnTo>
                  <a:lnTo>
                    <a:pt x="714" y="0"/>
                  </a:lnTo>
                  <a:lnTo>
                    <a:pt x="7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6004869" y="1778696"/>
              <a:ext cx="892003" cy="110473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12" y="336"/>
                </a:cxn>
                <a:cxn ang="0">
                  <a:pos x="24" y="636"/>
                </a:cxn>
                <a:cxn ang="0">
                  <a:pos x="30" y="642"/>
                </a:cxn>
                <a:cxn ang="0">
                  <a:pos x="42" y="468"/>
                </a:cxn>
                <a:cxn ang="0">
                  <a:pos x="48" y="312"/>
                </a:cxn>
                <a:cxn ang="0">
                  <a:pos x="60" y="240"/>
                </a:cxn>
                <a:cxn ang="0">
                  <a:pos x="66" y="186"/>
                </a:cxn>
                <a:cxn ang="0">
                  <a:pos x="78" y="144"/>
                </a:cxn>
                <a:cxn ang="0">
                  <a:pos x="90" y="120"/>
                </a:cxn>
                <a:cxn ang="0">
                  <a:pos x="108" y="102"/>
                </a:cxn>
                <a:cxn ang="0">
                  <a:pos x="126" y="96"/>
                </a:cxn>
                <a:cxn ang="0">
                  <a:pos x="144" y="84"/>
                </a:cxn>
                <a:cxn ang="0">
                  <a:pos x="162" y="72"/>
                </a:cxn>
                <a:cxn ang="0">
                  <a:pos x="180" y="54"/>
                </a:cxn>
                <a:cxn ang="0">
                  <a:pos x="198" y="36"/>
                </a:cxn>
                <a:cxn ang="0">
                  <a:pos x="216" y="18"/>
                </a:cxn>
                <a:cxn ang="0">
                  <a:pos x="228" y="6"/>
                </a:cxn>
                <a:cxn ang="0">
                  <a:pos x="246" y="0"/>
                </a:cxn>
                <a:cxn ang="0">
                  <a:pos x="270" y="18"/>
                </a:cxn>
                <a:cxn ang="0">
                  <a:pos x="276" y="42"/>
                </a:cxn>
                <a:cxn ang="0">
                  <a:pos x="288" y="60"/>
                </a:cxn>
                <a:cxn ang="0">
                  <a:pos x="300" y="84"/>
                </a:cxn>
                <a:cxn ang="0">
                  <a:pos x="312" y="108"/>
                </a:cxn>
                <a:cxn ang="0">
                  <a:pos x="324" y="126"/>
                </a:cxn>
                <a:cxn ang="0">
                  <a:pos x="342" y="138"/>
                </a:cxn>
                <a:cxn ang="0">
                  <a:pos x="360" y="144"/>
                </a:cxn>
                <a:cxn ang="0">
                  <a:pos x="378" y="156"/>
                </a:cxn>
                <a:cxn ang="0">
                  <a:pos x="390" y="150"/>
                </a:cxn>
                <a:cxn ang="0">
                  <a:pos x="408" y="156"/>
                </a:cxn>
                <a:cxn ang="0">
                  <a:pos x="426" y="156"/>
                </a:cxn>
                <a:cxn ang="0">
                  <a:pos x="444" y="156"/>
                </a:cxn>
                <a:cxn ang="0">
                  <a:pos x="462" y="150"/>
                </a:cxn>
                <a:cxn ang="0">
                  <a:pos x="474" y="150"/>
                </a:cxn>
                <a:cxn ang="0">
                  <a:pos x="492" y="150"/>
                </a:cxn>
                <a:cxn ang="0">
                  <a:pos x="510" y="150"/>
                </a:cxn>
                <a:cxn ang="0">
                  <a:pos x="528" y="156"/>
                </a:cxn>
                <a:cxn ang="0">
                  <a:pos x="546" y="156"/>
                </a:cxn>
                <a:cxn ang="0">
                  <a:pos x="564" y="162"/>
                </a:cxn>
                <a:cxn ang="0">
                  <a:pos x="582" y="162"/>
                </a:cxn>
                <a:cxn ang="0">
                  <a:pos x="600" y="168"/>
                </a:cxn>
                <a:cxn ang="0">
                  <a:pos x="618" y="168"/>
                </a:cxn>
              </a:cxnLst>
              <a:rect l="0" t="0" r="r" b="b"/>
              <a:pathLst>
                <a:path w="630" h="762">
                  <a:moveTo>
                    <a:pt x="0" y="0"/>
                  </a:moveTo>
                  <a:lnTo>
                    <a:pt x="0" y="30"/>
                  </a:lnTo>
                  <a:lnTo>
                    <a:pt x="6" y="78"/>
                  </a:lnTo>
                  <a:lnTo>
                    <a:pt x="6" y="144"/>
                  </a:lnTo>
                  <a:lnTo>
                    <a:pt x="12" y="228"/>
                  </a:lnTo>
                  <a:lnTo>
                    <a:pt x="12" y="336"/>
                  </a:lnTo>
                  <a:lnTo>
                    <a:pt x="18" y="438"/>
                  </a:lnTo>
                  <a:lnTo>
                    <a:pt x="18" y="534"/>
                  </a:lnTo>
                  <a:lnTo>
                    <a:pt x="24" y="636"/>
                  </a:lnTo>
                  <a:lnTo>
                    <a:pt x="24" y="738"/>
                  </a:lnTo>
                  <a:lnTo>
                    <a:pt x="30" y="762"/>
                  </a:lnTo>
                  <a:lnTo>
                    <a:pt x="30" y="642"/>
                  </a:lnTo>
                  <a:lnTo>
                    <a:pt x="36" y="582"/>
                  </a:lnTo>
                  <a:lnTo>
                    <a:pt x="36" y="528"/>
                  </a:lnTo>
                  <a:lnTo>
                    <a:pt x="42" y="468"/>
                  </a:lnTo>
                  <a:lnTo>
                    <a:pt x="42" y="408"/>
                  </a:lnTo>
                  <a:lnTo>
                    <a:pt x="48" y="354"/>
                  </a:lnTo>
                  <a:lnTo>
                    <a:pt x="48" y="312"/>
                  </a:lnTo>
                  <a:lnTo>
                    <a:pt x="54" y="276"/>
                  </a:lnTo>
                  <a:lnTo>
                    <a:pt x="54" y="258"/>
                  </a:lnTo>
                  <a:lnTo>
                    <a:pt x="60" y="240"/>
                  </a:lnTo>
                  <a:lnTo>
                    <a:pt x="60" y="228"/>
                  </a:lnTo>
                  <a:lnTo>
                    <a:pt x="66" y="210"/>
                  </a:lnTo>
                  <a:lnTo>
                    <a:pt x="66" y="186"/>
                  </a:lnTo>
                  <a:lnTo>
                    <a:pt x="72" y="168"/>
                  </a:lnTo>
                  <a:lnTo>
                    <a:pt x="72" y="156"/>
                  </a:lnTo>
                  <a:lnTo>
                    <a:pt x="78" y="144"/>
                  </a:lnTo>
                  <a:lnTo>
                    <a:pt x="78" y="132"/>
                  </a:lnTo>
                  <a:lnTo>
                    <a:pt x="84" y="126"/>
                  </a:lnTo>
                  <a:lnTo>
                    <a:pt x="90" y="120"/>
                  </a:lnTo>
                  <a:lnTo>
                    <a:pt x="96" y="114"/>
                  </a:lnTo>
                  <a:lnTo>
                    <a:pt x="102" y="108"/>
                  </a:lnTo>
                  <a:lnTo>
                    <a:pt x="108" y="102"/>
                  </a:lnTo>
                  <a:lnTo>
                    <a:pt x="114" y="102"/>
                  </a:lnTo>
                  <a:lnTo>
                    <a:pt x="120" y="102"/>
                  </a:lnTo>
                  <a:lnTo>
                    <a:pt x="126" y="96"/>
                  </a:lnTo>
                  <a:lnTo>
                    <a:pt x="132" y="90"/>
                  </a:lnTo>
                  <a:lnTo>
                    <a:pt x="138" y="90"/>
                  </a:lnTo>
                  <a:lnTo>
                    <a:pt x="144" y="84"/>
                  </a:lnTo>
                  <a:lnTo>
                    <a:pt x="150" y="78"/>
                  </a:lnTo>
                  <a:lnTo>
                    <a:pt x="156" y="78"/>
                  </a:lnTo>
                  <a:lnTo>
                    <a:pt x="162" y="72"/>
                  </a:lnTo>
                  <a:lnTo>
                    <a:pt x="168" y="66"/>
                  </a:lnTo>
                  <a:lnTo>
                    <a:pt x="174" y="60"/>
                  </a:lnTo>
                  <a:lnTo>
                    <a:pt x="180" y="54"/>
                  </a:lnTo>
                  <a:lnTo>
                    <a:pt x="186" y="48"/>
                  </a:lnTo>
                  <a:lnTo>
                    <a:pt x="192" y="42"/>
                  </a:lnTo>
                  <a:lnTo>
                    <a:pt x="198" y="36"/>
                  </a:lnTo>
                  <a:lnTo>
                    <a:pt x="204" y="30"/>
                  </a:lnTo>
                  <a:lnTo>
                    <a:pt x="210" y="24"/>
                  </a:lnTo>
                  <a:lnTo>
                    <a:pt x="216" y="18"/>
                  </a:lnTo>
                  <a:lnTo>
                    <a:pt x="228" y="6"/>
                  </a:lnTo>
                  <a:lnTo>
                    <a:pt x="222" y="6"/>
                  </a:lnTo>
                  <a:lnTo>
                    <a:pt x="228" y="6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2" y="6"/>
                  </a:lnTo>
                  <a:lnTo>
                    <a:pt x="258" y="6"/>
                  </a:lnTo>
                  <a:lnTo>
                    <a:pt x="270" y="18"/>
                  </a:lnTo>
                  <a:lnTo>
                    <a:pt x="270" y="30"/>
                  </a:lnTo>
                  <a:lnTo>
                    <a:pt x="276" y="36"/>
                  </a:lnTo>
                  <a:lnTo>
                    <a:pt x="276" y="42"/>
                  </a:lnTo>
                  <a:lnTo>
                    <a:pt x="282" y="48"/>
                  </a:lnTo>
                  <a:lnTo>
                    <a:pt x="282" y="54"/>
                  </a:lnTo>
                  <a:lnTo>
                    <a:pt x="288" y="60"/>
                  </a:lnTo>
                  <a:lnTo>
                    <a:pt x="288" y="72"/>
                  </a:lnTo>
                  <a:lnTo>
                    <a:pt x="294" y="78"/>
                  </a:lnTo>
                  <a:lnTo>
                    <a:pt x="300" y="84"/>
                  </a:lnTo>
                  <a:lnTo>
                    <a:pt x="300" y="90"/>
                  </a:lnTo>
                  <a:lnTo>
                    <a:pt x="312" y="102"/>
                  </a:lnTo>
                  <a:lnTo>
                    <a:pt x="312" y="108"/>
                  </a:lnTo>
                  <a:lnTo>
                    <a:pt x="318" y="114"/>
                  </a:lnTo>
                  <a:lnTo>
                    <a:pt x="318" y="120"/>
                  </a:lnTo>
                  <a:lnTo>
                    <a:pt x="324" y="126"/>
                  </a:lnTo>
                  <a:lnTo>
                    <a:pt x="330" y="132"/>
                  </a:lnTo>
                  <a:lnTo>
                    <a:pt x="336" y="138"/>
                  </a:lnTo>
                  <a:lnTo>
                    <a:pt x="342" y="138"/>
                  </a:lnTo>
                  <a:lnTo>
                    <a:pt x="348" y="144"/>
                  </a:lnTo>
                  <a:lnTo>
                    <a:pt x="354" y="144"/>
                  </a:lnTo>
                  <a:lnTo>
                    <a:pt x="360" y="144"/>
                  </a:lnTo>
                  <a:lnTo>
                    <a:pt x="366" y="150"/>
                  </a:lnTo>
                  <a:lnTo>
                    <a:pt x="372" y="150"/>
                  </a:lnTo>
                  <a:lnTo>
                    <a:pt x="378" y="156"/>
                  </a:lnTo>
                  <a:lnTo>
                    <a:pt x="384" y="150"/>
                  </a:lnTo>
                  <a:lnTo>
                    <a:pt x="396" y="150"/>
                  </a:lnTo>
                  <a:lnTo>
                    <a:pt x="390" y="150"/>
                  </a:lnTo>
                  <a:lnTo>
                    <a:pt x="396" y="156"/>
                  </a:lnTo>
                  <a:lnTo>
                    <a:pt x="402" y="156"/>
                  </a:lnTo>
                  <a:lnTo>
                    <a:pt x="408" y="156"/>
                  </a:lnTo>
                  <a:lnTo>
                    <a:pt x="414" y="156"/>
                  </a:lnTo>
                  <a:lnTo>
                    <a:pt x="420" y="156"/>
                  </a:lnTo>
                  <a:lnTo>
                    <a:pt x="426" y="156"/>
                  </a:lnTo>
                  <a:lnTo>
                    <a:pt x="432" y="156"/>
                  </a:lnTo>
                  <a:lnTo>
                    <a:pt x="438" y="156"/>
                  </a:lnTo>
                  <a:lnTo>
                    <a:pt x="444" y="156"/>
                  </a:lnTo>
                  <a:lnTo>
                    <a:pt x="450" y="156"/>
                  </a:lnTo>
                  <a:lnTo>
                    <a:pt x="456" y="156"/>
                  </a:lnTo>
                  <a:lnTo>
                    <a:pt x="462" y="150"/>
                  </a:lnTo>
                  <a:lnTo>
                    <a:pt x="474" y="150"/>
                  </a:lnTo>
                  <a:lnTo>
                    <a:pt x="468" y="150"/>
                  </a:lnTo>
                  <a:lnTo>
                    <a:pt x="474" y="150"/>
                  </a:lnTo>
                  <a:lnTo>
                    <a:pt x="480" y="150"/>
                  </a:lnTo>
                  <a:lnTo>
                    <a:pt x="486" y="150"/>
                  </a:lnTo>
                  <a:lnTo>
                    <a:pt x="492" y="150"/>
                  </a:lnTo>
                  <a:lnTo>
                    <a:pt x="498" y="150"/>
                  </a:lnTo>
                  <a:lnTo>
                    <a:pt x="504" y="150"/>
                  </a:lnTo>
                  <a:lnTo>
                    <a:pt x="510" y="150"/>
                  </a:lnTo>
                  <a:lnTo>
                    <a:pt x="516" y="150"/>
                  </a:lnTo>
                  <a:lnTo>
                    <a:pt x="522" y="150"/>
                  </a:lnTo>
                  <a:lnTo>
                    <a:pt x="528" y="156"/>
                  </a:lnTo>
                  <a:lnTo>
                    <a:pt x="534" y="156"/>
                  </a:lnTo>
                  <a:lnTo>
                    <a:pt x="540" y="156"/>
                  </a:lnTo>
                  <a:lnTo>
                    <a:pt x="546" y="156"/>
                  </a:lnTo>
                  <a:lnTo>
                    <a:pt x="552" y="156"/>
                  </a:lnTo>
                  <a:lnTo>
                    <a:pt x="558" y="156"/>
                  </a:lnTo>
                  <a:lnTo>
                    <a:pt x="564" y="162"/>
                  </a:lnTo>
                  <a:lnTo>
                    <a:pt x="570" y="162"/>
                  </a:lnTo>
                  <a:lnTo>
                    <a:pt x="576" y="162"/>
                  </a:lnTo>
                  <a:lnTo>
                    <a:pt x="582" y="162"/>
                  </a:lnTo>
                  <a:lnTo>
                    <a:pt x="588" y="168"/>
                  </a:lnTo>
                  <a:lnTo>
                    <a:pt x="594" y="168"/>
                  </a:lnTo>
                  <a:lnTo>
                    <a:pt x="600" y="168"/>
                  </a:lnTo>
                  <a:lnTo>
                    <a:pt x="606" y="168"/>
                  </a:lnTo>
                  <a:lnTo>
                    <a:pt x="612" y="168"/>
                  </a:lnTo>
                  <a:lnTo>
                    <a:pt x="618" y="168"/>
                  </a:lnTo>
                  <a:lnTo>
                    <a:pt x="624" y="168"/>
                  </a:lnTo>
                  <a:lnTo>
                    <a:pt x="630" y="1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6896872" y="1787395"/>
              <a:ext cx="908994" cy="1183022"/>
            </a:xfrm>
            <a:custGeom>
              <a:avLst/>
              <a:gdLst/>
              <a:ahLst/>
              <a:cxnLst>
                <a:cxn ang="0">
                  <a:pos x="12" y="162"/>
                </a:cxn>
                <a:cxn ang="0">
                  <a:pos x="30" y="162"/>
                </a:cxn>
                <a:cxn ang="0">
                  <a:pos x="48" y="162"/>
                </a:cxn>
                <a:cxn ang="0">
                  <a:pos x="66" y="162"/>
                </a:cxn>
                <a:cxn ang="0">
                  <a:pos x="84" y="162"/>
                </a:cxn>
                <a:cxn ang="0">
                  <a:pos x="102" y="168"/>
                </a:cxn>
                <a:cxn ang="0">
                  <a:pos x="120" y="168"/>
                </a:cxn>
                <a:cxn ang="0">
                  <a:pos x="138" y="168"/>
                </a:cxn>
                <a:cxn ang="0">
                  <a:pos x="156" y="168"/>
                </a:cxn>
                <a:cxn ang="0">
                  <a:pos x="174" y="168"/>
                </a:cxn>
                <a:cxn ang="0">
                  <a:pos x="192" y="168"/>
                </a:cxn>
                <a:cxn ang="0">
                  <a:pos x="210" y="168"/>
                </a:cxn>
                <a:cxn ang="0">
                  <a:pos x="228" y="168"/>
                </a:cxn>
                <a:cxn ang="0">
                  <a:pos x="246" y="162"/>
                </a:cxn>
                <a:cxn ang="0">
                  <a:pos x="264" y="162"/>
                </a:cxn>
                <a:cxn ang="0">
                  <a:pos x="282" y="174"/>
                </a:cxn>
                <a:cxn ang="0">
                  <a:pos x="300" y="168"/>
                </a:cxn>
                <a:cxn ang="0">
                  <a:pos x="318" y="174"/>
                </a:cxn>
                <a:cxn ang="0">
                  <a:pos x="336" y="174"/>
                </a:cxn>
                <a:cxn ang="0">
                  <a:pos x="354" y="174"/>
                </a:cxn>
                <a:cxn ang="0">
                  <a:pos x="372" y="174"/>
                </a:cxn>
                <a:cxn ang="0">
                  <a:pos x="390" y="174"/>
                </a:cxn>
                <a:cxn ang="0">
                  <a:pos x="402" y="156"/>
                </a:cxn>
                <a:cxn ang="0">
                  <a:pos x="414" y="96"/>
                </a:cxn>
                <a:cxn ang="0">
                  <a:pos x="420" y="36"/>
                </a:cxn>
                <a:cxn ang="0">
                  <a:pos x="432" y="0"/>
                </a:cxn>
                <a:cxn ang="0">
                  <a:pos x="438" y="132"/>
                </a:cxn>
                <a:cxn ang="0">
                  <a:pos x="450" y="426"/>
                </a:cxn>
                <a:cxn ang="0">
                  <a:pos x="456" y="726"/>
                </a:cxn>
                <a:cxn ang="0">
                  <a:pos x="468" y="624"/>
                </a:cxn>
                <a:cxn ang="0">
                  <a:pos x="474" y="438"/>
                </a:cxn>
                <a:cxn ang="0">
                  <a:pos x="486" y="288"/>
                </a:cxn>
                <a:cxn ang="0">
                  <a:pos x="492" y="234"/>
                </a:cxn>
                <a:cxn ang="0">
                  <a:pos x="504" y="168"/>
                </a:cxn>
                <a:cxn ang="0">
                  <a:pos x="510" y="138"/>
                </a:cxn>
                <a:cxn ang="0">
                  <a:pos x="522" y="120"/>
                </a:cxn>
                <a:cxn ang="0">
                  <a:pos x="540" y="108"/>
                </a:cxn>
                <a:cxn ang="0">
                  <a:pos x="558" y="96"/>
                </a:cxn>
                <a:cxn ang="0">
                  <a:pos x="576" y="84"/>
                </a:cxn>
                <a:cxn ang="0">
                  <a:pos x="594" y="72"/>
                </a:cxn>
                <a:cxn ang="0">
                  <a:pos x="612" y="54"/>
                </a:cxn>
                <a:cxn ang="0">
                  <a:pos x="630" y="30"/>
                </a:cxn>
              </a:cxnLst>
              <a:rect l="0" t="0" r="r" b="b"/>
              <a:pathLst>
                <a:path w="642" h="816">
                  <a:moveTo>
                    <a:pt x="0" y="162"/>
                  </a:moveTo>
                  <a:lnTo>
                    <a:pt x="6" y="162"/>
                  </a:lnTo>
                  <a:lnTo>
                    <a:pt x="12" y="162"/>
                  </a:lnTo>
                  <a:lnTo>
                    <a:pt x="18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62"/>
                  </a:lnTo>
                  <a:lnTo>
                    <a:pt x="42" y="162"/>
                  </a:lnTo>
                  <a:lnTo>
                    <a:pt x="48" y="162"/>
                  </a:lnTo>
                  <a:lnTo>
                    <a:pt x="54" y="162"/>
                  </a:lnTo>
                  <a:lnTo>
                    <a:pt x="60" y="162"/>
                  </a:lnTo>
                  <a:lnTo>
                    <a:pt x="66" y="162"/>
                  </a:lnTo>
                  <a:lnTo>
                    <a:pt x="72" y="168"/>
                  </a:lnTo>
                  <a:lnTo>
                    <a:pt x="78" y="168"/>
                  </a:lnTo>
                  <a:lnTo>
                    <a:pt x="84" y="162"/>
                  </a:lnTo>
                  <a:lnTo>
                    <a:pt x="90" y="162"/>
                  </a:lnTo>
                  <a:lnTo>
                    <a:pt x="96" y="168"/>
                  </a:lnTo>
                  <a:lnTo>
                    <a:pt x="102" y="168"/>
                  </a:lnTo>
                  <a:lnTo>
                    <a:pt x="108" y="162"/>
                  </a:lnTo>
                  <a:lnTo>
                    <a:pt x="114" y="162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2" y="168"/>
                  </a:lnTo>
                  <a:lnTo>
                    <a:pt x="138" y="168"/>
                  </a:lnTo>
                  <a:lnTo>
                    <a:pt x="144" y="168"/>
                  </a:lnTo>
                  <a:lnTo>
                    <a:pt x="150" y="168"/>
                  </a:lnTo>
                  <a:lnTo>
                    <a:pt x="156" y="168"/>
                  </a:lnTo>
                  <a:lnTo>
                    <a:pt x="162" y="168"/>
                  </a:lnTo>
                  <a:lnTo>
                    <a:pt x="168" y="168"/>
                  </a:lnTo>
                  <a:lnTo>
                    <a:pt x="174" y="168"/>
                  </a:lnTo>
                  <a:lnTo>
                    <a:pt x="180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204" y="168"/>
                  </a:lnTo>
                  <a:lnTo>
                    <a:pt x="210" y="168"/>
                  </a:lnTo>
                  <a:lnTo>
                    <a:pt x="216" y="168"/>
                  </a:lnTo>
                  <a:lnTo>
                    <a:pt x="222" y="168"/>
                  </a:lnTo>
                  <a:lnTo>
                    <a:pt x="228" y="168"/>
                  </a:lnTo>
                  <a:lnTo>
                    <a:pt x="234" y="168"/>
                  </a:lnTo>
                  <a:lnTo>
                    <a:pt x="240" y="162"/>
                  </a:lnTo>
                  <a:lnTo>
                    <a:pt x="246" y="162"/>
                  </a:lnTo>
                  <a:lnTo>
                    <a:pt x="252" y="162"/>
                  </a:lnTo>
                  <a:lnTo>
                    <a:pt x="258" y="162"/>
                  </a:lnTo>
                  <a:lnTo>
                    <a:pt x="264" y="162"/>
                  </a:lnTo>
                  <a:lnTo>
                    <a:pt x="270" y="168"/>
                  </a:lnTo>
                  <a:lnTo>
                    <a:pt x="276" y="168"/>
                  </a:lnTo>
                  <a:lnTo>
                    <a:pt x="282" y="174"/>
                  </a:lnTo>
                  <a:lnTo>
                    <a:pt x="288" y="168"/>
                  </a:lnTo>
                  <a:lnTo>
                    <a:pt x="294" y="168"/>
                  </a:lnTo>
                  <a:lnTo>
                    <a:pt x="300" y="168"/>
                  </a:lnTo>
                  <a:lnTo>
                    <a:pt x="306" y="174"/>
                  </a:lnTo>
                  <a:lnTo>
                    <a:pt x="312" y="180"/>
                  </a:lnTo>
                  <a:lnTo>
                    <a:pt x="318" y="174"/>
                  </a:lnTo>
                  <a:lnTo>
                    <a:pt x="324" y="174"/>
                  </a:lnTo>
                  <a:lnTo>
                    <a:pt x="330" y="168"/>
                  </a:lnTo>
                  <a:lnTo>
                    <a:pt x="336" y="174"/>
                  </a:lnTo>
                  <a:lnTo>
                    <a:pt x="342" y="174"/>
                  </a:lnTo>
                  <a:lnTo>
                    <a:pt x="348" y="174"/>
                  </a:lnTo>
                  <a:lnTo>
                    <a:pt x="354" y="174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72" y="174"/>
                  </a:lnTo>
                  <a:lnTo>
                    <a:pt x="378" y="174"/>
                  </a:lnTo>
                  <a:lnTo>
                    <a:pt x="384" y="168"/>
                  </a:lnTo>
                  <a:lnTo>
                    <a:pt x="390" y="174"/>
                  </a:lnTo>
                  <a:lnTo>
                    <a:pt x="396" y="168"/>
                  </a:lnTo>
                  <a:lnTo>
                    <a:pt x="402" y="168"/>
                  </a:lnTo>
                  <a:lnTo>
                    <a:pt x="402" y="156"/>
                  </a:lnTo>
                  <a:lnTo>
                    <a:pt x="408" y="144"/>
                  </a:lnTo>
                  <a:lnTo>
                    <a:pt x="408" y="120"/>
                  </a:lnTo>
                  <a:lnTo>
                    <a:pt x="414" y="96"/>
                  </a:lnTo>
                  <a:lnTo>
                    <a:pt x="414" y="48"/>
                  </a:lnTo>
                  <a:lnTo>
                    <a:pt x="420" y="42"/>
                  </a:lnTo>
                  <a:lnTo>
                    <a:pt x="420" y="36"/>
                  </a:lnTo>
                  <a:lnTo>
                    <a:pt x="426" y="18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2" y="30"/>
                  </a:lnTo>
                  <a:lnTo>
                    <a:pt x="438" y="66"/>
                  </a:lnTo>
                  <a:lnTo>
                    <a:pt x="438" y="132"/>
                  </a:lnTo>
                  <a:lnTo>
                    <a:pt x="444" y="216"/>
                  </a:lnTo>
                  <a:lnTo>
                    <a:pt x="444" y="324"/>
                  </a:lnTo>
                  <a:lnTo>
                    <a:pt x="450" y="426"/>
                  </a:lnTo>
                  <a:lnTo>
                    <a:pt x="450" y="522"/>
                  </a:lnTo>
                  <a:lnTo>
                    <a:pt x="456" y="624"/>
                  </a:lnTo>
                  <a:lnTo>
                    <a:pt x="456" y="726"/>
                  </a:lnTo>
                  <a:lnTo>
                    <a:pt x="462" y="816"/>
                  </a:lnTo>
                  <a:lnTo>
                    <a:pt x="462" y="690"/>
                  </a:lnTo>
                  <a:lnTo>
                    <a:pt x="468" y="624"/>
                  </a:lnTo>
                  <a:lnTo>
                    <a:pt x="468" y="564"/>
                  </a:lnTo>
                  <a:lnTo>
                    <a:pt x="474" y="498"/>
                  </a:lnTo>
                  <a:lnTo>
                    <a:pt x="474" y="438"/>
                  </a:lnTo>
                  <a:lnTo>
                    <a:pt x="480" y="378"/>
                  </a:lnTo>
                  <a:lnTo>
                    <a:pt x="480" y="324"/>
                  </a:lnTo>
                  <a:lnTo>
                    <a:pt x="486" y="288"/>
                  </a:lnTo>
                  <a:lnTo>
                    <a:pt x="486" y="264"/>
                  </a:lnTo>
                  <a:lnTo>
                    <a:pt x="492" y="246"/>
                  </a:lnTo>
                  <a:lnTo>
                    <a:pt x="492" y="234"/>
                  </a:lnTo>
                  <a:lnTo>
                    <a:pt x="498" y="216"/>
                  </a:lnTo>
                  <a:lnTo>
                    <a:pt x="498" y="192"/>
                  </a:lnTo>
                  <a:lnTo>
                    <a:pt x="504" y="168"/>
                  </a:lnTo>
                  <a:lnTo>
                    <a:pt x="504" y="156"/>
                  </a:lnTo>
                  <a:lnTo>
                    <a:pt x="510" y="150"/>
                  </a:lnTo>
                  <a:lnTo>
                    <a:pt x="510" y="138"/>
                  </a:lnTo>
                  <a:lnTo>
                    <a:pt x="516" y="132"/>
                  </a:lnTo>
                  <a:lnTo>
                    <a:pt x="516" y="126"/>
                  </a:lnTo>
                  <a:lnTo>
                    <a:pt x="522" y="120"/>
                  </a:lnTo>
                  <a:lnTo>
                    <a:pt x="528" y="120"/>
                  </a:lnTo>
                  <a:lnTo>
                    <a:pt x="534" y="114"/>
                  </a:lnTo>
                  <a:lnTo>
                    <a:pt x="540" y="108"/>
                  </a:lnTo>
                  <a:lnTo>
                    <a:pt x="546" y="102"/>
                  </a:lnTo>
                  <a:lnTo>
                    <a:pt x="552" y="102"/>
                  </a:lnTo>
                  <a:lnTo>
                    <a:pt x="558" y="96"/>
                  </a:lnTo>
                  <a:lnTo>
                    <a:pt x="564" y="90"/>
                  </a:lnTo>
                  <a:lnTo>
                    <a:pt x="570" y="84"/>
                  </a:lnTo>
                  <a:lnTo>
                    <a:pt x="576" y="84"/>
                  </a:lnTo>
                  <a:lnTo>
                    <a:pt x="582" y="78"/>
                  </a:lnTo>
                  <a:lnTo>
                    <a:pt x="588" y="72"/>
                  </a:lnTo>
                  <a:lnTo>
                    <a:pt x="594" y="72"/>
                  </a:lnTo>
                  <a:lnTo>
                    <a:pt x="600" y="66"/>
                  </a:lnTo>
                  <a:lnTo>
                    <a:pt x="606" y="60"/>
                  </a:lnTo>
                  <a:lnTo>
                    <a:pt x="612" y="54"/>
                  </a:lnTo>
                  <a:lnTo>
                    <a:pt x="618" y="48"/>
                  </a:lnTo>
                  <a:lnTo>
                    <a:pt x="630" y="36"/>
                  </a:lnTo>
                  <a:lnTo>
                    <a:pt x="630" y="30"/>
                  </a:lnTo>
                  <a:lnTo>
                    <a:pt x="636" y="24"/>
                  </a:lnTo>
                  <a:lnTo>
                    <a:pt x="642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7805866" y="1769997"/>
              <a:ext cx="569183" cy="252262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12"/>
                </a:cxn>
                <a:cxn ang="0">
                  <a:pos x="24" y="0"/>
                </a:cxn>
                <a:cxn ang="0">
                  <a:pos x="36" y="0"/>
                </a:cxn>
                <a:cxn ang="0">
                  <a:pos x="48" y="6"/>
                </a:cxn>
                <a:cxn ang="0">
                  <a:pos x="60" y="18"/>
                </a:cxn>
                <a:cxn ang="0">
                  <a:pos x="66" y="36"/>
                </a:cxn>
                <a:cxn ang="0">
                  <a:pos x="72" y="48"/>
                </a:cxn>
                <a:cxn ang="0">
                  <a:pos x="78" y="66"/>
                </a:cxn>
                <a:cxn ang="0">
                  <a:pos x="84" y="78"/>
                </a:cxn>
                <a:cxn ang="0">
                  <a:pos x="90" y="96"/>
                </a:cxn>
                <a:cxn ang="0">
                  <a:pos x="102" y="114"/>
                </a:cxn>
                <a:cxn ang="0">
                  <a:pos x="108" y="126"/>
                </a:cxn>
                <a:cxn ang="0">
                  <a:pos x="114" y="138"/>
                </a:cxn>
                <a:cxn ang="0">
                  <a:pos x="126" y="150"/>
                </a:cxn>
                <a:cxn ang="0">
                  <a:pos x="138" y="156"/>
                </a:cxn>
                <a:cxn ang="0">
                  <a:pos x="150" y="162"/>
                </a:cxn>
                <a:cxn ang="0">
                  <a:pos x="162" y="162"/>
                </a:cxn>
                <a:cxn ang="0">
                  <a:pos x="174" y="168"/>
                </a:cxn>
                <a:cxn ang="0">
                  <a:pos x="186" y="168"/>
                </a:cxn>
                <a:cxn ang="0">
                  <a:pos x="198" y="168"/>
                </a:cxn>
                <a:cxn ang="0">
                  <a:pos x="210" y="168"/>
                </a:cxn>
                <a:cxn ang="0">
                  <a:pos x="222" y="168"/>
                </a:cxn>
                <a:cxn ang="0">
                  <a:pos x="234" y="168"/>
                </a:cxn>
                <a:cxn ang="0">
                  <a:pos x="246" y="168"/>
                </a:cxn>
                <a:cxn ang="0">
                  <a:pos x="258" y="162"/>
                </a:cxn>
                <a:cxn ang="0">
                  <a:pos x="270" y="162"/>
                </a:cxn>
                <a:cxn ang="0">
                  <a:pos x="282" y="162"/>
                </a:cxn>
                <a:cxn ang="0">
                  <a:pos x="294" y="162"/>
                </a:cxn>
                <a:cxn ang="0">
                  <a:pos x="306" y="162"/>
                </a:cxn>
                <a:cxn ang="0">
                  <a:pos x="318" y="162"/>
                </a:cxn>
                <a:cxn ang="0">
                  <a:pos x="330" y="162"/>
                </a:cxn>
                <a:cxn ang="0">
                  <a:pos x="342" y="168"/>
                </a:cxn>
                <a:cxn ang="0">
                  <a:pos x="354" y="168"/>
                </a:cxn>
                <a:cxn ang="0">
                  <a:pos x="366" y="168"/>
                </a:cxn>
                <a:cxn ang="0">
                  <a:pos x="378" y="174"/>
                </a:cxn>
                <a:cxn ang="0">
                  <a:pos x="390" y="174"/>
                </a:cxn>
                <a:cxn ang="0">
                  <a:pos x="402" y="174"/>
                </a:cxn>
              </a:cxnLst>
              <a:rect l="0" t="0" r="r" b="b"/>
              <a:pathLst>
                <a:path w="402" h="174">
                  <a:moveTo>
                    <a:pt x="0" y="30"/>
                  </a:moveTo>
                  <a:lnTo>
                    <a:pt x="6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60" y="18"/>
                  </a:lnTo>
                  <a:lnTo>
                    <a:pt x="60" y="30"/>
                  </a:lnTo>
                  <a:lnTo>
                    <a:pt x="66" y="36"/>
                  </a:lnTo>
                  <a:lnTo>
                    <a:pt x="66" y="42"/>
                  </a:lnTo>
                  <a:lnTo>
                    <a:pt x="72" y="48"/>
                  </a:lnTo>
                  <a:lnTo>
                    <a:pt x="72" y="54"/>
                  </a:lnTo>
                  <a:lnTo>
                    <a:pt x="78" y="66"/>
                  </a:lnTo>
                  <a:lnTo>
                    <a:pt x="78" y="72"/>
                  </a:lnTo>
                  <a:lnTo>
                    <a:pt x="84" y="78"/>
                  </a:lnTo>
                  <a:lnTo>
                    <a:pt x="84" y="90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102" y="114"/>
                  </a:lnTo>
                  <a:lnTo>
                    <a:pt x="102" y="120"/>
                  </a:lnTo>
                  <a:lnTo>
                    <a:pt x="108" y="126"/>
                  </a:lnTo>
                  <a:lnTo>
                    <a:pt x="108" y="132"/>
                  </a:lnTo>
                  <a:lnTo>
                    <a:pt x="114" y="138"/>
                  </a:lnTo>
                  <a:lnTo>
                    <a:pt x="120" y="144"/>
                  </a:lnTo>
                  <a:lnTo>
                    <a:pt x="126" y="150"/>
                  </a:lnTo>
                  <a:lnTo>
                    <a:pt x="132" y="156"/>
                  </a:lnTo>
                  <a:lnTo>
                    <a:pt x="138" y="156"/>
                  </a:lnTo>
                  <a:lnTo>
                    <a:pt x="144" y="156"/>
                  </a:lnTo>
                  <a:lnTo>
                    <a:pt x="150" y="162"/>
                  </a:lnTo>
                  <a:lnTo>
                    <a:pt x="156" y="162"/>
                  </a:lnTo>
                  <a:lnTo>
                    <a:pt x="162" y="162"/>
                  </a:lnTo>
                  <a:lnTo>
                    <a:pt x="168" y="162"/>
                  </a:lnTo>
                  <a:lnTo>
                    <a:pt x="174" y="168"/>
                  </a:lnTo>
                  <a:lnTo>
                    <a:pt x="180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204" y="168"/>
                  </a:lnTo>
                  <a:lnTo>
                    <a:pt x="210" y="168"/>
                  </a:lnTo>
                  <a:lnTo>
                    <a:pt x="216" y="168"/>
                  </a:lnTo>
                  <a:lnTo>
                    <a:pt x="222" y="168"/>
                  </a:lnTo>
                  <a:lnTo>
                    <a:pt x="228" y="168"/>
                  </a:lnTo>
                  <a:lnTo>
                    <a:pt x="234" y="168"/>
                  </a:lnTo>
                  <a:lnTo>
                    <a:pt x="240" y="168"/>
                  </a:lnTo>
                  <a:lnTo>
                    <a:pt x="246" y="168"/>
                  </a:lnTo>
                  <a:lnTo>
                    <a:pt x="252" y="168"/>
                  </a:lnTo>
                  <a:lnTo>
                    <a:pt x="258" y="162"/>
                  </a:lnTo>
                  <a:lnTo>
                    <a:pt x="264" y="162"/>
                  </a:lnTo>
                  <a:lnTo>
                    <a:pt x="270" y="162"/>
                  </a:lnTo>
                  <a:lnTo>
                    <a:pt x="276" y="162"/>
                  </a:lnTo>
                  <a:lnTo>
                    <a:pt x="282" y="162"/>
                  </a:lnTo>
                  <a:lnTo>
                    <a:pt x="288" y="162"/>
                  </a:lnTo>
                  <a:lnTo>
                    <a:pt x="294" y="162"/>
                  </a:lnTo>
                  <a:lnTo>
                    <a:pt x="300" y="162"/>
                  </a:lnTo>
                  <a:lnTo>
                    <a:pt x="306" y="162"/>
                  </a:lnTo>
                  <a:lnTo>
                    <a:pt x="312" y="162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0" y="162"/>
                  </a:lnTo>
                  <a:lnTo>
                    <a:pt x="336" y="162"/>
                  </a:lnTo>
                  <a:lnTo>
                    <a:pt x="342" y="168"/>
                  </a:lnTo>
                  <a:lnTo>
                    <a:pt x="348" y="168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6" y="168"/>
                  </a:lnTo>
                  <a:lnTo>
                    <a:pt x="372" y="168"/>
                  </a:lnTo>
                  <a:lnTo>
                    <a:pt x="378" y="174"/>
                  </a:lnTo>
                  <a:lnTo>
                    <a:pt x="384" y="174"/>
                  </a:lnTo>
                  <a:lnTo>
                    <a:pt x="390" y="174"/>
                  </a:lnTo>
                  <a:lnTo>
                    <a:pt x="396" y="174"/>
                  </a:lnTo>
                  <a:lnTo>
                    <a:pt x="402" y="1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3733800" y="3370288"/>
            <a:ext cx="4724400" cy="1371600"/>
            <a:chOff x="418827" y="1232489"/>
            <a:chExt cx="3169042" cy="701182"/>
          </a:xfrm>
        </p:grpSpPr>
        <p:sp>
          <p:nvSpPr>
            <p:cNvPr id="265" name="Line 207"/>
            <p:cNvSpPr>
              <a:spLocks noChangeShapeType="1"/>
            </p:cNvSpPr>
            <p:nvPr/>
          </p:nvSpPr>
          <p:spPr bwMode="auto">
            <a:xfrm>
              <a:off x="666710" y="1764269"/>
              <a:ext cx="19478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Line 210"/>
            <p:cNvSpPr>
              <a:spLocks noChangeShapeType="1"/>
            </p:cNvSpPr>
            <p:nvPr/>
          </p:nvSpPr>
          <p:spPr bwMode="auto">
            <a:xfrm>
              <a:off x="666710" y="1764269"/>
              <a:ext cx="19478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7" name="Line 212"/>
            <p:cNvSpPr>
              <a:spLocks noChangeShapeType="1"/>
            </p:cNvSpPr>
            <p:nvPr/>
          </p:nvSpPr>
          <p:spPr bwMode="auto">
            <a:xfrm flipV="1">
              <a:off x="1054060" y="1748394"/>
              <a:ext cx="1588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8" name="Rectangle 214"/>
            <p:cNvSpPr>
              <a:spLocks noChangeArrowheads="1"/>
            </p:cNvSpPr>
            <p:nvPr/>
          </p:nvSpPr>
          <p:spPr bwMode="auto">
            <a:xfrm>
              <a:off x="1038185" y="1775383"/>
              <a:ext cx="54377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Line 215"/>
            <p:cNvSpPr>
              <a:spLocks noChangeShapeType="1"/>
            </p:cNvSpPr>
            <p:nvPr/>
          </p:nvSpPr>
          <p:spPr bwMode="auto">
            <a:xfrm flipV="1">
              <a:off x="1441410" y="1748394"/>
              <a:ext cx="1588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Rectangle 217"/>
            <p:cNvSpPr>
              <a:spLocks noChangeArrowheads="1"/>
            </p:cNvSpPr>
            <p:nvPr/>
          </p:nvSpPr>
          <p:spPr bwMode="auto">
            <a:xfrm>
              <a:off x="1425535" y="1775383"/>
              <a:ext cx="54377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Line 218"/>
            <p:cNvSpPr>
              <a:spLocks noChangeShapeType="1"/>
            </p:cNvSpPr>
            <p:nvPr/>
          </p:nvSpPr>
          <p:spPr bwMode="auto">
            <a:xfrm flipV="1">
              <a:off x="1833523" y="1748394"/>
              <a:ext cx="1588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Rectangle 220"/>
            <p:cNvSpPr>
              <a:spLocks noChangeArrowheads="1"/>
            </p:cNvSpPr>
            <p:nvPr/>
          </p:nvSpPr>
          <p:spPr bwMode="auto">
            <a:xfrm>
              <a:off x="1817648" y="1775383"/>
              <a:ext cx="54377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Line 221"/>
            <p:cNvSpPr>
              <a:spLocks noChangeShapeType="1"/>
            </p:cNvSpPr>
            <p:nvPr/>
          </p:nvSpPr>
          <p:spPr bwMode="auto">
            <a:xfrm flipV="1">
              <a:off x="2220873" y="1748394"/>
              <a:ext cx="1588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Rectangle 223"/>
            <p:cNvSpPr>
              <a:spLocks noChangeArrowheads="1"/>
            </p:cNvSpPr>
            <p:nvPr/>
          </p:nvSpPr>
          <p:spPr bwMode="auto">
            <a:xfrm>
              <a:off x="2204998" y="1775383"/>
              <a:ext cx="54377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Line 237"/>
            <p:cNvSpPr>
              <a:spLocks noChangeShapeType="1"/>
            </p:cNvSpPr>
            <p:nvPr/>
          </p:nvSpPr>
          <p:spPr bwMode="auto">
            <a:xfrm>
              <a:off x="666710" y="1764269"/>
              <a:ext cx="19478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Rectangle 247"/>
            <p:cNvSpPr>
              <a:spLocks noChangeArrowheads="1"/>
            </p:cNvSpPr>
            <p:nvPr/>
          </p:nvSpPr>
          <p:spPr bwMode="auto">
            <a:xfrm>
              <a:off x="1557040" y="1841056"/>
              <a:ext cx="1277868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Step of the clustering process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Rectangle 248"/>
            <p:cNvSpPr>
              <a:spLocks noChangeArrowheads="1"/>
            </p:cNvSpPr>
            <p:nvPr/>
          </p:nvSpPr>
          <p:spPr bwMode="auto">
            <a:xfrm rot="16200000">
              <a:off x="248057" y="1483813"/>
              <a:ext cx="465832" cy="124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Bitsave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per unit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Rectangle 250"/>
            <p:cNvSpPr>
              <a:spLocks noChangeArrowheads="1"/>
            </p:cNvSpPr>
            <p:nvPr/>
          </p:nvSpPr>
          <p:spPr bwMode="auto">
            <a:xfrm>
              <a:off x="655599" y="1737283"/>
              <a:ext cx="27189" cy="9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Rectangle 108"/>
            <p:cNvSpPr>
              <a:spLocks noChangeArrowheads="1"/>
            </p:cNvSpPr>
            <p:nvPr/>
          </p:nvSpPr>
          <p:spPr bwMode="auto">
            <a:xfrm>
              <a:off x="2086818" y="1232489"/>
              <a:ext cx="562928" cy="29006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0" name="Rectangle 205"/>
            <p:cNvSpPr>
              <a:spLocks noChangeArrowheads="1"/>
            </p:cNvSpPr>
            <p:nvPr/>
          </p:nvSpPr>
          <p:spPr bwMode="auto">
            <a:xfrm>
              <a:off x="666710" y="1361353"/>
              <a:ext cx="1947863" cy="30651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Line 209"/>
            <p:cNvSpPr>
              <a:spLocks noChangeShapeType="1"/>
            </p:cNvSpPr>
            <p:nvPr/>
          </p:nvSpPr>
          <p:spPr bwMode="auto">
            <a:xfrm flipV="1">
              <a:off x="666710" y="1361353"/>
              <a:ext cx="1588" cy="30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Line 211"/>
            <p:cNvSpPr>
              <a:spLocks noChangeShapeType="1"/>
            </p:cNvSpPr>
            <p:nvPr/>
          </p:nvSpPr>
          <p:spPr bwMode="auto">
            <a:xfrm flipV="1">
              <a:off x="666710" y="1361353"/>
              <a:ext cx="1588" cy="30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Line 213"/>
            <p:cNvSpPr>
              <a:spLocks noChangeShapeType="1"/>
            </p:cNvSpPr>
            <p:nvPr/>
          </p:nvSpPr>
          <p:spPr bwMode="auto">
            <a:xfrm>
              <a:off x="1054060" y="1363719"/>
              <a:ext cx="1588" cy="82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Line 224"/>
            <p:cNvSpPr>
              <a:spLocks noChangeShapeType="1"/>
            </p:cNvSpPr>
            <p:nvPr/>
          </p:nvSpPr>
          <p:spPr bwMode="auto">
            <a:xfrm>
              <a:off x="666710" y="1625260"/>
              <a:ext cx="15875" cy="1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5" name="Rectangle 226"/>
            <p:cNvSpPr>
              <a:spLocks noChangeArrowheads="1"/>
            </p:cNvSpPr>
            <p:nvPr/>
          </p:nvSpPr>
          <p:spPr bwMode="auto">
            <a:xfrm>
              <a:off x="606386" y="1602775"/>
              <a:ext cx="46609" cy="79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" name="Line 227"/>
            <p:cNvSpPr>
              <a:spLocks noChangeShapeType="1"/>
            </p:cNvSpPr>
            <p:nvPr/>
          </p:nvSpPr>
          <p:spPr bwMode="auto">
            <a:xfrm>
              <a:off x="666710" y="1547153"/>
              <a:ext cx="15875" cy="1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Rectangle 229"/>
            <p:cNvSpPr>
              <a:spLocks noChangeArrowheads="1"/>
            </p:cNvSpPr>
            <p:nvPr/>
          </p:nvSpPr>
          <p:spPr bwMode="auto">
            <a:xfrm>
              <a:off x="606386" y="1525851"/>
              <a:ext cx="46609" cy="79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Line 230"/>
            <p:cNvSpPr>
              <a:spLocks noChangeShapeType="1"/>
            </p:cNvSpPr>
            <p:nvPr/>
          </p:nvSpPr>
          <p:spPr bwMode="auto">
            <a:xfrm>
              <a:off x="666710" y="1466679"/>
              <a:ext cx="15875" cy="1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Rectangle 232"/>
            <p:cNvSpPr>
              <a:spLocks noChangeArrowheads="1"/>
            </p:cNvSpPr>
            <p:nvPr/>
          </p:nvSpPr>
          <p:spPr bwMode="auto">
            <a:xfrm>
              <a:off x="606386" y="1444195"/>
              <a:ext cx="46609" cy="79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0" name="Line 233"/>
            <p:cNvSpPr>
              <a:spLocks noChangeShapeType="1"/>
            </p:cNvSpPr>
            <p:nvPr/>
          </p:nvSpPr>
          <p:spPr bwMode="auto">
            <a:xfrm>
              <a:off x="666710" y="1388571"/>
              <a:ext cx="15875" cy="1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1" name="Rectangle 235"/>
            <p:cNvSpPr>
              <a:spLocks noChangeArrowheads="1"/>
            </p:cNvSpPr>
            <p:nvPr/>
          </p:nvSpPr>
          <p:spPr bwMode="auto">
            <a:xfrm>
              <a:off x="606386" y="1366087"/>
              <a:ext cx="46609" cy="79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2" name="Line 239"/>
            <p:cNvSpPr>
              <a:spLocks noChangeShapeType="1"/>
            </p:cNvSpPr>
            <p:nvPr/>
          </p:nvSpPr>
          <p:spPr bwMode="auto">
            <a:xfrm flipV="1">
              <a:off x="666710" y="1361353"/>
              <a:ext cx="1588" cy="30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Rectangle 240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" name="Rectangle 241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5" name="Line 242"/>
            <p:cNvSpPr>
              <a:spLocks noChangeShapeType="1"/>
            </p:cNvSpPr>
            <p:nvPr/>
          </p:nvSpPr>
          <p:spPr bwMode="auto">
            <a:xfrm>
              <a:off x="666710" y="1625260"/>
              <a:ext cx="1947863" cy="11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Rectangle 243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Rectangle 244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Rectangle 245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Rectangle 246"/>
            <p:cNvSpPr>
              <a:spLocks noChangeArrowheads="1"/>
            </p:cNvSpPr>
            <p:nvPr/>
          </p:nvSpPr>
          <p:spPr bwMode="auto">
            <a:xfrm>
              <a:off x="895310" y="1625260"/>
              <a:ext cx="311150" cy="118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0" name="Rectangle 252"/>
            <p:cNvSpPr>
              <a:spLocks noChangeArrowheads="1"/>
            </p:cNvSpPr>
            <p:nvPr/>
          </p:nvSpPr>
          <p:spPr bwMode="auto">
            <a:xfrm>
              <a:off x="895310" y="1361353"/>
              <a:ext cx="311150" cy="2639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Rectangle 253"/>
            <p:cNvSpPr>
              <a:spLocks noChangeArrowheads="1"/>
            </p:cNvSpPr>
            <p:nvPr/>
          </p:nvSpPr>
          <p:spPr bwMode="auto">
            <a:xfrm>
              <a:off x="895310" y="1361353"/>
              <a:ext cx="311150" cy="26390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2" name="Rectangle 254"/>
            <p:cNvSpPr>
              <a:spLocks noChangeArrowheads="1"/>
            </p:cNvSpPr>
            <p:nvPr/>
          </p:nvSpPr>
          <p:spPr bwMode="auto">
            <a:xfrm>
              <a:off x="1289010" y="1380288"/>
              <a:ext cx="311150" cy="244973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03" name="Rectangle 255"/>
            <p:cNvSpPr>
              <a:spLocks noChangeArrowheads="1"/>
            </p:cNvSpPr>
            <p:nvPr/>
          </p:nvSpPr>
          <p:spPr bwMode="auto">
            <a:xfrm>
              <a:off x="1289010" y="1380288"/>
              <a:ext cx="311150" cy="24497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Rectangle 256"/>
            <p:cNvSpPr>
              <a:spLocks noChangeArrowheads="1"/>
            </p:cNvSpPr>
            <p:nvPr/>
          </p:nvSpPr>
          <p:spPr bwMode="auto">
            <a:xfrm>
              <a:off x="1676360" y="1402773"/>
              <a:ext cx="311150" cy="22248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Rectangle 257"/>
            <p:cNvSpPr>
              <a:spLocks noChangeArrowheads="1"/>
            </p:cNvSpPr>
            <p:nvPr/>
          </p:nvSpPr>
          <p:spPr bwMode="auto">
            <a:xfrm>
              <a:off x="1676360" y="1402773"/>
              <a:ext cx="311150" cy="22248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Rectangle 258"/>
            <p:cNvSpPr>
              <a:spLocks noChangeArrowheads="1"/>
            </p:cNvSpPr>
            <p:nvPr/>
          </p:nvSpPr>
          <p:spPr bwMode="auto">
            <a:xfrm>
              <a:off x="2068473" y="1608692"/>
              <a:ext cx="311150" cy="1656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Rectangle 259"/>
            <p:cNvSpPr>
              <a:spLocks noChangeArrowheads="1"/>
            </p:cNvSpPr>
            <p:nvPr/>
          </p:nvSpPr>
          <p:spPr bwMode="auto">
            <a:xfrm>
              <a:off x="2068473" y="1608692"/>
              <a:ext cx="311150" cy="16568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" name="Rectangle 78"/>
            <p:cNvSpPr>
              <a:spLocks noChangeArrowheads="1"/>
            </p:cNvSpPr>
            <p:nvPr/>
          </p:nvSpPr>
          <p:spPr bwMode="auto">
            <a:xfrm>
              <a:off x="2707921" y="1334872"/>
              <a:ext cx="879948" cy="211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Clustering stops here, because there is essentially no data left to cluster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9" name="Straight Arrow Connector 308"/>
            <p:cNvCxnSpPr/>
            <p:nvPr/>
          </p:nvCxnSpPr>
          <p:spPr>
            <a:xfrm rot="10800000" flipV="1">
              <a:off x="2558099" y="1500189"/>
              <a:ext cx="118427" cy="9461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" name="Rectangle 309"/>
          <p:cNvSpPr/>
          <p:nvPr/>
        </p:nvSpPr>
        <p:spPr>
          <a:xfrm>
            <a:off x="1143000" y="6096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top) The same 2,000 </a:t>
            </a:r>
            <a:r>
              <a:rPr lang="en-US" sz="1600" i="1" dirty="0" err="1" smtClean="0"/>
              <a:t>datapoints</a:t>
            </a:r>
            <a:r>
              <a:rPr lang="en-US" sz="1600" i="1" dirty="0" smtClean="0"/>
              <a:t> from </a:t>
            </a:r>
            <a:r>
              <a:rPr lang="en-US" sz="1600" i="1" dirty="0" err="1" smtClean="0"/>
              <a:t>Koski</a:t>
            </a:r>
            <a:r>
              <a:rPr lang="en-US" sz="1600" i="1" dirty="0" smtClean="0"/>
              <a:t>-</a:t>
            </a:r>
            <a:r>
              <a:rPr lang="en-US" sz="1600" dirty="0" smtClean="0"/>
              <a:t>ECG as used in Figure 9. </a:t>
            </a:r>
            <a:r>
              <a:rPr lang="en-US" sz="1600" i="1" dirty="0" err="1" smtClean="0"/>
              <a:t>middle.right</a:t>
            </a:r>
            <a:r>
              <a:rPr lang="en-US" sz="1600" i="1" dirty="0" smtClean="0"/>
              <a:t>) A trace of the clustering </a:t>
            </a:r>
            <a:r>
              <a:rPr lang="en-US" sz="1600" dirty="0" smtClean="0"/>
              <a:t>steps produced by our algorithm. </a:t>
            </a:r>
          </a:p>
          <a:p>
            <a:r>
              <a:rPr lang="en-US" sz="1600" i="1" dirty="0" err="1" smtClean="0"/>
              <a:t>middle</a:t>
            </a:r>
            <a:r>
              <a:rPr lang="en-US" sz="1600" dirty="0" err="1" smtClean="0"/>
              <a:t>.</a:t>
            </a:r>
            <a:r>
              <a:rPr lang="en-US" sz="1600" i="1" dirty="0" err="1" smtClean="0"/>
              <a:t>left</a:t>
            </a:r>
            <a:r>
              <a:rPr lang="en-US" sz="1600" dirty="0" smtClean="0"/>
              <a:t>) </a:t>
            </a:r>
            <a:r>
              <a:rPr lang="en-US" sz="1600" i="1" dirty="0" smtClean="0"/>
              <a:t>the single </a:t>
            </a:r>
            <a:r>
              <a:rPr lang="en-US" sz="1600" dirty="0" smtClean="0"/>
              <a:t>cluster discovered has five members (stacked)</a:t>
            </a:r>
          </a:p>
          <a:p>
            <a:r>
              <a:rPr lang="en-US" sz="1600" i="1" dirty="0" smtClean="0"/>
              <a:t>bottom</a:t>
            </a:r>
            <a:r>
              <a:rPr lang="en-US" sz="1600" dirty="0" smtClean="0"/>
              <a:t>) all five subsequences in the cluster.</a:t>
            </a:r>
            <a:endParaRPr lang="en-US" sz="1600" dirty="0"/>
          </a:p>
        </p:txBody>
      </p:sp>
      <p:sp>
        <p:nvSpPr>
          <p:cNvPr id="314" name="Rectangle 313"/>
          <p:cNvSpPr/>
          <p:nvPr/>
        </p:nvSpPr>
        <p:spPr>
          <a:xfrm>
            <a:off x="1295400" y="6248400"/>
            <a:ext cx="562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 that all subsequences are quantized to 64 cardinality.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914400" y="1447800"/>
            <a:ext cx="6527800" cy="5291554"/>
            <a:chOff x="914400" y="1447800"/>
            <a:chExt cx="6527800" cy="5291554"/>
          </a:xfrm>
        </p:grpSpPr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1647825" y="1676400"/>
              <a:ext cx="5667375" cy="4476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1647825" y="1676400"/>
              <a:ext cx="5667375" cy="44767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2" name="Line 118"/>
            <p:cNvSpPr>
              <a:spLocks noChangeShapeType="1"/>
            </p:cNvSpPr>
            <p:nvPr/>
          </p:nvSpPr>
          <p:spPr bwMode="auto">
            <a:xfrm>
              <a:off x="1647825" y="6153150"/>
              <a:ext cx="56673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4" name="Line 120"/>
            <p:cNvSpPr>
              <a:spLocks noChangeShapeType="1"/>
            </p:cNvSpPr>
            <p:nvPr/>
          </p:nvSpPr>
          <p:spPr bwMode="auto">
            <a:xfrm flipV="1">
              <a:off x="1647825" y="1676400"/>
              <a:ext cx="1588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5" name="Line 121"/>
            <p:cNvSpPr>
              <a:spLocks noChangeShapeType="1"/>
            </p:cNvSpPr>
            <p:nvPr/>
          </p:nvSpPr>
          <p:spPr bwMode="auto">
            <a:xfrm>
              <a:off x="1647825" y="6153150"/>
              <a:ext cx="56673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6" name="Line 122"/>
            <p:cNvSpPr>
              <a:spLocks noChangeShapeType="1"/>
            </p:cNvSpPr>
            <p:nvPr/>
          </p:nvSpPr>
          <p:spPr bwMode="auto">
            <a:xfrm flipV="1">
              <a:off x="1647825" y="1676400"/>
              <a:ext cx="1588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7" name="Line 123"/>
            <p:cNvSpPr>
              <a:spLocks noChangeShapeType="1"/>
            </p:cNvSpPr>
            <p:nvPr/>
          </p:nvSpPr>
          <p:spPr bwMode="auto">
            <a:xfrm flipV="1">
              <a:off x="164782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48" name="Line 124"/>
            <p:cNvSpPr>
              <a:spLocks noChangeShapeType="1"/>
            </p:cNvSpPr>
            <p:nvPr/>
          </p:nvSpPr>
          <p:spPr bwMode="auto">
            <a:xfrm>
              <a:off x="1647825" y="167640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1619250" y="6181725"/>
              <a:ext cx="57150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Line 126"/>
            <p:cNvSpPr>
              <a:spLocks noChangeShapeType="1"/>
            </p:cNvSpPr>
            <p:nvPr/>
          </p:nvSpPr>
          <p:spPr bwMode="auto">
            <a:xfrm flipV="1">
              <a:off x="198120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1847850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Line 129"/>
            <p:cNvSpPr>
              <a:spLocks noChangeShapeType="1"/>
            </p:cNvSpPr>
            <p:nvPr/>
          </p:nvSpPr>
          <p:spPr bwMode="auto">
            <a:xfrm flipV="1">
              <a:off x="231457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2181225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Line 132"/>
            <p:cNvSpPr>
              <a:spLocks noChangeShapeType="1"/>
            </p:cNvSpPr>
            <p:nvPr/>
          </p:nvSpPr>
          <p:spPr bwMode="auto">
            <a:xfrm flipV="1">
              <a:off x="264795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2514600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Line 135"/>
            <p:cNvSpPr>
              <a:spLocks noChangeShapeType="1"/>
            </p:cNvSpPr>
            <p:nvPr/>
          </p:nvSpPr>
          <p:spPr bwMode="auto">
            <a:xfrm flipV="1">
              <a:off x="298132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2847975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Line 138"/>
            <p:cNvSpPr>
              <a:spLocks noChangeShapeType="1"/>
            </p:cNvSpPr>
            <p:nvPr/>
          </p:nvSpPr>
          <p:spPr bwMode="auto">
            <a:xfrm flipV="1">
              <a:off x="331470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3181350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Line 141"/>
            <p:cNvSpPr>
              <a:spLocks noChangeShapeType="1"/>
            </p:cNvSpPr>
            <p:nvPr/>
          </p:nvSpPr>
          <p:spPr bwMode="auto">
            <a:xfrm flipV="1">
              <a:off x="364807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3514725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Line 144"/>
            <p:cNvSpPr>
              <a:spLocks noChangeShapeType="1"/>
            </p:cNvSpPr>
            <p:nvPr/>
          </p:nvSpPr>
          <p:spPr bwMode="auto">
            <a:xfrm flipV="1">
              <a:off x="398145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3848100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7000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 flipV="1">
              <a:off x="431482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4181475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Line 150"/>
            <p:cNvSpPr>
              <a:spLocks noChangeShapeType="1"/>
            </p:cNvSpPr>
            <p:nvPr/>
          </p:nvSpPr>
          <p:spPr bwMode="auto">
            <a:xfrm flipV="1">
              <a:off x="464820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4514850" y="6181725"/>
              <a:ext cx="23018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9000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Line 153"/>
            <p:cNvSpPr>
              <a:spLocks noChangeShapeType="1"/>
            </p:cNvSpPr>
            <p:nvPr/>
          </p:nvSpPr>
          <p:spPr bwMode="auto">
            <a:xfrm flipV="1">
              <a:off x="498157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4819650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Line 156"/>
            <p:cNvSpPr>
              <a:spLocks noChangeShapeType="1"/>
            </p:cNvSpPr>
            <p:nvPr/>
          </p:nvSpPr>
          <p:spPr bwMode="auto">
            <a:xfrm flipV="1">
              <a:off x="531495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5153025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11000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Line 159"/>
            <p:cNvSpPr>
              <a:spLocks noChangeShapeType="1"/>
            </p:cNvSpPr>
            <p:nvPr/>
          </p:nvSpPr>
          <p:spPr bwMode="auto">
            <a:xfrm flipV="1">
              <a:off x="564832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5486400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Line 162"/>
            <p:cNvSpPr>
              <a:spLocks noChangeShapeType="1"/>
            </p:cNvSpPr>
            <p:nvPr/>
          </p:nvSpPr>
          <p:spPr bwMode="auto">
            <a:xfrm flipV="1">
              <a:off x="598170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5819775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13000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Line 165"/>
            <p:cNvSpPr>
              <a:spLocks noChangeShapeType="1"/>
            </p:cNvSpPr>
            <p:nvPr/>
          </p:nvSpPr>
          <p:spPr bwMode="auto">
            <a:xfrm flipV="1">
              <a:off x="631507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6153150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Line 168"/>
            <p:cNvSpPr>
              <a:spLocks noChangeShapeType="1"/>
            </p:cNvSpPr>
            <p:nvPr/>
          </p:nvSpPr>
          <p:spPr bwMode="auto">
            <a:xfrm flipV="1">
              <a:off x="664845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6486525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5" name="Line 171"/>
            <p:cNvSpPr>
              <a:spLocks noChangeShapeType="1"/>
            </p:cNvSpPr>
            <p:nvPr/>
          </p:nvSpPr>
          <p:spPr bwMode="auto">
            <a:xfrm flipV="1">
              <a:off x="6981825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6819900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Line 174"/>
            <p:cNvSpPr>
              <a:spLocks noChangeShapeType="1"/>
            </p:cNvSpPr>
            <p:nvPr/>
          </p:nvSpPr>
          <p:spPr bwMode="auto">
            <a:xfrm flipV="1">
              <a:off x="7315200" y="60960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7153275" y="6181725"/>
              <a:ext cx="2889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17000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Line 177"/>
            <p:cNvSpPr>
              <a:spLocks noChangeShapeType="1"/>
            </p:cNvSpPr>
            <p:nvPr/>
          </p:nvSpPr>
          <p:spPr bwMode="auto">
            <a:xfrm>
              <a:off x="1647825" y="61531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02" name="Line 178"/>
            <p:cNvSpPr>
              <a:spLocks noChangeShapeType="1"/>
            </p:cNvSpPr>
            <p:nvPr/>
          </p:nvSpPr>
          <p:spPr bwMode="auto">
            <a:xfrm flipH="1">
              <a:off x="7258050" y="6153150"/>
              <a:ext cx="57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1543050" y="607695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Line 180"/>
            <p:cNvSpPr>
              <a:spLocks noChangeShapeType="1"/>
            </p:cNvSpPr>
            <p:nvPr/>
          </p:nvSpPr>
          <p:spPr bwMode="auto">
            <a:xfrm>
              <a:off x="1647825" y="57054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1438275" y="5629275"/>
              <a:ext cx="17633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0.5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Line 183"/>
            <p:cNvSpPr>
              <a:spLocks noChangeShapeType="1"/>
            </p:cNvSpPr>
            <p:nvPr/>
          </p:nvSpPr>
          <p:spPr bwMode="auto">
            <a:xfrm>
              <a:off x="1647825" y="52578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1543050" y="518160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Line 186"/>
            <p:cNvSpPr>
              <a:spLocks noChangeShapeType="1"/>
            </p:cNvSpPr>
            <p:nvPr/>
          </p:nvSpPr>
          <p:spPr bwMode="auto">
            <a:xfrm>
              <a:off x="1647825" y="481012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Rectangle 188"/>
            <p:cNvSpPr>
              <a:spLocks noChangeArrowheads="1"/>
            </p:cNvSpPr>
            <p:nvPr/>
          </p:nvSpPr>
          <p:spPr bwMode="auto">
            <a:xfrm>
              <a:off x="1438275" y="4733925"/>
              <a:ext cx="17633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Line 189"/>
            <p:cNvSpPr>
              <a:spLocks noChangeShapeType="1"/>
            </p:cNvSpPr>
            <p:nvPr/>
          </p:nvSpPr>
          <p:spPr bwMode="auto">
            <a:xfrm>
              <a:off x="1647825" y="43624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Rectangle 191"/>
            <p:cNvSpPr>
              <a:spLocks noChangeArrowheads="1"/>
            </p:cNvSpPr>
            <p:nvPr/>
          </p:nvSpPr>
          <p:spPr bwMode="auto">
            <a:xfrm>
              <a:off x="1543050" y="428625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6" name="Line 192"/>
            <p:cNvSpPr>
              <a:spLocks noChangeShapeType="1"/>
            </p:cNvSpPr>
            <p:nvPr/>
          </p:nvSpPr>
          <p:spPr bwMode="auto">
            <a:xfrm>
              <a:off x="1647825" y="39147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Rectangle 194"/>
            <p:cNvSpPr>
              <a:spLocks noChangeArrowheads="1"/>
            </p:cNvSpPr>
            <p:nvPr/>
          </p:nvSpPr>
          <p:spPr bwMode="auto">
            <a:xfrm>
              <a:off x="1438275" y="3838575"/>
              <a:ext cx="17633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2.5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9" name="Line 195"/>
            <p:cNvSpPr>
              <a:spLocks noChangeShapeType="1"/>
            </p:cNvSpPr>
            <p:nvPr/>
          </p:nvSpPr>
          <p:spPr bwMode="auto">
            <a:xfrm>
              <a:off x="1647825" y="34671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Rectangle 197"/>
            <p:cNvSpPr>
              <a:spLocks noChangeArrowheads="1"/>
            </p:cNvSpPr>
            <p:nvPr/>
          </p:nvSpPr>
          <p:spPr bwMode="auto">
            <a:xfrm>
              <a:off x="1543050" y="339090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2" name="Line 198"/>
            <p:cNvSpPr>
              <a:spLocks noChangeShapeType="1"/>
            </p:cNvSpPr>
            <p:nvPr/>
          </p:nvSpPr>
          <p:spPr bwMode="auto">
            <a:xfrm>
              <a:off x="1647825" y="301942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Rectangle 200"/>
            <p:cNvSpPr>
              <a:spLocks noChangeArrowheads="1"/>
            </p:cNvSpPr>
            <p:nvPr/>
          </p:nvSpPr>
          <p:spPr bwMode="auto">
            <a:xfrm>
              <a:off x="1438275" y="2943225"/>
              <a:ext cx="17633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3.5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5" name="Line 201"/>
            <p:cNvSpPr>
              <a:spLocks noChangeShapeType="1"/>
            </p:cNvSpPr>
            <p:nvPr/>
          </p:nvSpPr>
          <p:spPr bwMode="auto">
            <a:xfrm>
              <a:off x="1647825" y="25717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Rectangle 203"/>
            <p:cNvSpPr>
              <a:spLocks noChangeArrowheads="1"/>
            </p:cNvSpPr>
            <p:nvPr/>
          </p:nvSpPr>
          <p:spPr bwMode="auto">
            <a:xfrm>
              <a:off x="1543050" y="249555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Line 204"/>
            <p:cNvSpPr>
              <a:spLocks noChangeShapeType="1"/>
            </p:cNvSpPr>
            <p:nvPr/>
          </p:nvSpPr>
          <p:spPr bwMode="auto">
            <a:xfrm>
              <a:off x="1647825" y="21240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Rectangle 206"/>
            <p:cNvSpPr>
              <a:spLocks noChangeArrowheads="1"/>
            </p:cNvSpPr>
            <p:nvPr/>
          </p:nvSpPr>
          <p:spPr bwMode="auto">
            <a:xfrm>
              <a:off x="1438275" y="2047875"/>
              <a:ext cx="17633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4.5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" name="Line 207"/>
            <p:cNvSpPr>
              <a:spLocks noChangeShapeType="1"/>
            </p:cNvSpPr>
            <p:nvPr/>
          </p:nvSpPr>
          <p:spPr bwMode="auto">
            <a:xfrm>
              <a:off x="1647825" y="16764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>
              <a:off x="1543050" y="160020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/>
          </p:nvSpPr>
          <p:spPr bwMode="auto">
            <a:xfrm>
              <a:off x="1647825" y="1495425"/>
              <a:ext cx="2404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x 10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/>
          </p:nvSpPr>
          <p:spPr bwMode="auto">
            <a:xfrm>
              <a:off x="1885950" y="1447800"/>
              <a:ext cx="49694" cy="107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Line 213"/>
            <p:cNvSpPr>
              <a:spLocks noChangeShapeType="1"/>
            </p:cNvSpPr>
            <p:nvPr/>
          </p:nvSpPr>
          <p:spPr bwMode="auto">
            <a:xfrm>
              <a:off x="1647825" y="6153150"/>
              <a:ext cx="56673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39" name="Line 215"/>
            <p:cNvSpPr>
              <a:spLocks noChangeShapeType="1"/>
            </p:cNvSpPr>
            <p:nvPr/>
          </p:nvSpPr>
          <p:spPr bwMode="auto">
            <a:xfrm flipV="1">
              <a:off x="1647825" y="1676400"/>
              <a:ext cx="1588" cy="4476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1981200" y="2114550"/>
              <a:ext cx="5334000" cy="4029075"/>
            </a:xfrm>
            <a:custGeom>
              <a:avLst/>
              <a:gdLst/>
              <a:ahLst/>
              <a:cxnLst>
                <a:cxn ang="0">
                  <a:pos x="0" y="2538"/>
                </a:cxn>
                <a:cxn ang="0">
                  <a:pos x="210" y="2538"/>
                </a:cxn>
                <a:cxn ang="0">
                  <a:pos x="420" y="2532"/>
                </a:cxn>
                <a:cxn ang="0">
                  <a:pos x="630" y="2514"/>
                </a:cxn>
                <a:cxn ang="0">
                  <a:pos x="840" y="2472"/>
                </a:cxn>
                <a:cxn ang="0">
                  <a:pos x="1050" y="2436"/>
                </a:cxn>
                <a:cxn ang="0">
                  <a:pos x="1260" y="2364"/>
                </a:cxn>
                <a:cxn ang="0">
                  <a:pos x="1470" y="2322"/>
                </a:cxn>
                <a:cxn ang="0">
                  <a:pos x="1680" y="2226"/>
                </a:cxn>
                <a:cxn ang="0">
                  <a:pos x="1890" y="2100"/>
                </a:cxn>
                <a:cxn ang="0">
                  <a:pos x="2100" y="1944"/>
                </a:cxn>
                <a:cxn ang="0">
                  <a:pos x="2310" y="1782"/>
                </a:cxn>
                <a:cxn ang="0">
                  <a:pos x="2520" y="1572"/>
                </a:cxn>
                <a:cxn ang="0">
                  <a:pos x="2730" y="1290"/>
                </a:cxn>
                <a:cxn ang="0">
                  <a:pos x="2940" y="1032"/>
                </a:cxn>
                <a:cxn ang="0">
                  <a:pos x="3150" y="552"/>
                </a:cxn>
                <a:cxn ang="0">
                  <a:pos x="3360" y="0"/>
                </a:cxn>
              </a:cxnLst>
              <a:rect l="0" t="0" r="r" b="b"/>
              <a:pathLst>
                <a:path w="3360" h="2538">
                  <a:moveTo>
                    <a:pt x="0" y="2538"/>
                  </a:moveTo>
                  <a:lnTo>
                    <a:pt x="210" y="2538"/>
                  </a:lnTo>
                  <a:lnTo>
                    <a:pt x="420" y="2532"/>
                  </a:lnTo>
                  <a:lnTo>
                    <a:pt x="630" y="2514"/>
                  </a:lnTo>
                  <a:lnTo>
                    <a:pt x="840" y="2472"/>
                  </a:lnTo>
                  <a:lnTo>
                    <a:pt x="1050" y="2436"/>
                  </a:lnTo>
                  <a:lnTo>
                    <a:pt x="1260" y="2364"/>
                  </a:lnTo>
                  <a:lnTo>
                    <a:pt x="1470" y="2322"/>
                  </a:lnTo>
                  <a:lnTo>
                    <a:pt x="1680" y="2226"/>
                  </a:lnTo>
                  <a:lnTo>
                    <a:pt x="1890" y="2100"/>
                  </a:lnTo>
                  <a:lnTo>
                    <a:pt x="2100" y="1944"/>
                  </a:lnTo>
                  <a:lnTo>
                    <a:pt x="2310" y="1782"/>
                  </a:lnTo>
                  <a:lnTo>
                    <a:pt x="2520" y="1572"/>
                  </a:lnTo>
                  <a:lnTo>
                    <a:pt x="2730" y="1290"/>
                  </a:lnTo>
                  <a:lnTo>
                    <a:pt x="2940" y="1032"/>
                  </a:lnTo>
                  <a:lnTo>
                    <a:pt x="3150" y="552"/>
                  </a:lnTo>
                  <a:lnTo>
                    <a:pt x="336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505200" y="6400800"/>
              <a:ext cx="2971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Size of input time series</a:t>
              </a:r>
              <a:endParaRPr lang="en-US" sz="1600" dirty="0"/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169277" y="3545473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Running time (sec)</a:t>
              </a:r>
              <a:endParaRPr lang="en-US" sz="1600" dirty="0"/>
            </a:p>
          </p:txBody>
        </p:sp>
      </p:grpSp>
      <p:sp>
        <p:nvSpPr>
          <p:cNvPr id="220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066800" y="914400"/>
            <a:ext cx="701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The running time of our algorithm on </a:t>
            </a:r>
            <a:r>
              <a:rPr lang="en-US" sz="1600" dirty="0" err="1" smtClean="0"/>
              <a:t>Koshi</a:t>
            </a:r>
            <a:r>
              <a:rPr lang="en-US" sz="1600" dirty="0" smtClean="0"/>
              <a:t>-ECG (Figure 10) </a:t>
            </a:r>
            <a:r>
              <a:rPr lang="en-US" sz="1600" dirty="0" smtClean="0"/>
              <a:t>data when </a:t>
            </a:r>
            <a:r>
              <a:rPr lang="en-US" sz="1600" i="1" dirty="0" smtClean="0"/>
              <a:t>s = 350.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Rectangle 222"/>
          <p:cNvSpPr>
            <a:spLocks noChangeArrowheads="1"/>
          </p:cNvSpPr>
          <p:nvPr/>
        </p:nvSpPr>
        <p:spPr bwMode="auto">
          <a:xfrm>
            <a:off x="2590800" y="5334000"/>
            <a:ext cx="5105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Hamming distance for all sliding words using Average Link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1" name="Group 230"/>
          <p:cNvGrpSpPr/>
          <p:nvPr/>
        </p:nvGrpSpPr>
        <p:grpSpPr>
          <a:xfrm>
            <a:off x="3429000" y="1447800"/>
            <a:ext cx="4038600" cy="2286000"/>
            <a:chOff x="3352800" y="1752600"/>
            <a:chExt cx="4038600" cy="2286000"/>
          </a:xfrm>
        </p:grpSpPr>
        <p:sp>
          <p:nvSpPr>
            <p:cNvPr id="230" name="Rectangle 229"/>
            <p:cNvSpPr/>
            <p:nvPr/>
          </p:nvSpPr>
          <p:spPr>
            <a:xfrm>
              <a:off x="3352800" y="1752600"/>
              <a:ext cx="4038600" cy="2286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581400" y="1901041"/>
              <a:ext cx="3810000" cy="198515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Three clusters of equal diameter when </a:t>
              </a:r>
              <a:r>
                <a:rPr lang="en-US" sz="14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20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whoid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davud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njoin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dovid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david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ified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frien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oined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oiden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viden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vidan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todow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todov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sonof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Three clusters of equal diameter when </a:t>
              </a:r>
              <a:r>
                <a:rPr lang="en-US" sz="14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40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avuds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ovida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avide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davud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dovid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david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nofpe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nedpe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andpe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en-US" sz="16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57200" y="304800"/>
            <a:ext cx="2094990" cy="6019800"/>
            <a:chOff x="703263" y="76200"/>
            <a:chExt cx="2094990" cy="6019800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98513" y="5929313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vidan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798513" y="5846763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viden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74701" y="5775325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oiden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774701" y="5691188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oined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857251" y="5619750"/>
              <a:ext cx="20037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frien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869951" y="5537200"/>
              <a:ext cx="18915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ified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762001" y="5465763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edpet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809626" y="5381625"/>
              <a:ext cx="23083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ofpet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798513" y="5310188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david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98513" y="5227638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dovid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750888" y="5156200"/>
              <a:ext cx="28212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davud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822326" y="5072063"/>
              <a:ext cx="2180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njoin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750888" y="5000625"/>
              <a:ext cx="26930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whoid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798513" y="4918075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ertod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727076" y="4846638"/>
              <a:ext cx="2885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ndped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762001" y="4762500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ndtod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727076" y="4691063"/>
              <a:ext cx="28212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udson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750888" y="4608513"/>
              <a:ext cx="28212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ddavu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798513" y="4524375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odovi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703263" y="4452938"/>
              <a:ext cx="30457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odowh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774701" y="4370388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onofp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738188" y="4298950"/>
              <a:ext cx="27571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owhat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785813" y="4214813"/>
              <a:ext cx="24526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rwhoi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750888" y="4143375"/>
              <a:ext cx="28212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eddav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762001" y="4060825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endto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750888" y="3989388"/>
              <a:ext cx="27571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vudso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798513" y="3905250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edert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846138" y="3833813"/>
              <a:ext cx="20678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etarf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774701" y="3751263"/>
              <a:ext cx="25167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eterw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822326" y="3679825"/>
              <a:ext cx="2180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enjoi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857251" y="3595688"/>
              <a:ext cx="19556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entif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774701" y="3524250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sonof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785813" y="3441700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todov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738188" y="3370263"/>
              <a:ext cx="27571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todow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727076" y="3286125"/>
              <a:ext cx="2885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andpe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727076" y="3214688"/>
              <a:ext cx="2885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nedpe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774701" y="3132138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nofpe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893763" y="3048000"/>
              <a:ext cx="17633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rfrie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904876" y="2976563"/>
              <a:ext cx="16030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tifie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798513" y="2894013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avide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798513" y="2822575"/>
              <a:ext cx="2468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ovida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750888" y="2738438"/>
              <a:ext cx="27571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avuds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774701" y="2667000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hoide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822326" y="2584450"/>
              <a:ext cx="2180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joine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893763" y="2513013"/>
              <a:ext cx="17633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arfri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904876" y="2428875"/>
              <a:ext cx="16030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ntifi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727076" y="2357438"/>
              <a:ext cx="2885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dandp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74701" y="2274888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denjo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809626" y="2203450"/>
              <a:ext cx="22442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denti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798513" y="2119313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derto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727076" y="2047875"/>
              <a:ext cx="28212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dsono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762001" y="1965325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dtodo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798513" y="1893888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rtodo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727076" y="1809750"/>
              <a:ext cx="2885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dpede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762001" y="1727200"/>
              <a:ext cx="25968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dpete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809626" y="1655763"/>
              <a:ext cx="23083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fpeta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703263" y="1571625"/>
              <a:ext cx="30457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dowha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738188" y="1500188"/>
              <a:ext cx="28052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erwho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822326" y="1417638"/>
              <a:ext cx="22442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fiedd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809626" y="1346200"/>
              <a:ext cx="22923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riend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774701" y="1262063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idand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822326" y="1190625"/>
              <a:ext cx="2180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idenj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809626" y="1108075"/>
              <a:ext cx="22442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ident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774701" y="1036638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iedda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809626" y="952500"/>
              <a:ext cx="22442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iendt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774701" y="881063"/>
              <a:ext cx="25327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inedp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762001" y="798513"/>
              <a:ext cx="26449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peder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798513" y="727075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petar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798513" y="642938"/>
              <a:ext cx="2356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peter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881063" y="571500"/>
              <a:ext cx="1827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tarfr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774701" y="488950"/>
              <a:ext cx="25167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terwh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190627" y="60245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1190627" y="59420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1190627" y="58705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190627" y="57864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190627" y="57150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190627" y="56324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190627" y="55610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1190627" y="54768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190627" y="54054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190627" y="53228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190627" y="52514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1190627" y="51673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1190627" y="50958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1190627" y="50133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1190627" y="49418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1190627" y="48577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1190627" y="47863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1190627" y="47037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1190627" y="46196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1190627" y="45481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1190627" y="44656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1190627" y="43942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1190627" y="43100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1190627" y="42386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1190627" y="41560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1190627" y="40846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1190627" y="40005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1190627" y="39290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1190627" y="38465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1190627" y="37750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>
              <a:off x="1190627" y="36909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5" name="Line 71"/>
            <p:cNvSpPr>
              <a:spLocks noChangeShapeType="1"/>
            </p:cNvSpPr>
            <p:nvPr/>
          </p:nvSpPr>
          <p:spPr bwMode="auto">
            <a:xfrm>
              <a:off x="1190627" y="36195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>
              <a:off x="1190627" y="35369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1190627" y="34655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1190627" y="33813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1190627" y="33099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>
              <a:off x="1190627" y="32273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>
              <a:off x="1190627" y="31432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09" name="Line 85"/>
            <p:cNvSpPr>
              <a:spLocks noChangeShapeType="1"/>
            </p:cNvSpPr>
            <p:nvPr/>
          </p:nvSpPr>
          <p:spPr bwMode="auto">
            <a:xfrm>
              <a:off x="1190627" y="30718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>
              <a:off x="1190627" y="29892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3" name="Line 89"/>
            <p:cNvSpPr>
              <a:spLocks noChangeShapeType="1"/>
            </p:cNvSpPr>
            <p:nvPr/>
          </p:nvSpPr>
          <p:spPr bwMode="auto">
            <a:xfrm>
              <a:off x="1190627" y="29178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5" name="Line 91"/>
            <p:cNvSpPr>
              <a:spLocks noChangeShapeType="1"/>
            </p:cNvSpPr>
            <p:nvPr/>
          </p:nvSpPr>
          <p:spPr bwMode="auto">
            <a:xfrm>
              <a:off x="1190627" y="28336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7" name="Line 93"/>
            <p:cNvSpPr>
              <a:spLocks noChangeShapeType="1"/>
            </p:cNvSpPr>
            <p:nvPr/>
          </p:nvSpPr>
          <p:spPr bwMode="auto">
            <a:xfrm>
              <a:off x="1190627" y="27622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19" name="Line 95"/>
            <p:cNvSpPr>
              <a:spLocks noChangeShapeType="1"/>
            </p:cNvSpPr>
            <p:nvPr/>
          </p:nvSpPr>
          <p:spPr bwMode="auto">
            <a:xfrm>
              <a:off x="1190627" y="26797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1" name="Line 97"/>
            <p:cNvSpPr>
              <a:spLocks noChangeShapeType="1"/>
            </p:cNvSpPr>
            <p:nvPr/>
          </p:nvSpPr>
          <p:spPr bwMode="auto">
            <a:xfrm>
              <a:off x="1190627" y="26082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3" name="Line 99"/>
            <p:cNvSpPr>
              <a:spLocks noChangeShapeType="1"/>
            </p:cNvSpPr>
            <p:nvPr/>
          </p:nvSpPr>
          <p:spPr bwMode="auto">
            <a:xfrm>
              <a:off x="1190627" y="25241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5" name="Line 101"/>
            <p:cNvSpPr>
              <a:spLocks noChangeShapeType="1"/>
            </p:cNvSpPr>
            <p:nvPr/>
          </p:nvSpPr>
          <p:spPr bwMode="auto">
            <a:xfrm>
              <a:off x="1190627" y="24526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7" name="Line 103"/>
            <p:cNvSpPr>
              <a:spLocks noChangeShapeType="1"/>
            </p:cNvSpPr>
            <p:nvPr/>
          </p:nvSpPr>
          <p:spPr bwMode="auto">
            <a:xfrm>
              <a:off x="1190627" y="23701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29" name="Line 105"/>
            <p:cNvSpPr>
              <a:spLocks noChangeShapeType="1"/>
            </p:cNvSpPr>
            <p:nvPr/>
          </p:nvSpPr>
          <p:spPr bwMode="auto">
            <a:xfrm>
              <a:off x="1190627" y="22987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1" name="Line 107"/>
            <p:cNvSpPr>
              <a:spLocks noChangeShapeType="1"/>
            </p:cNvSpPr>
            <p:nvPr/>
          </p:nvSpPr>
          <p:spPr bwMode="auto">
            <a:xfrm>
              <a:off x="1190627" y="22145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3" name="Line 109"/>
            <p:cNvSpPr>
              <a:spLocks noChangeShapeType="1"/>
            </p:cNvSpPr>
            <p:nvPr/>
          </p:nvSpPr>
          <p:spPr bwMode="auto">
            <a:xfrm>
              <a:off x="1190627" y="21431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5" name="Line 111"/>
            <p:cNvSpPr>
              <a:spLocks noChangeShapeType="1"/>
            </p:cNvSpPr>
            <p:nvPr/>
          </p:nvSpPr>
          <p:spPr bwMode="auto">
            <a:xfrm>
              <a:off x="1190627" y="20605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7" name="Line 113"/>
            <p:cNvSpPr>
              <a:spLocks noChangeShapeType="1"/>
            </p:cNvSpPr>
            <p:nvPr/>
          </p:nvSpPr>
          <p:spPr bwMode="auto">
            <a:xfrm>
              <a:off x="1190627" y="19891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39" name="Line 115"/>
            <p:cNvSpPr>
              <a:spLocks noChangeShapeType="1"/>
            </p:cNvSpPr>
            <p:nvPr/>
          </p:nvSpPr>
          <p:spPr bwMode="auto">
            <a:xfrm>
              <a:off x="1190627" y="19050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1" name="Line 117"/>
            <p:cNvSpPr>
              <a:spLocks noChangeShapeType="1"/>
            </p:cNvSpPr>
            <p:nvPr/>
          </p:nvSpPr>
          <p:spPr bwMode="auto">
            <a:xfrm>
              <a:off x="1190627" y="18224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3" name="Line 119"/>
            <p:cNvSpPr>
              <a:spLocks noChangeShapeType="1"/>
            </p:cNvSpPr>
            <p:nvPr/>
          </p:nvSpPr>
          <p:spPr bwMode="auto">
            <a:xfrm>
              <a:off x="1190627" y="17510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5" name="Line 121"/>
            <p:cNvSpPr>
              <a:spLocks noChangeShapeType="1"/>
            </p:cNvSpPr>
            <p:nvPr/>
          </p:nvSpPr>
          <p:spPr bwMode="auto">
            <a:xfrm>
              <a:off x="1190627" y="16668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7" name="Line 123"/>
            <p:cNvSpPr>
              <a:spLocks noChangeShapeType="1"/>
            </p:cNvSpPr>
            <p:nvPr/>
          </p:nvSpPr>
          <p:spPr bwMode="auto">
            <a:xfrm>
              <a:off x="1190627" y="159543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49" name="Line 125"/>
            <p:cNvSpPr>
              <a:spLocks noChangeShapeType="1"/>
            </p:cNvSpPr>
            <p:nvPr/>
          </p:nvSpPr>
          <p:spPr bwMode="auto">
            <a:xfrm>
              <a:off x="1190627" y="15128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1" name="Line 127"/>
            <p:cNvSpPr>
              <a:spLocks noChangeShapeType="1"/>
            </p:cNvSpPr>
            <p:nvPr/>
          </p:nvSpPr>
          <p:spPr bwMode="auto">
            <a:xfrm>
              <a:off x="1190627" y="14414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3" name="Line 129"/>
            <p:cNvSpPr>
              <a:spLocks noChangeShapeType="1"/>
            </p:cNvSpPr>
            <p:nvPr/>
          </p:nvSpPr>
          <p:spPr bwMode="auto">
            <a:xfrm>
              <a:off x="1190627" y="13573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5" name="Line 131"/>
            <p:cNvSpPr>
              <a:spLocks noChangeShapeType="1"/>
            </p:cNvSpPr>
            <p:nvPr/>
          </p:nvSpPr>
          <p:spPr bwMode="auto">
            <a:xfrm>
              <a:off x="1190627" y="128587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7" name="Line 133"/>
            <p:cNvSpPr>
              <a:spLocks noChangeShapeType="1"/>
            </p:cNvSpPr>
            <p:nvPr/>
          </p:nvSpPr>
          <p:spPr bwMode="auto">
            <a:xfrm>
              <a:off x="1190627" y="12033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59" name="Line 135"/>
            <p:cNvSpPr>
              <a:spLocks noChangeShapeType="1"/>
            </p:cNvSpPr>
            <p:nvPr/>
          </p:nvSpPr>
          <p:spPr bwMode="auto">
            <a:xfrm>
              <a:off x="1190627" y="11318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1" name="Line 137"/>
            <p:cNvSpPr>
              <a:spLocks noChangeShapeType="1"/>
            </p:cNvSpPr>
            <p:nvPr/>
          </p:nvSpPr>
          <p:spPr bwMode="auto">
            <a:xfrm>
              <a:off x="1190627" y="10477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3" name="Line 139"/>
            <p:cNvSpPr>
              <a:spLocks noChangeShapeType="1"/>
            </p:cNvSpPr>
            <p:nvPr/>
          </p:nvSpPr>
          <p:spPr bwMode="auto">
            <a:xfrm>
              <a:off x="1190627" y="97631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5" name="Line 141"/>
            <p:cNvSpPr>
              <a:spLocks noChangeShapeType="1"/>
            </p:cNvSpPr>
            <p:nvPr/>
          </p:nvSpPr>
          <p:spPr bwMode="auto">
            <a:xfrm>
              <a:off x="1190627" y="893763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7" name="Line 143"/>
            <p:cNvSpPr>
              <a:spLocks noChangeShapeType="1"/>
            </p:cNvSpPr>
            <p:nvPr/>
          </p:nvSpPr>
          <p:spPr bwMode="auto">
            <a:xfrm>
              <a:off x="1190627" y="822325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69" name="Line 145"/>
            <p:cNvSpPr>
              <a:spLocks noChangeShapeType="1"/>
            </p:cNvSpPr>
            <p:nvPr/>
          </p:nvSpPr>
          <p:spPr bwMode="auto">
            <a:xfrm>
              <a:off x="1190627" y="738188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>
              <a:off x="1190627" y="66675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3" name="Line 149"/>
            <p:cNvSpPr>
              <a:spLocks noChangeShapeType="1"/>
            </p:cNvSpPr>
            <p:nvPr/>
          </p:nvSpPr>
          <p:spPr bwMode="auto">
            <a:xfrm>
              <a:off x="1190627" y="584200"/>
              <a:ext cx="1251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1190627" y="5942013"/>
              <a:ext cx="66832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03" y="52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52">
                  <a:moveTo>
                    <a:pt x="0" y="52"/>
                  </a:moveTo>
                  <a:lnTo>
                    <a:pt x="203" y="52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1190627" y="3465513"/>
              <a:ext cx="66832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03" y="45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45">
                  <a:moveTo>
                    <a:pt x="0" y="45"/>
                  </a:moveTo>
                  <a:lnTo>
                    <a:pt x="203" y="45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1190627" y="738188"/>
              <a:ext cx="66832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03" y="53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53">
                  <a:moveTo>
                    <a:pt x="0" y="53"/>
                  </a:moveTo>
                  <a:lnTo>
                    <a:pt x="203" y="53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1190627" y="1203325"/>
              <a:ext cx="66832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03" y="52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52">
                  <a:moveTo>
                    <a:pt x="0" y="52"/>
                  </a:moveTo>
                  <a:lnTo>
                    <a:pt x="203" y="52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1190627" y="1989138"/>
              <a:ext cx="66832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03" y="45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45">
                  <a:moveTo>
                    <a:pt x="0" y="45"/>
                  </a:moveTo>
                  <a:lnTo>
                    <a:pt x="203" y="45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1190627" y="1822450"/>
              <a:ext cx="66832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03" y="52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52">
                  <a:moveTo>
                    <a:pt x="0" y="52"/>
                  </a:moveTo>
                  <a:lnTo>
                    <a:pt x="203" y="52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1190627" y="5322888"/>
              <a:ext cx="66832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03" y="52"/>
                </a:cxn>
                <a:cxn ang="0">
                  <a:pos x="203" y="0"/>
                </a:cxn>
                <a:cxn ang="0">
                  <a:pos x="0" y="0"/>
                </a:cxn>
              </a:cxnLst>
              <a:rect l="0" t="0" r="r" b="b"/>
              <a:pathLst>
                <a:path w="203" h="52">
                  <a:moveTo>
                    <a:pt x="0" y="52"/>
                  </a:moveTo>
                  <a:lnTo>
                    <a:pt x="203" y="52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1190627" y="774700"/>
              <a:ext cx="241977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735" y="75"/>
                </a:cxn>
                <a:cxn ang="0">
                  <a:pos x="735" y="0"/>
                </a:cxn>
                <a:cxn ang="0">
                  <a:pos x="203" y="0"/>
                </a:cxn>
              </a:cxnLst>
              <a:rect l="0" t="0" r="r" b="b"/>
              <a:pathLst>
                <a:path w="735" h="75">
                  <a:moveTo>
                    <a:pt x="0" y="75"/>
                  </a:moveTo>
                  <a:lnTo>
                    <a:pt x="735" y="75"/>
                  </a:lnTo>
                  <a:lnTo>
                    <a:pt x="735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1190627" y="5870575"/>
              <a:ext cx="24197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5" y="0"/>
                </a:cxn>
                <a:cxn ang="0">
                  <a:pos x="735" y="75"/>
                </a:cxn>
                <a:cxn ang="0">
                  <a:pos x="203" y="75"/>
                </a:cxn>
              </a:cxnLst>
              <a:rect l="0" t="0" r="r" b="b"/>
              <a:pathLst>
                <a:path w="735" h="75">
                  <a:moveTo>
                    <a:pt x="0" y="0"/>
                  </a:moveTo>
                  <a:lnTo>
                    <a:pt x="735" y="0"/>
                  </a:lnTo>
                  <a:lnTo>
                    <a:pt x="735" y="75"/>
                  </a:lnTo>
                  <a:lnTo>
                    <a:pt x="203" y="7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1190627" y="5251450"/>
              <a:ext cx="241977" cy="106363"/>
            </a:xfrm>
            <a:custGeom>
              <a:avLst/>
              <a:gdLst/>
              <a:ahLst/>
              <a:cxnLst>
                <a:cxn ang="0">
                  <a:pos x="203" y="67"/>
                </a:cxn>
                <a:cxn ang="0">
                  <a:pos x="735" y="67"/>
                </a:cxn>
                <a:cxn ang="0">
                  <a:pos x="735" y="0"/>
                </a:cxn>
                <a:cxn ang="0">
                  <a:pos x="0" y="0"/>
                </a:cxn>
              </a:cxnLst>
              <a:rect l="0" t="0" r="r" b="b"/>
              <a:pathLst>
                <a:path w="735" h="67">
                  <a:moveTo>
                    <a:pt x="203" y="67"/>
                  </a:moveTo>
                  <a:lnTo>
                    <a:pt x="735" y="67"/>
                  </a:lnTo>
                  <a:lnTo>
                    <a:pt x="73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1190627" y="2917825"/>
              <a:ext cx="419756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75" y="45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45">
                  <a:moveTo>
                    <a:pt x="0" y="45"/>
                  </a:moveTo>
                  <a:lnTo>
                    <a:pt x="1275" y="45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1190627" y="4548188"/>
              <a:ext cx="419756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75" y="45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45">
                  <a:moveTo>
                    <a:pt x="0" y="45"/>
                  </a:moveTo>
                  <a:lnTo>
                    <a:pt x="1275" y="45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1190627" y="3309938"/>
              <a:ext cx="419756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75" y="45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45">
                  <a:moveTo>
                    <a:pt x="0" y="45"/>
                  </a:moveTo>
                  <a:lnTo>
                    <a:pt x="1275" y="45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164"/>
            <p:cNvSpPr>
              <a:spLocks/>
            </p:cNvSpPr>
            <p:nvPr/>
          </p:nvSpPr>
          <p:spPr bwMode="auto">
            <a:xfrm>
              <a:off x="1190627" y="4857750"/>
              <a:ext cx="419756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1275" y="53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3">
                  <a:moveTo>
                    <a:pt x="0" y="53"/>
                  </a:moveTo>
                  <a:lnTo>
                    <a:pt x="1275" y="53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1190627" y="1047750"/>
              <a:ext cx="419756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1275" y="53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3">
                  <a:moveTo>
                    <a:pt x="0" y="53"/>
                  </a:moveTo>
                  <a:lnTo>
                    <a:pt x="1275" y="53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166"/>
            <p:cNvSpPr>
              <a:spLocks/>
            </p:cNvSpPr>
            <p:nvPr/>
          </p:nvSpPr>
          <p:spPr bwMode="auto">
            <a:xfrm>
              <a:off x="1190627" y="1250950"/>
              <a:ext cx="419756" cy="10636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1275" y="67"/>
                </a:cxn>
                <a:cxn ang="0">
                  <a:pos x="1275" y="0"/>
                </a:cxn>
                <a:cxn ang="0">
                  <a:pos x="203" y="0"/>
                </a:cxn>
              </a:cxnLst>
              <a:rect l="0" t="0" r="r" b="b"/>
              <a:pathLst>
                <a:path w="1275" h="67">
                  <a:moveTo>
                    <a:pt x="0" y="67"/>
                  </a:moveTo>
                  <a:lnTo>
                    <a:pt x="1275" y="67"/>
                  </a:lnTo>
                  <a:lnTo>
                    <a:pt x="1275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167"/>
            <p:cNvSpPr>
              <a:spLocks/>
            </p:cNvSpPr>
            <p:nvPr/>
          </p:nvSpPr>
          <p:spPr bwMode="auto">
            <a:xfrm>
              <a:off x="1190627" y="2679700"/>
              <a:ext cx="419756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275" y="52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2">
                  <a:moveTo>
                    <a:pt x="0" y="52"/>
                  </a:moveTo>
                  <a:lnTo>
                    <a:pt x="1275" y="52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168"/>
            <p:cNvSpPr>
              <a:spLocks/>
            </p:cNvSpPr>
            <p:nvPr/>
          </p:nvSpPr>
          <p:spPr bwMode="auto">
            <a:xfrm>
              <a:off x="1190627" y="1441450"/>
              <a:ext cx="419756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75" y="45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45">
                  <a:moveTo>
                    <a:pt x="0" y="45"/>
                  </a:moveTo>
                  <a:lnTo>
                    <a:pt x="1275" y="45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1190627" y="3846513"/>
              <a:ext cx="419756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275" y="52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2">
                  <a:moveTo>
                    <a:pt x="0" y="52"/>
                  </a:moveTo>
                  <a:lnTo>
                    <a:pt x="1275" y="52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170"/>
            <p:cNvSpPr>
              <a:spLocks/>
            </p:cNvSpPr>
            <p:nvPr/>
          </p:nvSpPr>
          <p:spPr bwMode="auto">
            <a:xfrm>
              <a:off x="1190627" y="5476875"/>
              <a:ext cx="419756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1275" y="53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3">
                  <a:moveTo>
                    <a:pt x="0" y="53"/>
                  </a:moveTo>
                  <a:lnTo>
                    <a:pt x="1275" y="53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171"/>
            <p:cNvSpPr>
              <a:spLocks/>
            </p:cNvSpPr>
            <p:nvPr/>
          </p:nvSpPr>
          <p:spPr bwMode="auto">
            <a:xfrm>
              <a:off x="1190627" y="2214563"/>
              <a:ext cx="419756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1275" y="53"/>
                </a:cxn>
                <a:cxn ang="0">
                  <a:pos x="1275" y="0"/>
                </a:cxn>
                <a:cxn ang="0">
                  <a:pos x="0" y="0"/>
                </a:cxn>
              </a:cxnLst>
              <a:rect l="0" t="0" r="r" b="b"/>
              <a:pathLst>
                <a:path w="1275" h="53">
                  <a:moveTo>
                    <a:pt x="0" y="53"/>
                  </a:moveTo>
                  <a:lnTo>
                    <a:pt x="1275" y="53"/>
                  </a:lnTo>
                  <a:lnTo>
                    <a:pt x="12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172"/>
            <p:cNvSpPr>
              <a:spLocks/>
            </p:cNvSpPr>
            <p:nvPr/>
          </p:nvSpPr>
          <p:spPr bwMode="auto">
            <a:xfrm>
              <a:off x="1190627" y="2251075"/>
              <a:ext cx="419756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275" y="75"/>
                </a:cxn>
                <a:cxn ang="0">
                  <a:pos x="1275" y="0"/>
                </a:cxn>
              </a:cxnLst>
              <a:rect l="0" t="0" r="r" b="b"/>
              <a:pathLst>
                <a:path w="1275" h="75">
                  <a:moveTo>
                    <a:pt x="0" y="75"/>
                  </a:moveTo>
                  <a:lnTo>
                    <a:pt x="1275" y="75"/>
                  </a:lnTo>
                  <a:lnTo>
                    <a:pt x="12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1190627" y="3227388"/>
              <a:ext cx="597535" cy="119063"/>
            </a:xfrm>
            <a:custGeom>
              <a:avLst/>
              <a:gdLst/>
              <a:ahLst/>
              <a:cxnLst>
                <a:cxn ang="0">
                  <a:pos x="1275" y="75"/>
                </a:cxn>
                <a:cxn ang="0">
                  <a:pos x="1815" y="75"/>
                </a:cxn>
                <a:cxn ang="0">
                  <a:pos x="1815" y="0"/>
                </a:cxn>
                <a:cxn ang="0">
                  <a:pos x="0" y="0"/>
                </a:cxn>
              </a:cxnLst>
              <a:rect l="0" t="0" r="r" b="b"/>
              <a:pathLst>
                <a:path w="1815" h="75">
                  <a:moveTo>
                    <a:pt x="1275" y="75"/>
                  </a:moveTo>
                  <a:lnTo>
                    <a:pt x="1815" y="75"/>
                  </a:lnTo>
                  <a:lnTo>
                    <a:pt x="181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174"/>
            <p:cNvSpPr>
              <a:spLocks/>
            </p:cNvSpPr>
            <p:nvPr/>
          </p:nvSpPr>
          <p:spPr bwMode="auto">
            <a:xfrm>
              <a:off x="1190627" y="2833688"/>
              <a:ext cx="597535" cy="119063"/>
            </a:xfrm>
            <a:custGeom>
              <a:avLst/>
              <a:gdLst/>
              <a:ahLst/>
              <a:cxnLst>
                <a:cxn ang="0">
                  <a:pos x="1275" y="75"/>
                </a:cxn>
                <a:cxn ang="0">
                  <a:pos x="1815" y="75"/>
                </a:cxn>
                <a:cxn ang="0">
                  <a:pos x="1815" y="0"/>
                </a:cxn>
                <a:cxn ang="0">
                  <a:pos x="0" y="0"/>
                </a:cxn>
              </a:cxnLst>
              <a:rect l="0" t="0" r="r" b="b"/>
              <a:pathLst>
                <a:path w="1815" h="75">
                  <a:moveTo>
                    <a:pt x="1275" y="75"/>
                  </a:moveTo>
                  <a:lnTo>
                    <a:pt x="1815" y="75"/>
                  </a:lnTo>
                  <a:lnTo>
                    <a:pt x="181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175"/>
            <p:cNvSpPr>
              <a:spLocks/>
            </p:cNvSpPr>
            <p:nvPr/>
          </p:nvSpPr>
          <p:spPr bwMode="auto">
            <a:xfrm>
              <a:off x="1190627" y="2024063"/>
              <a:ext cx="597535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815" y="75"/>
                </a:cxn>
                <a:cxn ang="0">
                  <a:pos x="1815" y="0"/>
                </a:cxn>
                <a:cxn ang="0">
                  <a:pos x="203" y="0"/>
                </a:cxn>
              </a:cxnLst>
              <a:rect l="0" t="0" r="r" b="b"/>
              <a:pathLst>
                <a:path w="1815" h="75">
                  <a:moveTo>
                    <a:pt x="0" y="75"/>
                  </a:moveTo>
                  <a:lnTo>
                    <a:pt x="1815" y="75"/>
                  </a:lnTo>
                  <a:lnTo>
                    <a:pt x="1815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176"/>
            <p:cNvSpPr>
              <a:spLocks/>
            </p:cNvSpPr>
            <p:nvPr/>
          </p:nvSpPr>
          <p:spPr bwMode="auto">
            <a:xfrm>
              <a:off x="1190627" y="1751013"/>
              <a:ext cx="597535" cy="119063"/>
            </a:xfrm>
            <a:custGeom>
              <a:avLst/>
              <a:gdLst/>
              <a:ahLst/>
              <a:cxnLst>
                <a:cxn ang="0">
                  <a:pos x="203" y="75"/>
                </a:cxn>
                <a:cxn ang="0">
                  <a:pos x="1815" y="75"/>
                </a:cxn>
                <a:cxn ang="0">
                  <a:pos x="1815" y="0"/>
                </a:cxn>
                <a:cxn ang="0">
                  <a:pos x="0" y="0"/>
                </a:cxn>
              </a:cxnLst>
              <a:rect l="0" t="0" r="r" b="b"/>
              <a:pathLst>
                <a:path w="1815" h="75">
                  <a:moveTo>
                    <a:pt x="203" y="75"/>
                  </a:moveTo>
                  <a:lnTo>
                    <a:pt x="1815" y="75"/>
                  </a:lnTo>
                  <a:lnTo>
                    <a:pt x="181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1190627" y="3881438"/>
              <a:ext cx="597535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815" y="75"/>
                </a:cxn>
                <a:cxn ang="0">
                  <a:pos x="1815" y="0"/>
                </a:cxn>
                <a:cxn ang="0">
                  <a:pos x="1275" y="0"/>
                </a:cxn>
              </a:cxnLst>
              <a:rect l="0" t="0" r="r" b="b"/>
              <a:pathLst>
                <a:path w="1815" h="75">
                  <a:moveTo>
                    <a:pt x="0" y="75"/>
                  </a:moveTo>
                  <a:lnTo>
                    <a:pt x="1815" y="75"/>
                  </a:lnTo>
                  <a:lnTo>
                    <a:pt x="1815" y="0"/>
                  </a:lnTo>
                  <a:lnTo>
                    <a:pt x="12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178"/>
            <p:cNvSpPr>
              <a:spLocks/>
            </p:cNvSpPr>
            <p:nvPr/>
          </p:nvSpPr>
          <p:spPr bwMode="auto">
            <a:xfrm>
              <a:off x="1190627" y="5786438"/>
              <a:ext cx="775314" cy="142875"/>
            </a:xfrm>
            <a:custGeom>
              <a:avLst/>
              <a:gdLst/>
              <a:ahLst/>
              <a:cxnLst>
                <a:cxn ang="0">
                  <a:pos x="735" y="90"/>
                </a:cxn>
                <a:cxn ang="0">
                  <a:pos x="2355" y="90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90">
                  <a:moveTo>
                    <a:pt x="735" y="90"/>
                  </a:moveTo>
                  <a:lnTo>
                    <a:pt x="2355" y="90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179"/>
            <p:cNvSpPr>
              <a:spLocks/>
            </p:cNvSpPr>
            <p:nvPr/>
          </p:nvSpPr>
          <p:spPr bwMode="auto">
            <a:xfrm>
              <a:off x="1190627" y="584200"/>
              <a:ext cx="775314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355" y="52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52">
                  <a:moveTo>
                    <a:pt x="0" y="52"/>
                  </a:moveTo>
                  <a:lnTo>
                    <a:pt x="2355" y="52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180"/>
            <p:cNvSpPr>
              <a:spLocks/>
            </p:cNvSpPr>
            <p:nvPr/>
          </p:nvSpPr>
          <p:spPr bwMode="auto">
            <a:xfrm>
              <a:off x="1190627" y="3500438"/>
              <a:ext cx="775314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2355" y="75"/>
                </a:cxn>
                <a:cxn ang="0">
                  <a:pos x="2355" y="0"/>
                </a:cxn>
                <a:cxn ang="0">
                  <a:pos x="203" y="0"/>
                </a:cxn>
              </a:cxnLst>
              <a:rect l="0" t="0" r="r" b="b"/>
              <a:pathLst>
                <a:path w="2355" h="75">
                  <a:moveTo>
                    <a:pt x="0" y="75"/>
                  </a:moveTo>
                  <a:lnTo>
                    <a:pt x="2355" y="75"/>
                  </a:lnTo>
                  <a:lnTo>
                    <a:pt x="2355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1190627" y="3071813"/>
              <a:ext cx="775314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355" y="45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45">
                  <a:moveTo>
                    <a:pt x="0" y="45"/>
                  </a:moveTo>
                  <a:lnTo>
                    <a:pt x="2355" y="45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182"/>
            <p:cNvSpPr>
              <a:spLocks/>
            </p:cNvSpPr>
            <p:nvPr/>
          </p:nvSpPr>
          <p:spPr bwMode="auto">
            <a:xfrm>
              <a:off x="1190627" y="4310063"/>
              <a:ext cx="775314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355" y="53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53">
                  <a:moveTo>
                    <a:pt x="0" y="53"/>
                  </a:moveTo>
                  <a:lnTo>
                    <a:pt x="2355" y="53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183"/>
            <p:cNvSpPr>
              <a:spLocks/>
            </p:cNvSpPr>
            <p:nvPr/>
          </p:nvSpPr>
          <p:spPr bwMode="auto">
            <a:xfrm>
              <a:off x="1190627" y="4465638"/>
              <a:ext cx="775314" cy="119063"/>
            </a:xfrm>
            <a:custGeom>
              <a:avLst/>
              <a:gdLst/>
              <a:ahLst/>
              <a:cxnLst>
                <a:cxn ang="0">
                  <a:pos x="1275" y="75"/>
                </a:cxn>
                <a:cxn ang="0">
                  <a:pos x="2355" y="75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75">
                  <a:moveTo>
                    <a:pt x="1275" y="75"/>
                  </a:moveTo>
                  <a:lnTo>
                    <a:pt x="2355" y="75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1190627" y="4084638"/>
              <a:ext cx="775314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355" y="45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45">
                  <a:moveTo>
                    <a:pt x="0" y="45"/>
                  </a:moveTo>
                  <a:lnTo>
                    <a:pt x="2355" y="45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1190627" y="5095875"/>
              <a:ext cx="775314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355" y="45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45">
                  <a:moveTo>
                    <a:pt x="0" y="45"/>
                  </a:moveTo>
                  <a:lnTo>
                    <a:pt x="2355" y="45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186"/>
            <p:cNvSpPr>
              <a:spLocks/>
            </p:cNvSpPr>
            <p:nvPr/>
          </p:nvSpPr>
          <p:spPr bwMode="auto">
            <a:xfrm>
              <a:off x="1190627" y="976313"/>
              <a:ext cx="775314" cy="107950"/>
            </a:xfrm>
            <a:custGeom>
              <a:avLst/>
              <a:gdLst/>
              <a:ahLst/>
              <a:cxnLst>
                <a:cxn ang="0">
                  <a:pos x="1275" y="68"/>
                </a:cxn>
                <a:cxn ang="0">
                  <a:pos x="2355" y="68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68">
                  <a:moveTo>
                    <a:pt x="1275" y="68"/>
                  </a:moveTo>
                  <a:lnTo>
                    <a:pt x="2355" y="68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187"/>
            <p:cNvSpPr>
              <a:spLocks/>
            </p:cNvSpPr>
            <p:nvPr/>
          </p:nvSpPr>
          <p:spPr bwMode="auto">
            <a:xfrm>
              <a:off x="1190627" y="5632450"/>
              <a:ext cx="775314" cy="8255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355" y="52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52">
                  <a:moveTo>
                    <a:pt x="0" y="52"/>
                  </a:moveTo>
                  <a:lnTo>
                    <a:pt x="2355" y="52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188"/>
            <p:cNvSpPr>
              <a:spLocks/>
            </p:cNvSpPr>
            <p:nvPr/>
          </p:nvSpPr>
          <p:spPr bwMode="auto">
            <a:xfrm>
              <a:off x="1190627" y="1595438"/>
              <a:ext cx="775314" cy="7143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355" y="45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45">
                  <a:moveTo>
                    <a:pt x="0" y="45"/>
                  </a:moveTo>
                  <a:lnTo>
                    <a:pt x="2355" y="45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1190627" y="4894263"/>
              <a:ext cx="775314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2355" y="75"/>
                </a:cxn>
                <a:cxn ang="0">
                  <a:pos x="2355" y="0"/>
                </a:cxn>
                <a:cxn ang="0">
                  <a:pos x="1275" y="0"/>
                </a:cxn>
              </a:cxnLst>
              <a:rect l="0" t="0" r="r" b="b"/>
              <a:pathLst>
                <a:path w="2355" h="75">
                  <a:moveTo>
                    <a:pt x="0" y="75"/>
                  </a:moveTo>
                  <a:lnTo>
                    <a:pt x="2355" y="75"/>
                  </a:lnTo>
                  <a:lnTo>
                    <a:pt x="2355" y="0"/>
                  </a:lnTo>
                  <a:lnTo>
                    <a:pt x="12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1190627" y="3690938"/>
              <a:ext cx="775314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355" y="53"/>
                </a:cxn>
                <a:cxn ang="0">
                  <a:pos x="2355" y="0"/>
                </a:cxn>
                <a:cxn ang="0">
                  <a:pos x="0" y="0"/>
                </a:cxn>
              </a:cxnLst>
              <a:rect l="0" t="0" r="r" b="b"/>
              <a:pathLst>
                <a:path w="2355" h="53">
                  <a:moveTo>
                    <a:pt x="0" y="53"/>
                  </a:moveTo>
                  <a:lnTo>
                    <a:pt x="2355" y="53"/>
                  </a:lnTo>
                  <a:lnTo>
                    <a:pt x="235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1190627" y="2309813"/>
              <a:ext cx="893833" cy="142875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715" y="90"/>
                </a:cxn>
                <a:cxn ang="0">
                  <a:pos x="2715" y="0"/>
                </a:cxn>
                <a:cxn ang="0">
                  <a:pos x="1275" y="0"/>
                </a:cxn>
              </a:cxnLst>
              <a:rect l="0" t="0" r="r" b="b"/>
              <a:pathLst>
                <a:path w="2715" h="90">
                  <a:moveTo>
                    <a:pt x="0" y="90"/>
                  </a:moveTo>
                  <a:lnTo>
                    <a:pt x="2715" y="90"/>
                  </a:lnTo>
                  <a:lnTo>
                    <a:pt x="2715" y="0"/>
                  </a:lnTo>
                  <a:lnTo>
                    <a:pt x="12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192"/>
            <p:cNvSpPr>
              <a:spLocks/>
            </p:cNvSpPr>
            <p:nvPr/>
          </p:nvSpPr>
          <p:spPr bwMode="auto">
            <a:xfrm>
              <a:off x="1190627" y="4119563"/>
              <a:ext cx="953093" cy="119063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2895" y="75"/>
                </a:cxn>
                <a:cxn ang="0">
                  <a:pos x="2895" y="0"/>
                </a:cxn>
                <a:cxn ang="0">
                  <a:pos x="2355" y="0"/>
                </a:cxn>
              </a:cxnLst>
              <a:rect l="0" t="0" r="r" b="b"/>
              <a:pathLst>
                <a:path w="2895" h="75">
                  <a:moveTo>
                    <a:pt x="0" y="75"/>
                  </a:moveTo>
                  <a:lnTo>
                    <a:pt x="2895" y="75"/>
                  </a:lnTo>
                  <a:lnTo>
                    <a:pt x="2895" y="0"/>
                  </a:lnTo>
                  <a:lnTo>
                    <a:pt x="235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193"/>
            <p:cNvSpPr>
              <a:spLocks/>
            </p:cNvSpPr>
            <p:nvPr/>
          </p:nvSpPr>
          <p:spPr bwMode="auto">
            <a:xfrm>
              <a:off x="1610383" y="1298575"/>
              <a:ext cx="533337" cy="17780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620" y="112"/>
                </a:cxn>
                <a:cxn ang="0">
                  <a:pos x="1620" y="0"/>
                </a:cxn>
                <a:cxn ang="0">
                  <a:pos x="0" y="0"/>
                </a:cxn>
              </a:cxnLst>
              <a:rect l="0" t="0" r="r" b="b"/>
              <a:pathLst>
                <a:path w="1620" h="112">
                  <a:moveTo>
                    <a:pt x="0" y="112"/>
                  </a:moveTo>
                  <a:lnTo>
                    <a:pt x="1620" y="112"/>
                  </a:lnTo>
                  <a:lnTo>
                    <a:pt x="162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194"/>
            <p:cNvSpPr>
              <a:spLocks/>
            </p:cNvSpPr>
            <p:nvPr/>
          </p:nvSpPr>
          <p:spPr bwMode="auto">
            <a:xfrm>
              <a:off x="1610383" y="2727325"/>
              <a:ext cx="533337" cy="166688"/>
            </a:xfrm>
            <a:custGeom>
              <a:avLst/>
              <a:gdLst/>
              <a:ahLst/>
              <a:cxnLst>
                <a:cxn ang="0">
                  <a:pos x="540" y="105"/>
                </a:cxn>
                <a:cxn ang="0">
                  <a:pos x="1620" y="105"/>
                </a:cxn>
                <a:cxn ang="0">
                  <a:pos x="1620" y="0"/>
                </a:cxn>
                <a:cxn ang="0">
                  <a:pos x="0" y="0"/>
                </a:cxn>
              </a:cxnLst>
              <a:rect l="0" t="0" r="r" b="b"/>
              <a:pathLst>
                <a:path w="1620" h="105">
                  <a:moveTo>
                    <a:pt x="540" y="105"/>
                  </a:moveTo>
                  <a:lnTo>
                    <a:pt x="1620" y="105"/>
                  </a:lnTo>
                  <a:lnTo>
                    <a:pt x="162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195"/>
            <p:cNvSpPr>
              <a:spLocks/>
            </p:cNvSpPr>
            <p:nvPr/>
          </p:nvSpPr>
          <p:spPr bwMode="auto">
            <a:xfrm>
              <a:off x="1788162" y="2084388"/>
              <a:ext cx="412513" cy="296863"/>
            </a:xfrm>
            <a:custGeom>
              <a:avLst/>
              <a:gdLst/>
              <a:ahLst/>
              <a:cxnLst>
                <a:cxn ang="0">
                  <a:pos x="900" y="187"/>
                </a:cxn>
                <a:cxn ang="0">
                  <a:pos x="1253" y="187"/>
                </a:cxn>
                <a:cxn ang="0">
                  <a:pos x="1253" y="0"/>
                </a:cxn>
                <a:cxn ang="0">
                  <a:pos x="0" y="0"/>
                </a:cxn>
              </a:cxnLst>
              <a:rect l="0" t="0" r="r" b="b"/>
              <a:pathLst>
                <a:path w="1253" h="187">
                  <a:moveTo>
                    <a:pt x="900" y="187"/>
                  </a:moveTo>
                  <a:lnTo>
                    <a:pt x="1253" y="187"/>
                  </a:lnTo>
                  <a:lnTo>
                    <a:pt x="125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196"/>
            <p:cNvSpPr>
              <a:spLocks/>
            </p:cNvSpPr>
            <p:nvPr/>
          </p:nvSpPr>
          <p:spPr bwMode="auto">
            <a:xfrm>
              <a:off x="1190627" y="4786313"/>
              <a:ext cx="1010048" cy="166688"/>
            </a:xfrm>
            <a:custGeom>
              <a:avLst/>
              <a:gdLst/>
              <a:ahLst/>
              <a:cxnLst>
                <a:cxn ang="0">
                  <a:pos x="2355" y="105"/>
                </a:cxn>
                <a:cxn ang="0">
                  <a:pos x="3068" y="105"/>
                </a:cxn>
                <a:cxn ang="0">
                  <a:pos x="3068" y="0"/>
                </a:cxn>
                <a:cxn ang="0">
                  <a:pos x="0" y="0"/>
                </a:cxn>
              </a:cxnLst>
              <a:rect l="0" t="0" r="r" b="b"/>
              <a:pathLst>
                <a:path w="3068" h="105">
                  <a:moveTo>
                    <a:pt x="2355" y="105"/>
                  </a:moveTo>
                  <a:lnTo>
                    <a:pt x="3068" y="105"/>
                  </a:lnTo>
                  <a:lnTo>
                    <a:pt x="306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197"/>
            <p:cNvSpPr>
              <a:spLocks/>
            </p:cNvSpPr>
            <p:nvPr/>
          </p:nvSpPr>
          <p:spPr bwMode="auto">
            <a:xfrm>
              <a:off x="1965941" y="5680075"/>
              <a:ext cx="264364" cy="17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3" y="0"/>
                </a:cxn>
                <a:cxn ang="0">
                  <a:pos x="803" y="112"/>
                </a:cxn>
                <a:cxn ang="0">
                  <a:pos x="0" y="112"/>
                </a:cxn>
              </a:cxnLst>
              <a:rect l="0" t="0" r="r" b="b"/>
              <a:pathLst>
                <a:path w="803" h="112">
                  <a:moveTo>
                    <a:pt x="0" y="0"/>
                  </a:moveTo>
                  <a:lnTo>
                    <a:pt x="803" y="0"/>
                  </a:lnTo>
                  <a:lnTo>
                    <a:pt x="803" y="112"/>
                  </a:lnTo>
                  <a:lnTo>
                    <a:pt x="0" y="11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198"/>
            <p:cNvSpPr>
              <a:spLocks/>
            </p:cNvSpPr>
            <p:nvPr/>
          </p:nvSpPr>
          <p:spPr bwMode="auto">
            <a:xfrm>
              <a:off x="1788162" y="3108325"/>
              <a:ext cx="471773" cy="17780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433" y="112"/>
                </a:cxn>
                <a:cxn ang="0">
                  <a:pos x="1433" y="0"/>
                </a:cxn>
                <a:cxn ang="0">
                  <a:pos x="540" y="0"/>
                </a:cxn>
              </a:cxnLst>
              <a:rect l="0" t="0" r="r" b="b"/>
              <a:pathLst>
                <a:path w="1433" h="112">
                  <a:moveTo>
                    <a:pt x="0" y="112"/>
                  </a:moveTo>
                  <a:lnTo>
                    <a:pt x="1433" y="112"/>
                  </a:lnTo>
                  <a:lnTo>
                    <a:pt x="1433" y="0"/>
                  </a:lnTo>
                  <a:lnTo>
                    <a:pt x="54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199"/>
            <p:cNvSpPr>
              <a:spLocks/>
            </p:cNvSpPr>
            <p:nvPr/>
          </p:nvSpPr>
          <p:spPr bwMode="auto">
            <a:xfrm>
              <a:off x="1432604" y="5132388"/>
              <a:ext cx="827331" cy="17780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513" y="112"/>
                </a:cxn>
                <a:cxn ang="0">
                  <a:pos x="2513" y="0"/>
                </a:cxn>
                <a:cxn ang="0">
                  <a:pos x="1620" y="0"/>
                </a:cxn>
              </a:cxnLst>
              <a:rect l="0" t="0" r="r" b="b"/>
              <a:pathLst>
                <a:path w="2513" h="112">
                  <a:moveTo>
                    <a:pt x="0" y="112"/>
                  </a:moveTo>
                  <a:lnTo>
                    <a:pt x="2513" y="112"/>
                  </a:lnTo>
                  <a:lnTo>
                    <a:pt x="2513" y="0"/>
                  </a:lnTo>
                  <a:lnTo>
                    <a:pt x="162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200"/>
            <p:cNvSpPr>
              <a:spLocks/>
            </p:cNvSpPr>
            <p:nvPr/>
          </p:nvSpPr>
          <p:spPr bwMode="auto">
            <a:xfrm>
              <a:off x="1788162" y="3727450"/>
              <a:ext cx="471773" cy="2143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433" y="135"/>
                </a:cxn>
                <a:cxn ang="0">
                  <a:pos x="1433" y="0"/>
                </a:cxn>
                <a:cxn ang="0">
                  <a:pos x="540" y="0"/>
                </a:cxn>
              </a:cxnLst>
              <a:rect l="0" t="0" r="r" b="b"/>
              <a:pathLst>
                <a:path w="1433" h="135">
                  <a:moveTo>
                    <a:pt x="0" y="135"/>
                  </a:moveTo>
                  <a:lnTo>
                    <a:pt x="1433" y="135"/>
                  </a:lnTo>
                  <a:lnTo>
                    <a:pt x="1433" y="0"/>
                  </a:lnTo>
                  <a:lnTo>
                    <a:pt x="54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1965941" y="1036638"/>
              <a:ext cx="306175" cy="357188"/>
            </a:xfrm>
            <a:custGeom>
              <a:avLst/>
              <a:gdLst/>
              <a:ahLst/>
              <a:cxnLst>
                <a:cxn ang="0">
                  <a:pos x="540" y="225"/>
                </a:cxn>
                <a:cxn ang="0">
                  <a:pos x="930" y="225"/>
                </a:cxn>
                <a:cxn ang="0">
                  <a:pos x="930" y="0"/>
                </a:cxn>
                <a:cxn ang="0">
                  <a:pos x="0" y="0"/>
                </a:cxn>
              </a:cxnLst>
              <a:rect l="0" t="0" r="r" b="b"/>
              <a:pathLst>
                <a:path w="930" h="225">
                  <a:moveTo>
                    <a:pt x="540" y="225"/>
                  </a:moveTo>
                  <a:lnTo>
                    <a:pt x="930" y="225"/>
                  </a:lnTo>
                  <a:lnTo>
                    <a:pt x="93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202"/>
            <p:cNvSpPr>
              <a:spLocks/>
            </p:cNvSpPr>
            <p:nvPr/>
          </p:nvSpPr>
          <p:spPr bwMode="auto">
            <a:xfrm>
              <a:off x="1610383" y="5524500"/>
              <a:ext cx="679182" cy="23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63" y="0"/>
                </a:cxn>
                <a:cxn ang="0">
                  <a:pos x="2063" y="150"/>
                </a:cxn>
                <a:cxn ang="0">
                  <a:pos x="1883" y="150"/>
                </a:cxn>
              </a:cxnLst>
              <a:rect l="0" t="0" r="r" b="b"/>
              <a:pathLst>
                <a:path w="2063" h="150">
                  <a:moveTo>
                    <a:pt x="0" y="0"/>
                  </a:moveTo>
                  <a:lnTo>
                    <a:pt x="2063" y="0"/>
                  </a:lnTo>
                  <a:lnTo>
                    <a:pt x="2063" y="150"/>
                  </a:lnTo>
                  <a:lnTo>
                    <a:pt x="1883" y="15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203"/>
            <p:cNvSpPr>
              <a:spLocks/>
            </p:cNvSpPr>
            <p:nvPr/>
          </p:nvSpPr>
          <p:spPr bwMode="auto">
            <a:xfrm>
              <a:off x="1190627" y="4524375"/>
              <a:ext cx="1128567" cy="179388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3428" y="113"/>
                </a:cxn>
                <a:cxn ang="0">
                  <a:pos x="3428" y="0"/>
                </a:cxn>
                <a:cxn ang="0">
                  <a:pos x="2355" y="0"/>
                </a:cxn>
              </a:cxnLst>
              <a:rect l="0" t="0" r="r" b="b"/>
              <a:pathLst>
                <a:path w="3428" h="113">
                  <a:moveTo>
                    <a:pt x="0" y="113"/>
                  </a:moveTo>
                  <a:lnTo>
                    <a:pt x="3428" y="113"/>
                  </a:lnTo>
                  <a:lnTo>
                    <a:pt x="3428" y="0"/>
                  </a:lnTo>
                  <a:lnTo>
                    <a:pt x="235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Freeform 204"/>
            <p:cNvSpPr>
              <a:spLocks/>
            </p:cNvSpPr>
            <p:nvPr/>
          </p:nvSpPr>
          <p:spPr bwMode="auto">
            <a:xfrm>
              <a:off x="1190627" y="2524125"/>
              <a:ext cx="1128567" cy="841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428" y="53"/>
                </a:cxn>
                <a:cxn ang="0">
                  <a:pos x="3428" y="0"/>
                </a:cxn>
                <a:cxn ang="0">
                  <a:pos x="0" y="0"/>
                </a:cxn>
              </a:cxnLst>
              <a:rect l="0" t="0" r="r" b="b"/>
              <a:pathLst>
                <a:path w="3428" h="53">
                  <a:moveTo>
                    <a:pt x="0" y="53"/>
                  </a:moveTo>
                  <a:lnTo>
                    <a:pt x="3428" y="53"/>
                  </a:lnTo>
                  <a:lnTo>
                    <a:pt x="342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Freeform 206"/>
            <p:cNvSpPr>
              <a:spLocks/>
            </p:cNvSpPr>
            <p:nvPr/>
          </p:nvSpPr>
          <p:spPr bwMode="auto">
            <a:xfrm>
              <a:off x="1432604" y="619125"/>
              <a:ext cx="886590" cy="2143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2693" y="135"/>
                </a:cxn>
                <a:cxn ang="0">
                  <a:pos x="2693" y="0"/>
                </a:cxn>
                <a:cxn ang="0">
                  <a:pos x="1620" y="0"/>
                </a:cxn>
              </a:cxnLst>
              <a:rect l="0" t="0" r="r" b="b"/>
              <a:pathLst>
                <a:path w="2693" h="135">
                  <a:moveTo>
                    <a:pt x="0" y="135"/>
                  </a:moveTo>
                  <a:lnTo>
                    <a:pt x="2693" y="135"/>
                  </a:lnTo>
                  <a:lnTo>
                    <a:pt x="2693" y="0"/>
                  </a:lnTo>
                  <a:lnTo>
                    <a:pt x="162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1788162" y="1809750"/>
              <a:ext cx="565601" cy="417513"/>
            </a:xfrm>
            <a:custGeom>
              <a:avLst/>
              <a:gdLst/>
              <a:ahLst/>
              <a:cxnLst>
                <a:cxn ang="0">
                  <a:pos x="1253" y="263"/>
                </a:cxn>
                <a:cxn ang="0">
                  <a:pos x="1718" y="263"/>
                </a:cxn>
                <a:cxn ang="0">
                  <a:pos x="1718" y="0"/>
                </a:cxn>
                <a:cxn ang="0">
                  <a:pos x="0" y="0"/>
                </a:cxn>
              </a:cxnLst>
              <a:rect l="0" t="0" r="r" b="b"/>
              <a:pathLst>
                <a:path w="1718" h="263">
                  <a:moveTo>
                    <a:pt x="1253" y="263"/>
                  </a:moveTo>
                  <a:lnTo>
                    <a:pt x="1718" y="263"/>
                  </a:lnTo>
                  <a:lnTo>
                    <a:pt x="171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Freeform 208"/>
            <p:cNvSpPr>
              <a:spLocks/>
            </p:cNvSpPr>
            <p:nvPr/>
          </p:nvSpPr>
          <p:spPr bwMode="auto">
            <a:xfrm>
              <a:off x="2143720" y="3833813"/>
              <a:ext cx="224858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683" y="218"/>
                </a:cxn>
                <a:cxn ang="0">
                  <a:pos x="683" y="0"/>
                </a:cxn>
                <a:cxn ang="0">
                  <a:pos x="353" y="0"/>
                </a:cxn>
              </a:cxnLst>
              <a:rect l="0" t="0" r="r" b="b"/>
              <a:pathLst>
                <a:path w="683" h="218">
                  <a:moveTo>
                    <a:pt x="0" y="218"/>
                  </a:moveTo>
                  <a:lnTo>
                    <a:pt x="683" y="218"/>
                  </a:lnTo>
                  <a:lnTo>
                    <a:pt x="683" y="0"/>
                  </a:lnTo>
                  <a:lnTo>
                    <a:pt x="353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Freeform 209"/>
            <p:cNvSpPr>
              <a:spLocks/>
            </p:cNvSpPr>
            <p:nvPr/>
          </p:nvSpPr>
          <p:spPr bwMode="auto">
            <a:xfrm>
              <a:off x="2143720" y="2809875"/>
              <a:ext cx="261730" cy="393700"/>
            </a:xfrm>
            <a:custGeom>
              <a:avLst/>
              <a:gdLst/>
              <a:ahLst/>
              <a:cxnLst>
                <a:cxn ang="0">
                  <a:pos x="353" y="248"/>
                </a:cxn>
                <a:cxn ang="0">
                  <a:pos x="795" y="248"/>
                </a:cxn>
                <a:cxn ang="0">
                  <a:pos x="795" y="0"/>
                </a:cxn>
                <a:cxn ang="0">
                  <a:pos x="0" y="0"/>
                </a:cxn>
              </a:cxnLst>
              <a:rect l="0" t="0" r="r" b="b"/>
              <a:pathLst>
                <a:path w="795" h="248">
                  <a:moveTo>
                    <a:pt x="353" y="248"/>
                  </a:moveTo>
                  <a:lnTo>
                    <a:pt x="795" y="248"/>
                  </a:lnTo>
                  <a:lnTo>
                    <a:pt x="79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2200675" y="4870450"/>
              <a:ext cx="207409" cy="344488"/>
            </a:xfrm>
            <a:custGeom>
              <a:avLst/>
              <a:gdLst/>
              <a:ahLst/>
              <a:cxnLst>
                <a:cxn ang="0">
                  <a:pos x="180" y="217"/>
                </a:cxn>
                <a:cxn ang="0">
                  <a:pos x="630" y="217"/>
                </a:cxn>
                <a:cxn ang="0">
                  <a:pos x="630" y="0"/>
                </a:cxn>
                <a:cxn ang="0">
                  <a:pos x="0" y="0"/>
                </a:cxn>
              </a:cxnLst>
              <a:rect l="0" t="0" r="r" b="b"/>
              <a:pathLst>
                <a:path w="630" h="217">
                  <a:moveTo>
                    <a:pt x="180" y="217"/>
                  </a:moveTo>
                  <a:lnTo>
                    <a:pt x="630" y="217"/>
                  </a:lnTo>
                  <a:lnTo>
                    <a:pt x="63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Freeform 211"/>
            <p:cNvSpPr>
              <a:spLocks/>
            </p:cNvSpPr>
            <p:nvPr/>
          </p:nvSpPr>
          <p:spPr bwMode="auto">
            <a:xfrm>
              <a:off x="1965941" y="1631950"/>
              <a:ext cx="459262" cy="392113"/>
            </a:xfrm>
            <a:custGeom>
              <a:avLst/>
              <a:gdLst/>
              <a:ahLst/>
              <a:cxnLst>
                <a:cxn ang="0">
                  <a:pos x="1178" y="247"/>
                </a:cxn>
                <a:cxn ang="0">
                  <a:pos x="1395" y="247"/>
                </a:cxn>
                <a:cxn ang="0">
                  <a:pos x="1395" y="0"/>
                </a:cxn>
                <a:cxn ang="0">
                  <a:pos x="0" y="0"/>
                </a:cxn>
              </a:cxnLst>
              <a:rect l="0" t="0" r="r" b="b"/>
              <a:pathLst>
                <a:path w="1395" h="247">
                  <a:moveTo>
                    <a:pt x="1178" y="247"/>
                  </a:moveTo>
                  <a:lnTo>
                    <a:pt x="1395" y="247"/>
                  </a:lnTo>
                  <a:lnTo>
                    <a:pt x="139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Freeform 212"/>
            <p:cNvSpPr>
              <a:spLocks/>
            </p:cNvSpPr>
            <p:nvPr/>
          </p:nvSpPr>
          <p:spPr bwMode="auto">
            <a:xfrm>
              <a:off x="2319194" y="2560638"/>
              <a:ext cx="160330" cy="439738"/>
            </a:xfrm>
            <a:custGeom>
              <a:avLst/>
              <a:gdLst/>
              <a:ahLst/>
              <a:cxnLst>
                <a:cxn ang="0">
                  <a:pos x="262" y="277"/>
                </a:cxn>
                <a:cxn ang="0">
                  <a:pos x="487" y="277"/>
                </a:cxn>
                <a:cxn ang="0">
                  <a:pos x="487" y="0"/>
                </a:cxn>
                <a:cxn ang="0">
                  <a:pos x="0" y="0"/>
                </a:cxn>
              </a:cxnLst>
              <a:rect l="0" t="0" r="r" b="b"/>
              <a:pathLst>
                <a:path w="487" h="277">
                  <a:moveTo>
                    <a:pt x="262" y="277"/>
                  </a:moveTo>
                  <a:lnTo>
                    <a:pt x="487" y="277"/>
                  </a:lnTo>
                  <a:lnTo>
                    <a:pt x="48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Freeform 213"/>
            <p:cNvSpPr>
              <a:spLocks/>
            </p:cNvSpPr>
            <p:nvPr/>
          </p:nvSpPr>
          <p:spPr bwMode="auto">
            <a:xfrm>
              <a:off x="1965941" y="3560763"/>
              <a:ext cx="516217" cy="452438"/>
            </a:xfrm>
            <a:custGeom>
              <a:avLst/>
              <a:gdLst/>
              <a:ahLst/>
              <a:cxnLst>
                <a:cxn ang="0">
                  <a:pos x="1223" y="285"/>
                </a:cxn>
                <a:cxn ang="0">
                  <a:pos x="1568" y="285"/>
                </a:cxn>
                <a:cxn ang="0">
                  <a:pos x="1568" y="0"/>
                </a:cxn>
                <a:cxn ang="0">
                  <a:pos x="0" y="0"/>
                </a:cxn>
              </a:cxnLst>
              <a:rect l="0" t="0" r="r" b="b"/>
              <a:pathLst>
                <a:path w="1568" h="285">
                  <a:moveTo>
                    <a:pt x="1223" y="285"/>
                  </a:moveTo>
                  <a:lnTo>
                    <a:pt x="1568" y="285"/>
                  </a:lnTo>
                  <a:lnTo>
                    <a:pt x="156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Freeform 214"/>
            <p:cNvSpPr>
              <a:spLocks/>
            </p:cNvSpPr>
            <p:nvPr/>
          </p:nvSpPr>
          <p:spPr bwMode="auto">
            <a:xfrm>
              <a:off x="2272116" y="1214438"/>
              <a:ext cx="222224" cy="608013"/>
            </a:xfrm>
            <a:custGeom>
              <a:avLst/>
              <a:gdLst/>
              <a:ahLst/>
              <a:cxnLst>
                <a:cxn ang="0">
                  <a:pos x="465" y="383"/>
                </a:cxn>
                <a:cxn ang="0">
                  <a:pos x="675" y="383"/>
                </a:cxn>
                <a:cxn ang="0">
                  <a:pos x="675" y="0"/>
                </a:cxn>
                <a:cxn ang="0">
                  <a:pos x="0" y="0"/>
                </a:cxn>
              </a:cxnLst>
              <a:rect l="0" t="0" r="r" b="b"/>
              <a:pathLst>
                <a:path w="675" h="383">
                  <a:moveTo>
                    <a:pt x="465" y="383"/>
                  </a:moveTo>
                  <a:lnTo>
                    <a:pt x="675" y="383"/>
                  </a:lnTo>
                  <a:lnTo>
                    <a:pt x="67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Freeform 215"/>
            <p:cNvSpPr>
              <a:spLocks/>
            </p:cNvSpPr>
            <p:nvPr/>
          </p:nvSpPr>
          <p:spPr bwMode="auto">
            <a:xfrm>
              <a:off x="2289564" y="5048250"/>
              <a:ext cx="207409" cy="595313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630" y="0"/>
                </a:cxn>
                <a:cxn ang="0">
                  <a:pos x="630" y="375"/>
                </a:cxn>
                <a:cxn ang="0">
                  <a:pos x="0" y="375"/>
                </a:cxn>
              </a:cxnLst>
              <a:rect l="0" t="0" r="r" b="b"/>
              <a:pathLst>
                <a:path w="630" h="375">
                  <a:moveTo>
                    <a:pt x="360" y="0"/>
                  </a:moveTo>
                  <a:lnTo>
                    <a:pt x="630" y="0"/>
                  </a:lnTo>
                  <a:lnTo>
                    <a:pt x="630" y="375"/>
                  </a:lnTo>
                  <a:lnTo>
                    <a:pt x="0" y="375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1965941" y="4357688"/>
              <a:ext cx="531033" cy="261938"/>
            </a:xfrm>
            <a:custGeom>
              <a:avLst/>
              <a:gdLst/>
              <a:ahLst/>
              <a:cxnLst>
                <a:cxn ang="0">
                  <a:pos x="1073" y="165"/>
                </a:cxn>
                <a:cxn ang="0">
                  <a:pos x="1613" y="165"/>
                </a:cxn>
                <a:cxn ang="0">
                  <a:pos x="1613" y="0"/>
                </a:cxn>
                <a:cxn ang="0">
                  <a:pos x="0" y="0"/>
                </a:cxn>
              </a:cxnLst>
              <a:rect l="0" t="0" r="r" b="b"/>
              <a:pathLst>
                <a:path w="1613" h="165">
                  <a:moveTo>
                    <a:pt x="1073" y="165"/>
                  </a:moveTo>
                  <a:lnTo>
                    <a:pt x="1613" y="165"/>
                  </a:lnTo>
                  <a:lnTo>
                    <a:pt x="161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Freeform 217"/>
            <p:cNvSpPr>
              <a:spLocks/>
            </p:cNvSpPr>
            <p:nvPr/>
          </p:nvSpPr>
          <p:spPr bwMode="auto">
            <a:xfrm>
              <a:off x="2496973" y="4489450"/>
              <a:ext cx="41811" cy="857250"/>
            </a:xfrm>
            <a:custGeom>
              <a:avLst/>
              <a:gdLst/>
              <a:ahLst/>
              <a:cxnLst>
                <a:cxn ang="0">
                  <a:pos x="0" y="540"/>
                </a:cxn>
                <a:cxn ang="0">
                  <a:pos x="127" y="540"/>
                </a:cxn>
                <a:cxn ang="0">
                  <a:pos x="127" y="0"/>
                </a:cxn>
                <a:cxn ang="0">
                  <a:pos x="0" y="0"/>
                </a:cxn>
              </a:cxnLst>
              <a:rect l="0" t="0" r="r" b="b"/>
              <a:pathLst>
                <a:path w="127" h="540">
                  <a:moveTo>
                    <a:pt x="0" y="540"/>
                  </a:moveTo>
                  <a:lnTo>
                    <a:pt x="127" y="540"/>
                  </a:lnTo>
                  <a:lnTo>
                    <a:pt x="12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Freeform 218"/>
            <p:cNvSpPr>
              <a:spLocks/>
            </p:cNvSpPr>
            <p:nvPr/>
          </p:nvSpPr>
          <p:spPr bwMode="auto">
            <a:xfrm>
              <a:off x="2482158" y="3786188"/>
              <a:ext cx="76379" cy="1131888"/>
            </a:xfrm>
            <a:custGeom>
              <a:avLst/>
              <a:gdLst/>
              <a:ahLst/>
              <a:cxnLst>
                <a:cxn ang="0">
                  <a:pos x="172" y="713"/>
                </a:cxn>
                <a:cxn ang="0">
                  <a:pos x="232" y="713"/>
                </a:cxn>
                <a:cxn ang="0">
                  <a:pos x="232" y="0"/>
                </a:cxn>
                <a:cxn ang="0">
                  <a:pos x="0" y="0"/>
                </a:cxn>
              </a:cxnLst>
              <a:rect l="0" t="0" r="r" b="b"/>
              <a:pathLst>
                <a:path w="232" h="713">
                  <a:moveTo>
                    <a:pt x="172" y="713"/>
                  </a:moveTo>
                  <a:lnTo>
                    <a:pt x="232" y="713"/>
                  </a:lnTo>
                  <a:lnTo>
                    <a:pt x="232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Freeform 219"/>
            <p:cNvSpPr>
              <a:spLocks/>
            </p:cNvSpPr>
            <p:nvPr/>
          </p:nvSpPr>
          <p:spPr bwMode="auto">
            <a:xfrm>
              <a:off x="2479525" y="1524000"/>
              <a:ext cx="81647" cy="1262063"/>
            </a:xfrm>
            <a:custGeom>
              <a:avLst/>
              <a:gdLst/>
              <a:ahLst/>
              <a:cxnLst>
                <a:cxn ang="0">
                  <a:pos x="0" y="795"/>
                </a:cxn>
                <a:cxn ang="0">
                  <a:pos x="248" y="795"/>
                </a:cxn>
                <a:cxn ang="0">
                  <a:pos x="248" y="0"/>
                </a:cxn>
                <a:cxn ang="0">
                  <a:pos x="45" y="0"/>
                </a:cxn>
              </a:cxnLst>
              <a:rect l="0" t="0" r="r" b="b"/>
              <a:pathLst>
                <a:path w="248" h="795">
                  <a:moveTo>
                    <a:pt x="0" y="795"/>
                  </a:moveTo>
                  <a:lnTo>
                    <a:pt x="248" y="795"/>
                  </a:lnTo>
                  <a:lnTo>
                    <a:pt x="248" y="0"/>
                  </a:lnTo>
                  <a:lnTo>
                    <a:pt x="4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Freeform 220"/>
            <p:cNvSpPr>
              <a:spLocks/>
            </p:cNvSpPr>
            <p:nvPr/>
          </p:nvSpPr>
          <p:spPr bwMode="auto">
            <a:xfrm>
              <a:off x="2558537" y="2155825"/>
              <a:ext cx="17449" cy="21907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3" y="0"/>
                </a:cxn>
                <a:cxn ang="0">
                  <a:pos x="53" y="1380"/>
                </a:cxn>
                <a:cxn ang="0">
                  <a:pos x="0" y="1380"/>
                </a:cxn>
              </a:cxnLst>
              <a:rect l="0" t="0" r="r" b="b"/>
              <a:pathLst>
                <a:path w="53" h="1380">
                  <a:moveTo>
                    <a:pt x="8" y="0"/>
                  </a:moveTo>
                  <a:lnTo>
                    <a:pt x="53" y="0"/>
                  </a:lnTo>
                  <a:lnTo>
                    <a:pt x="53" y="1380"/>
                  </a:lnTo>
                  <a:lnTo>
                    <a:pt x="0" y="13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Freeform 221"/>
            <p:cNvSpPr>
              <a:spLocks/>
            </p:cNvSpPr>
            <p:nvPr/>
          </p:nvSpPr>
          <p:spPr bwMode="auto">
            <a:xfrm>
              <a:off x="2319194" y="727075"/>
              <a:ext cx="271607" cy="2524125"/>
            </a:xfrm>
            <a:custGeom>
              <a:avLst/>
              <a:gdLst/>
              <a:ahLst/>
              <a:cxnLst>
                <a:cxn ang="0">
                  <a:pos x="780" y="1590"/>
                </a:cxn>
                <a:cxn ang="0">
                  <a:pos x="825" y="1590"/>
                </a:cxn>
                <a:cxn ang="0">
                  <a:pos x="825" y="0"/>
                </a:cxn>
                <a:cxn ang="0">
                  <a:pos x="0" y="0"/>
                </a:cxn>
              </a:cxnLst>
              <a:rect l="0" t="0" r="r" b="b"/>
              <a:pathLst>
                <a:path w="825" h="1590">
                  <a:moveTo>
                    <a:pt x="780" y="1590"/>
                  </a:moveTo>
                  <a:lnTo>
                    <a:pt x="825" y="1590"/>
                  </a:lnTo>
                  <a:lnTo>
                    <a:pt x="825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-732471" y="3086100"/>
              <a:ext cx="6019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 flipH="1" flipV="1">
              <a:off x="-1120140" y="3086100"/>
              <a:ext cx="6019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TextBox 219"/>
            <p:cNvSpPr txBox="1"/>
            <p:nvPr/>
          </p:nvSpPr>
          <p:spPr>
            <a:xfrm>
              <a:off x="1389063" y="119390"/>
              <a:ext cx="5709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40</a:t>
              </a:r>
              <a:endParaRPr lang="en-US" sz="11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2227263" y="128915"/>
              <a:ext cx="5709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20</a:t>
              </a:r>
              <a:endParaRPr lang="en-US" sz="1100" dirty="0"/>
            </a:p>
          </p:txBody>
        </p:sp>
      </p:grpSp>
      <p:sp>
        <p:nvSpPr>
          <p:cNvPr id="226" name="Title 1"/>
          <p:cNvSpPr>
            <a:spLocks noGrp="1"/>
          </p:cNvSpPr>
          <p:nvPr>
            <p:ph type="title"/>
          </p:nvPr>
        </p:nvSpPr>
        <p:spPr>
          <a:xfrm>
            <a:off x="3886200" y="152400"/>
            <a:ext cx="3200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3886200" y="472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 Behind the Figure</a:t>
            </a:r>
            <a:endParaRPr lang="en-US" dirty="0"/>
          </a:p>
        </p:txBody>
      </p:sp>
      <p:sp>
        <p:nvSpPr>
          <p:cNvPr id="229" name="Right Arrow 228"/>
          <p:cNvSpPr/>
          <p:nvPr/>
        </p:nvSpPr>
        <p:spPr>
          <a:xfrm flipH="1">
            <a:off x="2667000" y="46482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2514600" y="838200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Representative </a:t>
            </a:r>
            <a:r>
              <a:rPr lang="en-US" sz="1600" dirty="0" err="1" smtClean="0"/>
              <a:t>partitional</a:t>
            </a:r>
            <a:r>
              <a:rPr lang="en-US" sz="1600" dirty="0" smtClean="0"/>
              <a:t> clusters from dataset </a:t>
            </a:r>
            <a:r>
              <a:rPr lang="en-US" sz="1600" i="1" dirty="0" smtClean="0"/>
              <a:t>D for two settings of K.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roup 277"/>
          <p:cNvGrpSpPr/>
          <p:nvPr/>
        </p:nvGrpSpPr>
        <p:grpSpPr>
          <a:xfrm>
            <a:off x="7620000" y="2133600"/>
            <a:ext cx="1447800" cy="3773488"/>
            <a:chOff x="6537099" y="1139825"/>
            <a:chExt cx="1420813" cy="3773488"/>
          </a:xfrm>
        </p:grpSpPr>
        <p:sp>
          <p:nvSpPr>
            <p:cNvPr id="175" name="Line 14"/>
            <p:cNvSpPr>
              <a:spLocks noChangeShapeType="1"/>
            </p:cNvSpPr>
            <p:nvPr/>
          </p:nvSpPr>
          <p:spPr bwMode="auto">
            <a:xfrm flipV="1">
              <a:off x="7613424" y="4292600"/>
              <a:ext cx="1588" cy="142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77" name="Rectangle 16"/>
            <p:cNvSpPr>
              <a:spLocks noChangeArrowheads="1"/>
            </p:cNvSpPr>
            <p:nvPr/>
          </p:nvSpPr>
          <p:spPr bwMode="auto">
            <a:xfrm>
              <a:off x="7584849" y="4464050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Line 17"/>
            <p:cNvSpPr>
              <a:spLocks noChangeShapeType="1"/>
            </p:cNvSpPr>
            <p:nvPr/>
          </p:nvSpPr>
          <p:spPr bwMode="auto">
            <a:xfrm flipV="1">
              <a:off x="7232424" y="4292600"/>
              <a:ext cx="1588" cy="142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80" name="Rectangle 19"/>
            <p:cNvSpPr>
              <a:spLocks noChangeArrowheads="1"/>
            </p:cNvSpPr>
            <p:nvPr/>
          </p:nvSpPr>
          <p:spPr bwMode="auto">
            <a:xfrm>
              <a:off x="7203849" y="4464050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20"/>
            <p:cNvSpPr>
              <a:spLocks noChangeShapeType="1"/>
            </p:cNvSpPr>
            <p:nvPr/>
          </p:nvSpPr>
          <p:spPr bwMode="auto">
            <a:xfrm flipV="1">
              <a:off x="6841899" y="4292600"/>
              <a:ext cx="1588" cy="142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83" name="Rectangle 22"/>
            <p:cNvSpPr>
              <a:spLocks noChangeArrowheads="1"/>
            </p:cNvSpPr>
            <p:nvPr/>
          </p:nvSpPr>
          <p:spPr bwMode="auto">
            <a:xfrm>
              <a:off x="6813324" y="4464050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Rectangle 115"/>
            <p:cNvSpPr>
              <a:spLocks noChangeArrowheads="1"/>
            </p:cNvSpPr>
            <p:nvPr/>
          </p:nvSpPr>
          <p:spPr bwMode="auto">
            <a:xfrm>
              <a:off x="6537099" y="1139825"/>
              <a:ext cx="1419225" cy="3771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6" name="Rectangle 116"/>
            <p:cNvSpPr>
              <a:spLocks noChangeArrowheads="1"/>
            </p:cNvSpPr>
            <p:nvPr/>
          </p:nvSpPr>
          <p:spPr bwMode="auto">
            <a:xfrm>
              <a:off x="6537099" y="1139825"/>
              <a:ext cx="1419225" cy="377190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7" name="Line 117"/>
            <p:cNvSpPr>
              <a:spLocks noChangeShapeType="1"/>
            </p:cNvSpPr>
            <p:nvPr/>
          </p:nvSpPr>
          <p:spPr bwMode="auto">
            <a:xfrm>
              <a:off x="6537099" y="1139825"/>
              <a:ext cx="14192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8" name="Line 118"/>
            <p:cNvSpPr>
              <a:spLocks noChangeShapeType="1"/>
            </p:cNvSpPr>
            <p:nvPr/>
          </p:nvSpPr>
          <p:spPr bwMode="auto">
            <a:xfrm>
              <a:off x="6537099" y="4911725"/>
              <a:ext cx="14192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9" name="Line 119"/>
            <p:cNvSpPr>
              <a:spLocks noChangeShapeType="1"/>
            </p:cNvSpPr>
            <p:nvPr/>
          </p:nvSpPr>
          <p:spPr bwMode="auto">
            <a:xfrm flipV="1">
              <a:off x="7956324" y="1139825"/>
              <a:ext cx="1588" cy="3771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0" name="Line 120"/>
            <p:cNvSpPr>
              <a:spLocks noChangeShapeType="1"/>
            </p:cNvSpPr>
            <p:nvPr/>
          </p:nvSpPr>
          <p:spPr bwMode="auto">
            <a:xfrm flipV="1">
              <a:off x="6537099" y="1139825"/>
              <a:ext cx="1588" cy="3771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1" name="Line 121"/>
            <p:cNvSpPr>
              <a:spLocks noChangeShapeType="1"/>
            </p:cNvSpPr>
            <p:nvPr/>
          </p:nvSpPr>
          <p:spPr bwMode="auto">
            <a:xfrm>
              <a:off x="6537099" y="4911725"/>
              <a:ext cx="14192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2" name="Line 122"/>
            <p:cNvSpPr>
              <a:spLocks noChangeShapeType="1"/>
            </p:cNvSpPr>
            <p:nvPr/>
          </p:nvSpPr>
          <p:spPr bwMode="auto">
            <a:xfrm flipV="1">
              <a:off x="6537099" y="1139825"/>
              <a:ext cx="1588" cy="3771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4" name="Line 124"/>
            <p:cNvSpPr>
              <a:spLocks noChangeShapeType="1"/>
            </p:cNvSpPr>
            <p:nvPr/>
          </p:nvSpPr>
          <p:spPr bwMode="auto">
            <a:xfrm>
              <a:off x="6537099" y="4911725"/>
              <a:ext cx="14192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5" name="Line 125"/>
            <p:cNvSpPr>
              <a:spLocks noChangeShapeType="1"/>
            </p:cNvSpPr>
            <p:nvPr/>
          </p:nvSpPr>
          <p:spPr bwMode="auto">
            <a:xfrm flipV="1">
              <a:off x="7956324" y="1139825"/>
              <a:ext cx="1588" cy="3771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6" name="Line 126"/>
            <p:cNvSpPr>
              <a:spLocks noChangeShapeType="1"/>
            </p:cNvSpPr>
            <p:nvPr/>
          </p:nvSpPr>
          <p:spPr bwMode="auto">
            <a:xfrm flipV="1">
              <a:off x="6537099" y="1139825"/>
              <a:ext cx="1588" cy="3771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7" name="Rectangle 127"/>
            <p:cNvSpPr>
              <a:spLocks noChangeArrowheads="1"/>
            </p:cNvSpPr>
            <p:nvPr/>
          </p:nvSpPr>
          <p:spPr bwMode="auto">
            <a:xfrm>
              <a:off x="7032399" y="1177925"/>
              <a:ext cx="41838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 words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Line 128"/>
            <p:cNvSpPr>
              <a:spLocks noChangeShapeType="1"/>
            </p:cNvSpPr>
            <p:nvPr/>
          </p:nvSpPr>
          <p:spPr bwMode="auto">
            <a:xfrm>
              <a:off x="6613299" y="124460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9" name="Rectangle 129"/>
            <p:cNvSpPr>
              <a:spLocks noChangeArrowheads="1"/>
            </p:cNvSpPr>
            <p:nvPr/>
          </p:nvSpPr>
          <p:spPr bwMode="auto">
            <a:xfrm>
              <a:off x="7032399" y="1349375"/>
              <a:ext cx="25808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Adiac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Line 130"/>
            <p:cNvSpPr>
              <a:spLocks noChangeShapeType="1"/>
            </p:cNvSpPr>
            <p:nvPr/>
          </p:nvSpPr>
          <p:spPr bwMode="auto">
            <a:xfrm>
              <a:off x="6613299" y="1425575"/>
              <a:ext cx="381000" cy="1588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1" name="Rectangle 131"/>
            <p:cNvSpPr>
              <a:spLocks noChangeArrowheads="1"/>
            </p:cNvSpPr>
            <p:nvPr/>
          </p:nvSpPr>
          <p:spPr bwMode="auto">
            <a:xfrm>
              <a:off x="7032399" y="1530350"/>
              <a:ext cx="21320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Beef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Line 132"/>
            <p:cNvSpPr>
              <a:spLocks noChangeShapeType="1"/>
            </p:cNvSpPr>
            <p:nvPr/>
          </p:nvSpPr>
          <p:spPr bwMode="auto">
            <a:xfrm>
              <a:off x="6613299" y="1606550"/>
              <a:ext cx="381000" cy="158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3" name="Rectangle 133"/>
            <p:cNvSpPr>
              <a:spLocks noChangeArrowheads="1"/>
            </p:cNvSpPr>
            <p:nvPr/>
          </p:nvSpPr>
          <p:spPr bwMode="auto">
            <a:xfrm>
              <a:off x="7032399" y="1711325"/>
              <a:ext cx="205184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CBF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Line 134"/>
            <p:cNvSpPr>
              <a:spLocks noChangeShapeType="1"/>
            </p:cNvSpPr>
            <p:nvPr/>
          </p:nvSpPr>
          <p:spPr bwMode="auto">
            <a:xfrm>
              <a:off x="6613299" y="1778000"/>
              <a:ext cx="381000" cy="1588"/>
            </a:xfrm>
            <a:prstGeom prst="line">
              <a:avLst/>
            </a:pr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5" name="Rectangle 135"/>
            <p:cNvSpPr>
              <a:spLocks noChangeArrowheads="1"/>
            </p:cNvSpPr>
            <p:nvPr/>
          </p:nvSpPr>
          <p:spPr bwMode="auto">
            <a:xfrm>
              <a:off x="7032399" y="1892300"/>
              <a:ext cx="30457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Coffee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Line 136"/>
            <p:cNvSpPr>
              <a:spLocks noChangeShapeType="1"/>
            </p:cNvSpPr>
            <p:nvPr/>
          </p:nvSpPr>
          <p:spPr bwMode="auto">
            <a:xfrm>
              <a:off x="6613299" y="1958975"/>
              <a:ext cx="381000" cy="1588"/>
            </a:xfrm>
            <a:prstGeom prst="line">
              <a:avLst/>
            </a:pr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7" name="Rectangle 137"/>
            <p:cNvSpPr>
              <a:spLocks noChangeArrowheads="1"/>
            </p:cNvSpPr>
            <p:nvPr/>
          </p:nvSpPr>
          <p:spPr bwMode="auto">
            <a:xfrm>
              <a:off x="7032399" y="2063750"/>
              <a:ext cx="39594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ECG200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Line 138"/>
            <p:cNvSpPr>
              <a:spLocks noChangeShapeType="1"/>
            </p:cNvSpPr>
            <p:nvPr/>
          </p:nvSpPr>
          <p:spPr bwMode="auto">
            <a:xfrm>
              <a:off x="6613299" y="2139950"/>
              <a:ext cx="381000" cy="1588"/>
            </a:xfrm>
            <a:prstGeom prst="line">
              <a:avLst/>
            </a:pr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9" name="Rectangle 139"/>
            <p:cNvSpPr>
              <a:spLocks noChangeArrowheads="1"/>
            </p:cNvSpPr>
            <p:nvPr/>
          </p:nvSpPr>
          <p:spPr bwMode="auto">
            <a:xfrm>
              <a:off x="7032399" y="2244725"/>
              <a:ext cx="37189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Face All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Line 140"/>
            <p:cNvSpPr>
              <a:spLocks noChangeShapeType="1"/>
            </p:cNvSpPr>
            <p:nvPr/>
          </p:nvSpPr>
          <p:spPr bwMode="auto">
            <a:xfrm>
              <a:off x="6613299" y="2311400"/>
              <a:ext cx="381000" cy="1588"/>
            </a:xfrm>
            <a:prstGeom prst="line">
              <a:avLst/>
            </a:prstGeom>
            <a:noFill/>
            <a:ln w="0">
              <a:solidFill>
                <a:srgbClr val="3F3F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1" name="Rectangle 141"/>
            <p:cNvSpPr>
              <a:spLocks noChangeArrowheads="1"/>
            </p:cNvSpPr>
            <p:nvPr/>
          </p:nvSpPr>
          <p:spPr bwMode="auto">
            <a:xfrm>
              <a:off x="7032399" y="2425700"/>
              <a:ext cx="46968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Face Four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Line 142"/>
            <p:cNvSpPr>
              <a:spLocks noChangeShapeType="1"/>
            </p:cNvSpPr>
            <p:nvPr/>
          </p:nvSpPr>
          <p:spPr bwMode="auto">
            <a:xfrm>
              <a:off x="6613299" y="249237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3" name="Rectangle 143"/>
            <p:cNvSpPr>
              <a:spLocks noChangeArrowheads="1"/>
            </p:cNvSpPr>
            <p:nvPr/>
          </p:nvSpPr>
          <p:spPr bwMode="auto">
            <a:xfrm>
              <a:off x="7032399" y="2597150"/>
              <a:ext cx="23403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FISH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Line 144"/>
            <p:cNvSpPr>
              <a:spLocks noChangeShapeType="1"/>
            </p:cNvSpPr>
            <p:nvPr/>
          </p:nvSpPr>
          <p:spPr bwMode="auto">
            <a:xfrm>
              <a:off x="6613299" y="2673350"/>
              <a:ext cx="381000" cy="1588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5" name="Rectangle 145"/>
            <p:cNvSpPr>
              <a:spLocks noChangeArrowheads="1"/>
            </p:cNvSpPr>
            <p:nvPr/>
          </p:nvSpPr>
          <p:spPr bwMode="auto">
            <a:xfrm>
              <a:off x="7032399" y="2778125"/>
              <a:ext cx="4600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Gun Point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Line 148"/>
            <p:cNvSpPr>
              <a:spLocks noChangeShapeType="1"/>
            </p:cNvSpPr>
            <p:nvPr/>
          </p:nvSpPr>
          <p:spPr bwMode="auto">
            <a:xfrm>
              <a:off x="6613299" y="2873375"/>
              <a:ext cx="381000" cy="158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9" name="Rectangle 149"/>
            <p:cNvSpPr>
              <a:spLocks noChangeArrowheads="1"/>
            </p:cNvSpPr>
            <p:nvPr/>
          </p:nvSpPr>
          <p:spPr bwMode="auto">
            <a:xfrm>
              <a:off x="7032399" y="3016250"/>
              <a:ext cx="41998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Lighting2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150"/>
            <p:cNvSpPr>
              <a:spLocks noChangeShapeType="1"/>
            </p:cNvSpPr>
            <p:nvPr/>
          </p:nvSpPr>
          <p:spPr bwMode="auto">
            <a:xfrm>
              <a:off x="6613299" y="3082925"/>
              <a:ext cx="381000" cy="1588"/>
            </a:xfrm>
            <a:prstGeom prst="line">
              <a:avLst/>
            </a:pr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1" name="Rectangle 151"/>
            <p:cNvSpPr>
              <a:spLocks noChangeArrowheads="1"/>
            </p:cNvSpPr>
            <p:nvPr/>
          </p:nvSpPr>
          <p:spPr bwMode="auto">
            <a:xfrm>
              <a:off x="7032399" y="3197225"/>
              <a:ext cx="419987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Lighting7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Line 152"/>
            <p:cNvSpPr>
              <a:spLocks noChangeShapeType="1"/>
            </p:cNvSpPr>
            <p:nvPr/>
          </p:nvSpPr>
          <p:spPr bwMode="auto">
            <a:xfrm>
              <a:off x="6613299" y="3263900"/>
              <a:ext cx="381000" cy="1588"/>
            </a:xfrm>
            <a:prstGeom prst="line">
              <a:avLst/>
            </a:pr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3" name="Rectangle 153"/>
            <p:cNvSpPr>
              <a:spLocks noChangeArrowheads="1"/>
            </p:cNvSpPr>
            <p:nvPr/>
          </p:nvSpPr>
          <p:spPr bwMode="auto">
            <a:xfrm>
              <a:off x="7032399" y="3368675"/>
              <a:ext cx="359073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OliveOil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Line 154"/>
            <p:cNvSpPr>
              <a:spLocks noChangeShapeType="1"/>
            </p:cNvSpPr>
            <p:nvPr/>
          </p:nvSpPr>
          <p:spPr bwMode="auto">
            <a:xfrm>
              <a:off x="6613299" y="3435350"/>
              <a:ext cx="381000" cy="1588"/>
            </a:xfrm>
            <a:prstGeom prst="line">
              <a:avLst/>
            </a:pr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5" name="Rectangle 155"/>
            <p:cNvSpPr>
              <a:spLocks noChangeArrowheads="1"/>
            </p:cNvSpPr>
            <p:nvPr/>
          </p:nvSpPr>
          <p:spPr bwMode="auto">
            <a:xfrm>
              <a:off x="7032399" y="3549650"/>
              <a:ext cx="42479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OSULeaf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Line 156"/>
            <p:cNvSpPr>
              <a:spLocks noChangeShapeType="1"/>
            </p:cNvSpPr>
            <p:nvPr/>
          </p:nvSpPr>
          <p:spPr bwMode="auto">
            <a:xfrm>
              <a:off x="6613299" y="3616325"/>
              <a:ext cx="381000" cy="1588"/>
            </a:xfrm>
            <a:prstGeom prst="line">
              <a:avLst/>
            </a:prstGeom>
            <a:noFill/>
            <a:ln w="0">
              <a:solidFill>
                <a:srgbClr val="3F3F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7" name="Rectangle 157"/>
            <p:cNvSpPr>
              <a:spLocks noChangeArrowheads="1"/>
            </p:cNvSpPr>
            <p:nvPr/>
          </p:nvSpPr>
          <p:spPr bwMode="auto">
            <a:xfrm>
              <a:off x="7032399" y="3730625"/>
              <a:ext cx="620363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Swedish Leaf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Line 158"/>
            <p:cNvSpPr>
              <a:spLocks noChangeShapeType="1"/>
            </p:cNvSpPr>
            <p:nvPr/>
          </p:nvSpPr>
          <p:spPr bwMode="auto">
            <a:xfrm>
              <a:off x="6613299" y="379730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9" name="Rectangle 159"/>
            <p:cNvSpPr>
              <a:spLocks noChangeArrowheads="1"/>
            </p:cNvSpPr>
            <p:nvPr/>
          </p:nvSpPr>
          <p:spPr bwMode="auto">
            <a:xfrm>
              <a:off x="7032399" y="3902075"/>
              <a:ext cx="78547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Synthetic Control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Line 162"/>
            <p:cNvSpPr>
              <a:spLocks noChangeShapeType="1"/>
            </p:cNvSpPr>
            <p:nvPr/>
          </p:nvSpPr>
          <p:spPr bwMode="auto">
            <a:xfrm>
              <a:off x="6613299" y="3997325"/>
              <a:ext cx="381000" cy="1588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43" name="Rectangle 163"/>
            <p:cNvSpPr>
              <a:spLocks noChangeArrowheads="1"/>
            </p:cNvSpPr>
            <p:nvPr/>
          </p:nvSpPr>
          <p:spPr bwMode="auto">
            <a:xfrm>
              <a:off x="7032399" y="4140200"/>
              <a:ext cx="26289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Trace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Line 164"/>
            <p:cNvSpPr>
              <a:spLocks noChangeShapeType="1"/>
            </p:cNvSpPr>
            <p:nvPr/>
          </p:nvSpPr>
          <p:spPr bwMode="auto">
            <a:xfrm>
              <a:off x="6613299" y="4206875"/>
              <a:ext cx="381000" cy="158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45" name="Rectangle 165"/>
            <p:cNvSpPr>
              <a:spLocks noChangeArrowheads="1"/>
            </p:cNvSpPr>
            <p:nvPr/>
          </p:nvSpPr>
          <p:spPr bwMode="auto">
            <a:xfrm>
              <a:off x="7032399" y="4321175"/>
              <a:ext cx="607539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Two Patterns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Line 168"/>
            <p:cNvSpPr>
              <a:spLocks noChangeShapeType="1"/>
            </p:cNvSpPr>
            <p:nvPr/>
          </p:nvSpPr>
          <p:spPr bwMode="auto">
            <a:xfrm>
              <a:off x="6613299" y="4416425"/>
              <a:ext cx="381000" cy="1588"/>
            </a:xfrm>
            <a:prstGeom prst="line">
              <a:avLst/>
            </a:pr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49" name="Rectangle 169"/>
            <p:cNvSpPr>
              <a:spLocks noChangeArrowheads="1"/>
            </p:cNvSpPr>
            <p:nvPr/>
          </p:nvSpPr>
          <p:spPr bwMode="auto">
            <a:xfrm>
              <a:off x="7032399" y="4559300"/>
              <a:ext cx="25167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wafer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Line 170"/>
            <p:cNvSpPr>
              <a:spLocks noChangeShapeType="1"/>
            </p:cNvSpPr>
            <p:nvPr/>
          </p:nvSpPr>
          <p:spPr bwMode="auto">
            <a:xfrm>
              <a:off x="6613299" y="4616450"/>
              <a:ext cx="381000" cy="1588"/>
            </a:xfrm>
            <a:prstGeom prst="line">
              <a:avLst/>
            </a:pr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51" name="Rectangle 171"/>
            <p:cNvSpPr>
              <a:spLocks noChangeArrowheads="1"/>
            </p:cNvSpPr>
            <p:nvPr/>
          </p:nvSpPr>
          <p:spPr bwMode="auto">
            <a:xfrm>
              <a:off x="7032399" y="4730750"/>
              <a:ext cx="224420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yoga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Line 172"/>
            <p:cNvSpPr>
              <a:spLocks noChangeShapeType="1"/>
            </p:cNvSpPr>
            <p:nvPr/>
          </p:nvSpPr>
          <p:spPr bwMode="auto">
            <a:xfrm>
              <a:off x="6613299" y="4797425"/>
              <a:ext cx="381000" cy="1588"/>
            </a:xfrm>
            <a:prstGeom prst="line">
              <a:avLst/>
            </a:pr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0056" y="3090547"/>
            <a:ext cx="6244504" cy="224298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9" name="Group 308"/>
          <p:cNvGrpSpPr/>
          <p:nvPr/>
        </p:nvGrpSpPr>
        <p:grpSpPr>
          <a:xfrm>
            <a:off x="152400" y="2286000"/>
            <a:ext cx="6878638" cy="3569577"/>
            <a:chOff x="1100138" y="3657600"/>
            <a:chExt cx="5930900" cy="2883777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V="1">
              <a:off x="6159637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 rot="2137058">
              <a:off x="6087874" y="6200052"/>
              <a:ext cx="153888" cy="14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V="1">
              <a:off x="5982989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 rot="2137058">
              <a:off x="5911226" y="6200052"/>
              <a:ext cx="153888" cy="14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V="1">
              <a:off x="5801925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 rot="2137058">
              <a:off x="5730162" y="6200052"/>
              <a:ext cx="153888" cy="14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5625277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 rot="2137058">
              <a:off x="5540266" y="6205720"/>
              <a:ext cx="153888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V="1">
              <a:off x="544421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rot="2137058">
              <a:off x="5359202" y="6205720"/>
              <a:ext cx="153888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V="1">
              <a:off x="5267565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 rot="2137058">
              <a:off x="5182554" y="6205720"/>
              <a:ext cx="153888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5090917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 rot="2137058">
              <a:off x="4988241" y="6188716"/>
              <a:ext cx="153888" cy="282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1024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V="1">
              <a:off x="490985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 rot="2137058">
              <a:off x="4807177" y="6188716"/>
              <a:ext cx="153888" cy="282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2048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V="1">
              <a:off x="4733205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 rot="2137058">
              <a:off x="4630529" y="6188716"/>
              <a:ext cx="153888" cy="282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4096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 flipV="1">
              <a:off x="455214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 rot="2137058">
              <a:off x="4449465" y="6188716"/>
              <a:ext cx="153888" cy="282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8192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437549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 rot="2137058">
              <a:off x="4259568" y="6188716"/>
              <a:ext cx="153888" cy="35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16384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 flipV="1">
              <a:off x="4198845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 rot="2137058">
              <a:off x="4082920" y="6188716"/>
              <a:ext cx="153888" cy="35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32768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flipV="1">
              <a:off x="401778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 rot="2137058">
              <a:off x="3901856" y="6188716"/>
              <a:ext cx="153888" cy="35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65536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1164916" y="4668644"/>
              <a:ext cx="5529080" cy="477909"/>
            </a:xfrm>
            <a:custGeom>
              <a:avLst/>
              <a:gdLst/>
              <a:ahLst/>
              <a:cxnLst>
                <a:cxn ang="0">
                  <a:pos x="7512" y="450"/>
                </a:cxn>
                <a:cxn ang="0">
                  <a:pos x="7272" y="0"/>
                </a:cxn>
                <a:cxn ang="0">
                  <a:pos x="7026" y="0"/>
                </a:cxn>
                <a:cxn ang="0">
                  <a:pos x="6786" y="42"/>
                </a:cxn>
                <a:cxn ang="0">
                  <a:pos x="6546" y="36"/>
                </a:cxn>
                <a:cxn ang="0">
                  <a:pos x="6300" y="36"/>
                </a:cxn>
                <a:cxn ang="0">
                  <a:pos x="6060" y="30"/>
                </a:cxn>
                <a:cxn ang="0">
                  <a:pos x="5814" y="30"/>
                </a:cxn>
                <a:cxn ang="0">
                  <a:pos x="5574" y="36"/>
                </a:cxn>
                <a:cxn ang="0">
                  <a:pos x="5334" y="36"/>
                </a:cxn>
                <a:cxn ang="0">
                  <a:pos x="5088" y="36"/>
                </a:cxn>
                <a:cxn ang="0">
                  <a:pos x="4848" y="30"/>
                </a:cxn>
                <a:cxn ang="0">
                  <a:pos x="4602" y="36"/>
                </a:cxn>
                <a:cxn ang="0">
                  <a:pos x="4362" y="30"/>
                </a:cxn>
                <a:cxn ang="0">
                  <a:pos x="4122" y="30"/>
                </a:cxn>
                <a:cxn ang="0">
                  <a:pos x="3876" y="30"/>
                </a:cxn>
                <a:cxn ang="0">
                  <a:pos x="3636" y="30"/>
                </a:cxn>
                <a:cxn ang="0">
                  <a:pos x="3390" y="30"/>
                </a:cxn>
                <a:cxn ang="0">
                  <a:pos x="3150" y="30"/>
                </a:cxn>
                <a:cxn ang="0">
                  <a:pos x="2910" y="30"/>
                </a:cxn>
                <a:cxn ang="0">
                  <a:pos x="2664" y="30"/>
                </a:cxn>
                <a:cxn ang="0">
                  <a:pos x="2424" y="30"/>
                </a:cxn>
                <a:cxn ang="0">
                  <a:pos x="2178" y="30"/>
                </a:cxn>
                <a:cxn ang="0">
                  <a:pos x="1938" y="30"/>
                </a:cxn>
                <a:cxn ang="0">
                  <a:pos x="1698" y="30"/>
                </a:cxn>
                <a:cxn ang="0">
                  <a:pos x="1452" y="30"/>
                </a:cxn>
                <a:cxn ang="0">
                  <a:pos x="1212" y="30"/>
                </a:cxn>
                <a:cxn ang="0">
                  <a:pos x="966" y="30"/>
                </a:cxn>
                <a:cxn ang="0">
                  <a:pos x="726" y="30"/>
                </a:cxn>
                <a:cxn ang="0">
                  <a:pos x="486" y="30"/>
                </a:cxn>
                <a:cxn ang="0">
                  <a:pos x="240" y="30"/>
                </a:cxn>
                <a:cxn ang="0">
                  <a:pos x="0" y="30"/>
                </a:cxn>
              </a:cxnLst>
              <a:rect l="0" t="0" r="r" b="b"/>
              <a:pathLst>
                <a:path w="7512" h="450">
                  <a:moveTo>
                    <a:pt x="7512" y="450"/>
                  </a:moveTo>
                  <a:lnTo>
                    <a:pt x="7272" y="0"/>
                  </a:lnTo>
                  <a:lnTo>
                    <a:pt x="7026" y="0"/>
                  </a:lnTo>
                  <a:lnTo>
                    <a:pt x="6786" y="42"/>
                  </a:lnTo>
                  <a:lnTo>
                    <a:pt x="6546" y="36"/>
                  </a:lnTo>
                  <a:lnTo>
                    <a:pt x="6300" y="36"/>
                  </a:lnTo>
                  <a:lnTo>
                    <a:pt x="6060" y="30"/>
                  </a:lnTo>
                  <a:lnTo>
                    <a:pt x="5814" y="30"/>
                  </a:lnTo>
                  <a:lnTo>
                    <a:pt x="5574" y="36"/>
                  </a:lnTo>
                  <a:lnTo>
                    <a:pt x="5334" y="36"/>
                  </a:lnTo>
                  <a:lnTo>
                    <a:pt x="5088" y="36"/>
                  </a:lnTo>
                  <a:lnTo>
                    <a:pt x="4848" y="30"/>
                  </a:lnTo>
                  <a:lnTo>
                    <a:pt x="4602" y="36"/>
                  </a:lnTo>
                  <a:lnTo>
                    <a:pt x="4362" y="30"/>
                  </a:lnTo>
                  <a:lnTo>
                    <a:pt x="4122" y="30"/>
                  </a:lnTo>
                  <a:lnTo>
                    <a:pt x="3876" y="30"/>
                  </a:lnTo>
                  <a:lnTo>
                    <a:pt x="3636" y="30"/>
                  </a:lnTo>
                  <a:lnTo>
                    <a:pt x="3390" y="30"/>
                  </a:lnTo>
                  <a:lnTo>
                    <a:pt x="3150" y="30"/>
                  </a:lnTo>
                  <a:lnTo>
                    <a:pt x="2910" y="30"/>
                  </a:lnTo>
                  <a:lnTo>
                    <a:pt x="2664" y="30"/>
                  </a:lnTo>
                  <a:lnTo>
                    <a:pt x="2424" y="30"/>
                  </a:lnTo>
                  <a:lnTo>
                    <a:pt x="2178" y="30"/>
                  </a:lnTo>
                  <a:lnTo>
                    <a:pt x="1938" y="30"/>
                  </a:lnTo>
                  <a:lnTo>
                    <a:pt x="1698" y="30"/>
                  </a:lnTo>
                  <a:lnTo>
                    <a:pt x="1452" y="30"/>
                  </a:lnTo>
                  <a:lnTo>
                    <a:pt x="1212" y="30"/>
                  </a:lnTo>
                  <a:lnTo>
                    <a:pt x="966" y="30"/>
                  </a:lnTo>
                  <a:lnTo>
                    <a:pt x="726" y="30"/>
                  </a:lnTo>
                  <a:lnTo>
                    <a:pt x="486" y="30"/>
                  </a:lnTo>
                  <a:lnTo>
                    <a:pt x="240" y="30"/>
                  </a:lnTo>
                  <a:lnTo>
                    <a:pt x="0" y="3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1164916" y="4655900"/>
              <a:ext cx="5529080" cy="994052"/>
            </a:xfrm>
            <a:custGeom>
              <a:avLst/>
              <a:gdLst/>
              <a:ahLst/>
              <a:cxnLst>
                <a:cxn ang="0">
                  <a:pos x="7512" y="936"/>
                </a:cxn>
                <a:cxn ang="0">
                  <a:pos x="7272" y="330"/>
                </a:cxn>
                <a:cxn ang="0">
                  <a:pos x="7026" y="288"/>
                </a:cxn>
                <a:cxn ang="0">
                  <a:pos x="6786" y="144"/>
                </a:cxn>
                <a:cxn ang="0">
                  <a:pos x="6546" y="108"/>
                </a:cxn>
                <a:cxn ang="0">
                  <a:pos x="6300" y="24"/>
                </a:cxn>
                <a:cxn ang="0">
                  <a:pos x="6060" y="0"/>
                </a:cxn>
                <a:cxn ang="0">
                  <a:pos x="5814" y="18"/>
                </a:cxn>
                <a:cxn ang="0">
                  <a:pos x="5574" y="12"/>
                </a:cxn>
                <a:cxn ang="0">
                  <a:pos x="5334" y="6"/>
                </a:cxn>
                <a:cxn ang="0">
                  <a:pos x="5088" y="6"/>
                </a:cxn>
                <a:cxn ang="0">
                  <a:pos x="4848" y="6"/>
                </a:cxn>
                <a:cxn ang="0">
                  <a:pos x="4602" y="6"/>
                </a:cxn>
                <a:cxn ang="0">
                  <a:pos x="4362" y="6"/>
                </a:cxn>
                <a:cxn ang="0">
                  <a:pos x="4122" y="6"/>
                </a:cxn>
                <a:cxn ang="0">
                  <a:pos x="3876" y="6"/>
                </a:cxn>
                <a:cxn ang="0">
                  <a:pos x="3636" y="6"/>
                </a:cxn>
                <a:cxn ang="0">
                  <a:pos x="3390" y="6"/>
                </a:cxn>
                <a:cxn ang="0">
                  <a:pos x="3150" y="6"/>
                </a:cxn>
                <a:cxn ang="0">
                  <a:pos x="2910" y="6"/>
                </a:cxn>
                <a:cxn ang="0">
                  <a:pos x="2664" y="6"/>
                </a:cxn>
                <a:cxn ang="0">
                  <a:pos x="2424" y="6"/>
                </a:cxn>
                <a:cxn ang="0">
                  <a:pos x="2178" y="6"/>
                </a:cxn>
                <a:cxn ang="0">
                  <a:pos x="1938" y="6"/>
                </a:cxn>
                <a:cxn ang="0">
                  <a:pos x="1698" y="6"/>
                </a:cxn>
                <a:cxn ang="0">
                  <a:pos x="1452" y="6"/>
                </a:cxn>
                <a:cxn ang="0">
                  <a:pos x="1212" y="6"/>
                </a:cxn>
                <a:cxn ang="0">
                  <a:pos x="966" y="6"/>
                </a:cxn>
                <a:cxn ang="0">
                  <a:pos x="726" y="6"/>
                </a:cxn>
                <a:cxn ang="0">
                  <a:pos x="486" y="6"/>
                </a:cxn>
                <a:cxn ang="0">
                  <a:pos x="240" y="6"/>
                </a:cxn>
                <a:cxn ang="0">
                  <a:pos x="0" y="6"/>
                </a:cxn>
              </a:cxnLst>
              <a:rect l="0" t="0" r="r" b="b"/>
              <a:pathLst>
                <a:path w="7512" h="936">
                  <a:moveTo>
                    <a:pt x="7512" y="936"/>
                  </a:moveTo>
                  <a:lnTo>
                    <a:pt x="7272" y="330"/>
                  </a:lnTo>
                  <a:lnTo>
                    <a:pt x="7026" y="288"/>
                  </a:lnTo>
                  <a:lnTo>
                    <a:pt x="6786" y="144"/>
                  </a:lnTo>
                  <a:lnTo>
                    <a:pt x="6546" y="108"/>
                  </a:lnTo>
                  <a:lnTo>
                    <a:pt x="6300" y="24"/>
                  </a:lnTo>
                  <a:lnTo>
                    <a:pt x="6060" y="0"/>
                  </a:lnTo>
                  <a:lnTo>
                    <a:pt x="5814" y="18"/>
                  </a:lnTo>
                  <a:lnTo>
                    <a:pt x="5574" y="12"/>
                  </a:lnTo>
                  <a:lnTo>
                    <a:pt x="5334" y="6"/>
                  </a:lnTo>
                  <a:lnTo>
                    <a:pt x="5088" y="6"/>
                  </a:lnTo>
                  <a:lnTo>
                    <a:pt x="4848" y="6"/>
                  </a:lnTo>
                  <a:lnTo>
                    <a:pt x="4602" y="6"/>
                  </a:lnTo>
                  <a:lnTo>
                    <a:pt x="4362" y="6"/>
                  </a:lnTo>
                  <a:lnTo>
                    <a:pt x="4122" y="6"/>
                  </a:lnTo>
                  <a:lnTo>
                    <a:pt x="3876" y="6"/>
                  </a:lnTo>
                  <a:lnTo>
                    <a:pt x="3636" y="6"/>
                  </a:lnTo>
                  <a:lnTo>
                    <a:pt x="3390" y="6"/>
                  </a:lnTo>
                  <a:lnTo>
                    <a:pt x="3150" y="6"/>
                  </a:lnTo>
                  <a:lnTo>
                    <a:pt x="2910" y="6"/>
                  </a:lnTo>
                  <a:lnTo>
                    <a:pt x="2664" y="6"/>
                  </a:lnTo>
                  <a:lnTo>
                    <a:pt x="2424" y="6"/>
                  </a:lnTo>
                  <a:lnTo>
                    <a:pt x="2178" y="6"/>
                  </a:lnTo>
                  <a:lnTo>
                    <a:pt x="1938" y="6"/>
                  </a:lnTo>
                  <a:lnTo>
                    <a:pt x="1698" y="6"/>
                  </a:lnTo>
                  <a:lnTo>
                    <a:pt x="1452" y="6"/>
                  </a:lnTo>
                  <a:lnTo>
                    <a:pt x="1212" y="6"/>
                  </a:lnTo>
                  <a:lnTo>
                    <a:pt x="966" y="6"/>
                  </a:lnTo>
                  <a:lnTo>
                    <a:pt x="726" y="6"/>
                  </a:lnTo>
                  <a:lnTo>
                    <a:pt x="486" y="6"/>
                  </a:lnTo>
                  <a:lnTo>
                    <a:pt x="240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1164916" y="4745109"/>
              <a:ext cx="5529080" cy="465165"/>
            </a:xfrm>
            <a:custGeom>
              <a:avLst/>
              <a:gdLst/>
              <a:ahLst/>
              <a:cxnLst>
                <a:cxn ang="0">
                  <a:pos x="7512" y="438"/>
                </a:cxn>
                <a:cxn ang="0">
                  <a:pos x="7272" y="354"/>
                </a:cxn>
                <a:cxn ang="0">
                  <a:pos x="7026" y="0"/>
                </a:cxn>
                <a:cxn ang="0">
                  <a:pos x="6786" y="0"/>
                </a:cxn>
                <a:cxn ang="0">
                  <a:pos x="6546" y="0"/>
                </a:cxn>
                <a:cxn ang="0">
                  <a:pos x="6300" y="0"/>
                </a:cxn>
                <a:cxn ang="0">
                  <a:pos x="6060" y="0"/>
                </a:cxn>
                <a:cxn ang="0">
                  <a:pos x="5814" y="0"/>
                </a:cxn>
                <a:cxn ang="0">
                  <a:pos x="5574" y="0"/>
                </a:cxn>
                <a:cxn ang="0">
                  <a:pos x="5334" y="0"/>
                </a:cxn>
                <a:cxn ang="0">
                  <a:pos x="5088" y="0"/>
                </a:cxn>
                <a:cxn ang="0">
                  <a:pos x="4848" y="0"/>
                </a:cxn>
                <a:cxn ang="0">
                  <a:pos x="4602" y="0"/>
                </a:cxn>
                <a:cxn ang="0">
                  <a:pos x="4362" y="0"/>
                </a:cxn>
                <a:cxn ang="0">
                  <a:pos x="4122" y="0"/>
                </a:cxn>
                <a:cxn ang="0">
                  <a:pos x="3876" y="0"/>
                </a:cxn>
                <a:cxn ang="0">
                  <a:pos x="3636" y="0"/>
                </a:cxn>
                <a:cxn ang="0">
                  <a:pos x="3390" y="0"/>
                </a:cxn>
                <a:cxn ang="0">
                  <a:pos x="3150" y="0"/>
                </a:cxn>
                <a:cxn ang="0">
                  <a:pos x="2910" y="0"/>
                </a:cxn>
                <a:cxn ang="0">
                  <a:pos x="2664" y="0"/>
                </a:cxn>
                <a:cxn ang="0">
                  <a:pos x="2424" y="0"/>
                </a:cxn>
                <a:cxn ang="0">
                  <a:pos x="2178" y="0"/>
                </a:cxn>
                <a:cxn ang="0">
                  <a:pos x="1938" y="0"/>
                </a:cxn>
                <a:cxn ang="0">
                  <a:pos x="1698" y="0"/>
                </a:cxn>
                <a:cxn ang="0">
                  <a:pos x="1452" y="0"/>
                </a:cxn>
                <a:cxn ang="0">
                  <a:pos x="1212" y="0"/>
                </a:cxn>
                <a:cxn ang="0">
                  <a:pos x="966" y="0"/>
                </a:cxn>
                <a:cxn ang="0">
                  <a:pos x="726" y="0"/>
                </a:cxn>
                <a:cxn ang="0">
                  <a:pos x="486" y="0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7512" h="438">
                  <a:moveTo>
                    <a:pt x="7512" y="438"/>
                  </a:moveTo>
                  <a:lnTo>
                    <a:pt x="7272" y="354"/>
                  </a:lnTo>
                  <a:lnTo>
                    <a:pt x="7026" y="0"/>
                  </a:lnTo>
                  <a:lnTo>
                    <a:pt x="6786" y="0"/>
                  </a:lnTo>
                  <a:lnTo>
                    <a:pt x="6546" y="0"/>
                  </a:lnTo>
                  <a:lnTo>
                    <a:pt x="6300" y="0"/>
                  </a:lnTo>
                  <a:lnTo>
                    <a:pt x="6060" y="0"/>
                  </a:lnTo>
                  <a:lnTo>
                    <a:pt x="5814" y="0"/>
                  </a:lnTo>
                  <a:lnTo>
                    <a:pt x="5574" y="0"/>
                  </a:lnTo>
                  <a:lnTo>
                    <a:pt x="5334" y="0"/>
                  </a:lnTo>
                  <a:lnTo>
                    <a:pt x="5088" y="0"/>
                  </a:lnTo>
                  <a:lnTo>
                    <a:pt x="4848" y="0"/>
                  </a:lnTo>
                  <a:lnTo>
                    <a:pt x="4602" y="0"/>
                  </a:lnTo>
                  <a:lnTo>
                    <a:pt x="4362" y="0"/>
                  </a:lnTo>
                  <a:lnTo>
                    <a:pt x="4122" y="0"/>
                  </a:lnTo>
                  <a:lnTo>
                    <a:pt x="3876" y="0"/>
                  </a:lnTo>
                  <a:lnTo>
                    <a:pt x="3636" y="0"/>
                  </a:lnTo>
                  <a:lnTo>
                    <a:pt x="3390" y="0"/>
                  </a:lnTo>
                  <a:lnTo>
                    <a:pt x="3150" y="0"/>
                  </a:lnTo>
                  <a:lnTo>
                    <a:pt x="2910" y="0"/>
                  </a:lnTo>
                  <a:lnTo>
                    <a:pt x="2664" y="0"/>
                  </a:lnTo>
                  <a:lnTo>
                    <a:pt x="2424" y="0"/>
                  </a:lnTo>
                  <a:lnTo>
                    <a:pt x="2178" y="0"/>
                  </a:lnTo>
                  <a:lnTo>
                    <a:pt x="1938" y="0"/>
                  </a:lnTo>
                  <a:lnTo>
                    <a:pt x="1698" y="0"/>
                  </a:lnTo>
                  <a:lnTo>
                    <a:pt x="1452" y="0"/>
                  </a:lnTo>
                  <a:lnTo>
                    <a:pt x="1212" y="0"/>
                  </a:lnTo>
                  <a:lnTo>
                    <a:pt x="966" y="0"/>
                  </a:lnTo>
                  <a:lnTo>
                    <a:pt x="726" y="0"/>
                  </a:lnTo>
                  <a:lnTo>
                    <a:pt x="486" y="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1164916" y="3846640"/>
              <a:ext cx="5529080" cy="426932"/>
            </a:xfrm>
            <a:custGeom>
              <a:avLst/>
              <a:gdLst/>
              <a:ahLst/>
              <a:cxnLst>
                <a:cxn ang="0">
                  <a:pos x="7512" y="402"/>
                </a:cxn>
                <a:cxn ang="0">
                  <a:pos x="7272" y="66"/>
                </a:cxn>
                <a:cxn ang="0">
                  <a:pos x="7026" y="18"/>
                </a:cxn>
                <a:cxn ang="0">
                  <a:pos x="6786" y="6"/>
                </a:cxn>
                <a:cxn ang="0">
                  <a:pos x="6546" y="0"/>
                </a:cxn>
                <a:cxn ang="0">
                  <a:pos x="6300" y="0"/>
                </a:cxn>
                <a:cxn ang="0">
                  <a:pos x="6060" y="6"/>
                </a:cxn>
                <a:cxn ang="0">
                  <a:pos x="5814" y="6"/>
                </a:cxn>
                <a:cxn ang="0">
                  <a:pos x="5574" y="6"/>
                </a:cxn>
                <a:cxn ang="0">
                  <a:pos x="5334" y="6"/>
                </a:cxn>
                <a:cxn ang="0">
                  <a:pos x="5088" y="12"/>
                </a:cxn>
                <a:cxn ang="0">
                  <a:pos x="4848" y="12"/>
                </a:cxn>
                <a:cxn ang="0">
                  <a:pos x="4602" y="12"/>
                </a:cxn>
                <a:cxn ang="0">
                  <a:pos x="4362" y="12"/>
                </a:cxn>
                <a:cxn ang="0">
                  <a:pos x="4122" y="12"/>
                </a:cxn>
                <a:cxn ang="0">
                  <a:pos x="3876" y="12"/>
                </a:cxn>
                <a:cxn ang="0">
                  <a:pos x="3636" y="12"/>
                </a:cxn>
                <a:cxn ang="0">
                  <a:pos x="3390" y="12"/>
                </a:cxn>
                <a:cxn ang="0">
                  <a:pos x="3150" y="12"/>
                </a:cxn>
                <a:cxn ang="0">
                  <a:pos x="2910" y="12"/>
                </a:cxn>
                <a:cxn ang="0">
                  <a:pos x="2664" y="12"/>
                </a:cxn>
                <a:cxn ang="0">
                  <a:pos x="2424" y="12"/>
                </a:cxn>
                <a:cxn ang="0">
                  <a:pos x="2178" y="12"/>
                </a:cxn>
                <a:cxn ang="0">
                  <a:pos x="1938" y="12"/>
                </a:cxn>
                <a:cxn ang="0">
                  <a:pos x="1698" y="12"/>
                </a:cxn>
                <a:cxn ang="0">
                  <a:pos x="1452" y="12"/>
                </a:cxn>
                <a:cxn ang="0">
                  <a:pos x="1212" y="12"/>
                </a:cxn>
                <a:cxn ang="0">
                  <a:pos x="966" y="12"/>
                </a:cxn>
                <a:cxn ang="0">
                  <a:pos x="726" y="12"/>
                </a:cxn>
                <a:cxn ang="0">
                  <a:pos x="486" y="12"/>
                </a:cxn>
                <a:cxn ang="0">
                  <a:pos x="240" y="12"/>
                </a:cxn>
                <a:cxn ang="0">
                  <a:pos x="0" y="12"/>
                </a:cxn>
              </a:cxnLst>
              <a:rect l="0" t="0" r="r" b="b"/>
              <a:pathLst>
                <a:path w="7512" h="402">
                  <a:moveTo>
                    <a:pt x="7512" y="402"/>
                  </a:moveTo>
                  <a:lnTo>
                    <a:pt x="7272" y="66"/>
                  </a:lnTo>
                  <a:lnTo>
                    <a:pt x="7026" y="18"/>
                  </a:lnTo>
                  <a:lnTo>
                    <a:pt x="6786" y="6"/>
                  </a:lnTo>
                  <a:lnTo>
                    <a:pt x="6546" y="0"/>
                  </a:lnTo>
                  <a:lnTo>
                    <a:pt x="6300" y="0"/>
                  </a:lnTo>
                  <a:lnTo>
                    <a:pt x="6060" y="6"/>
                  </a:lnTo>
                  <a:lnTo>
                    <a:pt x="5814" y="6"/>
                  </a:lnTo>
                  <a:lnTo>
                    <a:pt x="5574" y="6"/>
                  </a:lnTo>
                  <a:lnTo>
                    <a:pt x="5334" y="6"/>
                  </a:lnTo>
                  <a:lnTo>
                    <a:pt x="5088" y="12"/>
                  </a:lnTo>
                  <a:lnTo>
                    <a:pt x="4848" y="12"/>
                  </a:lnTo>
                  <a:lnTo>
                    <a:pt x="4602" y="12"/>
                  </a:lnTo>
                  <a:lnTo>
                    <a:pt x="4362" y="12"/>
                  </a:lnTo>
                  <a:lnTo>
                    <a:pt x="4122" y="12"/>
                  </a:lnTo>
                  <a:lnTo>
                    <a:pt x="3876" y="12"/>
                  </a:lnTo>
                  <a:lnTo>
                    <a:pt x="3636" y="12"/>
                  </a:lnTo>
                  <a:lnTo>
                    <a:pt x="3390" y="12"/>
                  </a:lnTo>
                  <a:lnTo>
                    <a:pt x="3150" y="12"/>
                  </a:lnTo>
                  <a:lnTo>
                    <a:pt x="2910" y="12"/>
                  </a:lnTo>
                  <a:lnTo>
                    <a:pt x="2664" y="12"/>
                  </a:lnTo>
                  <a:lnTo>
                    <a:pt x="2424" y="12"/>
                  </a:lnTo>
                  <a:lnTo>
                    <a:pt x="2178" y="12"/>
                  </a:lnTo>
                  <a:lnTo>
                    <a:pt x="1938" y="12"/>
                  </a:lnTo>
                  <a:lnTo>
                    <a:pt x="1698" y="12"/>
                  </a:lnTo>
                  <a:lnTo>
                    <a:pt x="1452" y="12"/>
                  </a:lnTo>
                  <a:lnTo>
                    <a:pt x="1212" y="12"/>
                  </a:lnTo>
                  <a:lnTo>
                    <a:pt x="966" y="12"/>
                  </a:lnTo>
                  <a:lnTo>
                    <a:pt x="726" y="12"/>
                  </a:lnTo>
                  <a:lnTo>
                    <a:pt x="486" y="12"/>
                  </a:lnTo>
                  <a:lnTo>
                    <a:pt x="240" y="12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1164916" y="3719197"/>
              <a:ext cx="5529080" cy="796516"/>
            </a:xfrm>
            <a:custGeom>
              <a:avLst/>
              <a:gdLst/>
              <a:ahLst/>
              <a:cxnLst>
                <a:cxn ang="0">
                  <a:pos x="7512" y="750"/>
                </a:cxn>
                <a:cxn ang="0">
                  <a:pos x="7272" y="282"/>
                </a:cxn>
                <a:cxn ang="0">
                  <a:pos x="7026" y="90"/>
                </a:cxn>
                <a:cxn ang="0">
                  <a:pos x="6786" y="90"/>
                </a:cxn>
                <a:cxn ang="0">
                  <a:pos x="6546" y="0"/>
                </a:cxn>
                <a:cxn ang="0">
                  <a:pos x="6300" y="0"/>
                </a:cxn>
                <a:cxn ang="0">
                  <a:pos x="6060" y="0"/>
                </a:cxn>
                <a:cxn ang="0">
                  <a:pos x="5814" y="0"/>
                </a:cxn>
                <a:cxn ang="0">
                  <a:pos x="5574" y="0"/>
                </a:cxn>
                <a:cxn ang="0">
                  <a:pos x="5334" y="0"/>
                </a:cxn>
                <a:cxn ang="0">
                  <a:pos x="5088" y="0"/>
                </a:cxn>
                <a:cxn ang="0">
                  <a:pos x="4848" y="0"/>
                </a:cxn>
                <a:cxn ang="0">
                  <a:pos x="4602" y="0"/>
                </a:cxn>
                <a:cxn ang="0">
                  <a:pos x="4362" y="0"/>
                </a:cxn>
                <a:cxn ang="0">
                  <a:pos x="4122" y="0"/>
                </a:cxn>
                <a:cxn ang="0">
                  <a:pos x="3876" y="0"/>
                </a:cxn>
                <a:cxn ang="0">
                  <a:pos x="3636" y="0"/>
                </a:cxn>
                <a:cxn ang="0">
                  <a:pos x="3390" y="0"/>
                </a:cxn>
                <a:cxn ang="0">
                  <a:pos x="3150" y="0"/>
                </a:cxn>
                <a:cxn ang="0">
                  <a:pos x="2910" y="0"/>
                </a:cxn>
                <a:cxn ang="0">
                  <a:pos x="2664" y="0"/>
                </a:cxn>
                <a:cxn ang="0">
                  <a:pos x="2424" y="0"/>
                </a:cxn>
                <a:cxn ang="0">
                  <a:pos x="2178" y="0"/>
                </a:cxn>
                <a:cxn ang="0">
                  <a:pos x="1938" y="0"/>
                </a:cxn>
                <a:cxn ang="0">
                  <a:pos x="1698" y="0"/>
                </a:cxn>
                <a:cxn ang="0">
                  <a:pos x="1452" y="0"/>
                </a:cxn>
                <a:cxn ang="0">
                  <a:pos x="1212" y="0"/>
                </a:cxn>
                <a:cxn ang="0">
                  <a:pos x="966" y="0"/>
                </a:cxn>
                <a:cxn ang="0">
                  <a:pos x="726" y="0"/>
                </a:cxn>
                <a:cxn ang="0">
                  <a:pos x="486" y="0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7512" h="750">
                  <a:moveTo>
                    <a:pt x="7512" y="750"/>
                  </a:moveTo>
                  <a:lnTo>
                    <a:pt x="7272" y="282"/>
                  </a:lnTo>
                  <a:lnTo>
                    <a:pt x="7026" y="90"/>
                  </a:lnTo>
                  <a:lnTo>
                    <a:pt x="6786" y="90"/>
                  </a:lnTo>
                  <a:lnTo>
                    <a:pt x="6546" y="0"/>
                  </a:lnTo>
                  <a:lnTo>
                    <a:pt x="6300" y="0"/>
                  </a:lnTo>
                  <a:lnTo>
                    <a:pt x="6060" y="0"/>
                  </a:lnTo>
                  <a:lnTo>
                    <a:pt x="5814" y="0"/>
                  </a:lnTo>
                  <a:lnTo>
                    <a:pt x="5574" y="0"/>
                  </a:lnTo>
                  <a:lnTo>
                    <a:pt x="5334" y="0"/>
                  </a:lnTo>
                  <a:lnTo>
                    <a:pt x="5088" y="0"/>
                  </a:lnTo>
                  <a:lnTo>
                    <a:pt x="4848" y="0"/>
                  </a:lnTo>
                  <a:lnTo>
                    <a:pt x="4602" y="0"/>
                  </a:lnTo>
                  <a:lnTo>
                    <a:pt x="4362" y="0"/>
                  </a:lnTo>
                  <a:lnTo>
                    <a:pt x="4122" y="0"/>
                  </a:lnTo>
                  <a:lnTo>
                    <a:pt x="3876" y="0"/>
                  </a:lnTo>
                  <a:lnTo>
                    <a:pt x="3636" y="0"/>
                  </a:lnTo>
                  <a:lnTo>
                    <a:pt x="3390" y="0"/>
                  </a:lnTo>
                  <a:lnTo>
                    <a:pt x="3150" y="0"/>
                  </a:lnTo>
                  <a:lnTo>
                    <a:pt x="2910" y="0"/>
                  </a:lnTo>
                  <a:lnTo>
                    <a:pt x="2664" y="0"/>
                  </a:lnTo>
                  <a:lnTo>
                    <a:pt x="2424" y="0"/>
                  </a:lnTo>
                  <a:lnTo>
                    <a:pt x="2178" y="0"/>
                  </a:lnTo>
                  <a:lnTo>
                    <a:pt x="1938" y="0"/>
                  </a:lnTo>
                  <a:lnTo>
                    <a:pt x="1698" y="0"/>
                  </a:lnTo>
                  <a:lnTo>
                    <a:pt x="1452" y="0"/>
                  </a:lnTo>
                  <a:lnTo>
                    <a:pt x="1212" y="0"/>
                  </a:lnTo>
                  <a:lnTo>
                    <a:pt x="966" y="0"/>
                  </a:lnTo>
                  <a:lnTo>
                    <a:pt x="726" y="0"/>
                  </a:lnTo>
                  <a:lnTo>
                    <a:pt x="486" y="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1164916" y="3967710"/>
              <a:ext cx="5529080" cy="254885"/>
            </a:xfrm>
            <a:custGeom>
              <a:avLst/>
              <a:gdLst/>
              <a:ahLst/>
              <a:cxnLst>
                <a:cxn ang="0">
                  <a:pos x="7512" y="240"/>
                </a:cxn>
                <a:cxn ang="0">
                  <a:pos x="7272" y="108"/>
                </a:cxn>
                <a:cxn ang="0">
                  <a:pos x="7026" y="0"/>
                </a:cxn>
                <a:cxn ang="0">
                  <a:pos x="6786" y="78"/>
                </a:cxn>
                <a:cxn ang="0">
                  <a:pos x="6546" y="78"/>
                </a:cxn>
                <a:cxn ang="0">
                  <a:pos x="6300" y="78"/>
                </a:cxn>
                <a:cxn ang="0">
                  <a:pos x="6060" y="78"/>
                </a:cxn>
                <a:cxn ang="0">
                  <a:pos x="5814" y="78"/>
                </a:cxn>
                <a:cxn ang="0">
                  <a:pos x="5574" y="78"/>
                </a:cxn>
                <a:cxn ang="0">
                  <a:pos x="5334" y="78"/>
                </a:cxn>
                <a:cxn ang="0">
                  <a:pos x="5088" y="78"/>
                </a:cxn>
                <a:cxn ang="0">
                  <a:pos x="4848" y="78"/>
                </a:cxn>
                <a:cxn ang="0">
                  <a:pos x="4602" y="78"/>
                </a:cxn>
                <a:cxn ang="0">
                  <a:pos x="4362" y="78"/>
                </a:cxn>
                <a:cxn ang="0">
                  <a:pos x="4122" y="78"/>
                </a:cxn>
                <a:cxn ang="0">
                  <a:pos x="3876" y="78"/>
                </a:cxn>
                <a:cxn ang="0">
                  <a:pos x="3636" y="78"/>
                </a:cxn>
                <a:cxn ang="0">
                  <a:pos x="3390" y="78"/>
                </a:cxn>
                <a:cxn ang="0">
                  <a:pos x="3150" y="78"/>
                </a:cxn>
                <a:cxn ang="0">
                  <a:pos x="2910" y="78"/>
                </a:cxn>
                <a:cxn ang="0">
                  <a:pos x="2664" y="78"/>
                </a:cxn>
                <a:cxn ang="0">
                  <a:pos x="2424" y="78"/>
                </a:cxn>
                <a:cxn ang="0">
                  <a:pos x="2178" y="78"/>
                </a:cxn>
                <a:cxn ang="0">
                  <a:pos x="1938" y="78"/>
                </a:cxn>
                <a:cxn ang="0">
                  <a:pos x="1698" y="78"/>
                </a:cxn>
                <a:cxn ang="0">
                  <a:pos x="1452" y="78"/>
                </a:cxn>
                <a:cxn ang="0">
                  <a:pos x="1212" y="78"/>
                </a:cxn>
                <a:cxn ang="0">
                  <a:pos x="966" y="78"/>
                </a:cxn>
                <a:cxn ang="0">
                  <a:pos x="726" y="78"/>
                </a:cxn>
                <a:cxn ang="0">
                  <a:pos x="486" y="78"/>
                </a:cxn>
                <a:cxn ang="0">
                  <a:pos x="240" y="78"/>
                </a:cxn>
                <a:cxn ang="0">
                  <a:pos x="0" y="78"/>
                </a:cxn>
              </a:cxnLst>
              <a:rect l="0" t="0" r="r" b="b"/>
              <a:pathLst>
                <a:path w="7512" h="240">
                  <a:moveTo>
                    <a:pt x="7512" y="240"/>
                  </a:moveTo>
                  <a:lnTo>
                    <a:pt x="7272" y="108"/>
                  </a:lnTo>
                  <a:lnTo>
                    <a:pt x="7026" y="0"/>
                  </a:lnTo>
                  <a:lnTo>
                    <a:pt x="6786" y="78"/>
                  </a:lnTo>
                  <a:lnTo>
                    <a:pt x="6546" y="78"/>
                  </a:lnTo>
                  <a:lnTo>
                    <a:pt x="6300" y="78"/>
                  </a:lnTo>
                  <a:lnTo>
                    <a:pt x="6060" y="78"/>
                  </a:lnTo>
                  <a:lnTo>
                    <a:pt x="5814" y="78"/>
                  </a:lnTo>
                  <a:lnTo>
                    <a:pt x="5574" y="78"/>
                  </a:lnTo>
                  <a:lnTo>
                    <a:pt x="5334" y="78"/>
                  </a:lnTo>
                  <a:lnTo>
                    <a:pt x="5088" y="78"/>
                  </a:lnTo>
                  <a:lnTo>
                    <a:pt x="4848" y="78"/>
                  </a:lnTo>
                  <a:lnTo>
                    <a:pt x="4602" y="78"/>
                  </a:lnTo>
                  <a:lnTo>
                    <a:pt x="4362" y="78"/>
                  </a:lnTo>
                  <a:lnTo>
                    <a:pt x="4122" y="78"/>
                  </a:lnTo>
                  <a:lnTo>
                    <a:pt x="3876" y="78"/>
                  </a:lnTo>
                  <a:lnTo>
                    <a:pt x="3636" y="78"/>
                  </a:lnTo>
                  <a:lnTo>
                    <a:pt x="3390" y="78"/>
                  </a:lnTo>
                  <a:lnTo>
                    <a:pt x="3150" y="78"/>
                  </a:lnTo>
                  <a:lnTo>
                    <a:pt x="2910" y="78"/>
                  </a:lnTo>
                  <a:lnTo>
                    <a:pt x="2664" y="78"/>
                  </a:lnTo>
                  <a:lnTo>
                    <a:pt x="2424" y="78"/>
                  </a:lnTo>
                  <a:lnTo>
                    <a:pt x="2178" y="78"/>
                  </a:lnTo>
                  <a:lnTo>
                    <a:pt x="1938" y="78"/>
                  </a:lnTo>
                  <a:lnTo>
                    <a:pt x="1698" y="78"/>
                  </a:lnTo>
                  <a:lnTo>
                    <a:pt x="1452" y="78"/>
                  </a:lnTo>
                  <a:lnTo>
                    <a:pt x="1212" y="78"/>
                  </a:lnTo>
                  <a:lnTo>
                    <a:pt x="966" y="78"/>
                  </a:lnTo>
                  <a:lnTo>
                    <a:pt x="726" y="78"/>
                  </a:lnTo>
                  <a:lnTo>
                    <a:pt x="486" y="78"/>
                  </a:lnTo>
                  <a:lnTo>
                    <a:pt x="240" y="78"/>
                  </a:lnTo>
                  <a:lnTo>
                    <a:pt x="0" y="78"/>
                  </a:lnTo>
                </a:path>
              </a:pathLst>
            </a:cu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1164916" y="4598551"/>
              <a:ext cx="5529080" cy="121070"/>
            </a:xfrm>
            <a:custGeom>
              <a:avLst/>
              <a:gdLst/>
              <a:ahLst/>
              <a:cxnLst>
                <a:cxn ang="0">
                  <a:pos x="7512" y="114"/>
                </a:cxn>
                <a:cxn ang="0">
                  <a:pos x="7272" y="42"/>
                </a:cxn>
                <a:cxn ang="0">
                  <a:pos x="7026" y="24"/>
                </a:cxn>
                <a:cxn ang="0">
                  <a:pos x="6786" y="12"/>
                </a:cxn>
                <a:cxn ang="0">
                  <a:pos x="6546" y="0"/>
                </a:cxn>
                <a:cxn ang="0">
                  <a:pos x="6300" y="18"/>
                </a:cxn>
                <a:cxn ang="0">
                  <a:pos x="6060" y="18"/>
                </a:cxn>
                <a:cxn ang="0">
                  <a:pos x="5814" y="12"/>
                </a:cxn>
                <a:cxn ang="0">
                  <a:pos x="5574" y="12"/>
                </a:cxn>
                <a:cxn ang="0">
                  <a:pos x="5334" y="18"/>
                </a:cxn>
                <a:cxn ang="0">
                  <a:pos x="5088" y="18"/>
                </a:cxn>
                <a:cxn ang="0">
                  <a:pos x="4848" y="18"/>
                </a:cxn>
                <a:cxn ang="0">
                  <a:pos x="4602" y="18"/>
                </a:cxn>
                <a:cxn ang="0">
                  <a:pos x="4362" y="18"/>
                </a:cxn>
                <a:cxn ang="0">
                  <a:pos x="4122" y="18"/>
                </a:cxn>
                <a:cxn ang="0">
                  <a:pos x="3876" y="18"/>
                </a:cxn>
                <a:cxn ang="0">
                  <a:pos x="3636" y="18"/>
                </a:cxn>
                <a:cxn ang="0">
                  <a:pos x="3390" y="18"/>
                </a:cxn>
                <a:cxn ang="0">
                  <a:pos x="3150" y="18"/>
                </a:cxn>
                <a:cxn ang="0">
                  <a:pos x="2910" y="18"/>
                </a:cxn>
                <a:cxn ang="0">
                  <a:pos x="2664" y="18"/>
                </a:cxn>
                <a:cxn ang="0">
                  <a:pos x="2424" y="18"/>
                </a:cxn>
                <a:cxn ang="0">
                  <a:pos x="2178" y="18"/>
                </a:cxn>
                <a:cxn ang="0">
                  <a:pos x="1938" y="18"/>
                </a:cxn>
                <a:cxn ang="0">
                  <a:pos x="1698" y="18"/>
                </a:cxn>
                <a:cxn ang="0">
                  <a:pos x="1452" y="18"/>
                </a:cxn>
                <a:cxn ang="0">
                  <a:pos x="1212" y="18"/>
                </a:cxn>
                <a:cxn ang="0">
                  <a:pos x="966" y="18"/>
                </a:cxn>
                <a:cxn ang="0">
                  <a:pos x="726" y="18"/>
                </a:cxn>
                <a:cxn ang="0">
                  <a:pos x="486" y="18"/>
                </a:cxn>
                <a:cxn ang="0">
                  <a:pos x="240" y="18"/>
                </a:cxn>
                <a:cxn ang="0">
                  <a:pos x="0" y="18"/>
                </a:cxn>
              </a:cxnLst>
              <a:rect l="0" t="0" r="r" b="b"/>
              <a:pathLst>
                <a:path w="7512" h="114">
                  <a:moveTo>
                    <a:pt x="7512" y="114"/>
                  </a:moveTo>
                  <a:lnTo>
                    <a:pt x="7272" y="42"/>
                  </a:lnTo>
                  <a:lnTo>
                    <a:pt x="7026" y="24"/>
                  </a:lnTo>
                  <a:lnTo>
                    <a:pt x="6786" y="12"/>
                  </a:lnTo>
                  <a:lnTo>
                    <a:pt x="6546" y="0"/>
                  </a:lnTo>
                  <a:lnTo>
                    <a:pt x="6300" y="18"/>
                  </a:lnTo>
                  <a:lnTo>
                    <a:pt x="6060" y="18"/>
                  </a:lnTo>
                  <a:lnTo>
                    <a:pt x="5814" y="12"/>
                  </a:lnTo>
                  <a:lnTo>
                    <a:pt x="5574" y="12"/>
                  </a:lnTo>
                  <a:lnTo>
                    <a:pt x="5334" y="18"/>
                  </a:lnTo>
                  <a:lnTo>
                    <a:pt x="5088" y="18"/>
                  </a:lnTo>
                  <a:lnTo>
                    <a:pt x="4848" y="18"/>
                  </a:lnTo>
                  <a:lnTo>
                    <a:pt x="4602" y="18"/>
                  </a:lnTo>
                  <a:lnTo>
                    <a:pt x="4362" y="18"/>
                  </a:lnTo>
                  <a:lnTo>
                    <a:pt x="4122" y="18"/>
                  </a:lnTo>
                  <a:lnTo>
                    <a:pt x="3876" y="18"/>
                  </a:lnTo>
                  <a:lnTo>
                    <a:pt x="3636" y="18"/>
                  </a:lnTo>
                  <a:lnTo>
                    <a:pt x="3390" y="18"/>
                  </a:lnTo>
                  <a:lnTo>
                    <a:pt x="3150" y="18"/>
                  </a:lnTo>
                  <a:lnTo>
                    <a:pt x="2910" y="18"/>
                  </a:lnTo>
                  <a:lnTo>
                    <a:pt x="2664" y="18"/>
                  </a:lnTo>
                  <a:lnTo>
                    <a:pt x="2424" y="18"/>
                  </a:lnTo>
                  <a:lnTo>
                    <a:pt x="2178" y="18"/>
                  </a:lnTo>
                  <a:lnTo>
                    <a:pt x="1938" y="18"/>
                  </a:lnTo>
                  <a:lnTo>
                    <a:pt x="1698" y="18"/>
                  </a:lnTo>
                  <a:lnTo>
                    <a:pt x="1452" y="18"/>
                  </a:lnTo>
                  <a:lnTo>
                    <a:pt x="1212" y="18"/>
                  </a:lnTo>
                  <a:lnTo>
                    <a:pt x="966" y="18"/>
                  </a:lnTo>
                  <a:lnTo>
                    <a:pt x="726" y="18"/>
                  </a:lnTo>
                  <a:lnTo>
                    <a:pt x="486" y="18"/>
                  </a:lnTo>
                  <a:lnTo>
                    <a:pt x="240" y="18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3F3F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164916" y="4451992"/>
              <a:ext cx="5529080" cy="223024"/>
            </a:xfrm>
            <a:custGeom>
              <a:avLst/>
              <a:gdLst/>
              <a:ahLst/>
              <a:cxnLst>
                <a:cxn ang="0">
                  <a:pos x="7512" y="210"/>
                </a:cxn>
                <a:cxn ang="0">
                  <a:pos x="7272" y="0"/>
                </a:cxn>
                <a:cxn ang="0">
                  <a:pos x="7026" y="60"/>
                </a:cxn>
                <a:cxn ang="0">
                  <a:pos x="6786" y="0"/>
                </a:cxn>
                <a:cxn ang="0">
                  <a:pos x="6546" y="24"/>
                </a:cxn>
                <a:cxn ang="0">
                  <a:pos x="6300" y="0"/>
                </a:cxn>
                <a:cxn ang="0">
                  <a:pos x="6060" y="24"/>
                </a:cxn>
                <a:cxn ang="0">
                  <a:pos x="5814" y="24"/>
                </a:cxn>
                <a:cxn ang="0">
                  <a:pos x="5574" y="24"/>
                </a:cxn>
                <a:cxn ang="0">
                  <a:pos x="5334" y="24"/>
                </a:cxn>
                <a:cxn ang="0">
                  <a:pos x="5088" y="24"/>
                </a:cxn>
                <a:cxn ang="0">
                  <a:pos x="4848" y="24"/>
                </a:cxn>
                <a:cxn ang="0">
                  <a:pos x="4602" y="24"/>
                </a:cxn>
                <a:cxn ang="0">
                  <a:pos x="4362" y="24"/>
                </a:cxn>
                <a:cxn ang="0">
                  <a:pos x="4122" y="24"/>
                </a:cxn>
                <a:cxn ang="0">
                  <a:pos x="3876" y="24"/>
                </a:cxn>
                <a:cxn ang="0">
                  <a:pos x="3636" y="24"/>
                </a:cxn>
                <a:cxn ang="0">
                  <a:pos x="3390" y="24"/>
                </a:cxn>
                <a:cxn ang="0">
                  <a:pos x="3150" y="24"/>
                </a:cxn>
                <a:cxn ang="0">
                  <a:pos x="2910" y="24"/>
                </a:cxn>
                <a:cxn ang="0">
                  <a:pos x="2664" y="24"/>
                </a:cxn>
                <a:cxn ang="0">
                  <a:pos x="2424" y="24"/>
                </a:cxn>
                <a:cxn ang="0">
                  <a:pos x="2178" y="24"/>
                </a:cxn>
                <a:cxn ang="0">
                  <a:pos x="1938" y="24"/>
                </a:cxn>
                <a:cxn ang="0">
                  <a:pos x="1698" y="24"/>
                </a:cxn>
                <a:cxn ang="0">
                  <a:pos x="1452" y="24"/>
                </a:cxn>
                <a:cxn ang="0">
                  <a:pos x="1212" y="24"/>
                </a:cxn>
                <a:cxn ang="0">
                  <a:pos x="966" y="24"/>
                </a:cxn>
                <a:cxn ang="0">
                  <a:pos x="726" y="24"/>
                </a:cxn>
                <a:cxn ang="0">
                  <a:pos x="486" y="24"/>
                </a:cxn>
                <a:cxn ang="0">
                  <a:pos x="240" y="24"/>
                </a:cxn>
                <a:cxn ang="0">
                  <a:pos x="0" y="24"/>
                </a:cxn>
              </a:cxnLst>
              <a:rect l="0" t="0" r="r" b="b"/>
              <a:pathLst>
                <a:path w="7512" h="210">
                  <a:moveTo>
                    <a:pt x="7512" y="210"/>
                  </a:moveTo>
                  <a:lnTo>
                    <a:pt x="7272" y="0"/>
                  </a:lnTo>
                  <a:lnTo>
                    <a:pt x="7026" y="60"/>
                  </a:lnTo>
                  <a:lnTo>
                    <a:pt x="6786" y="0"/>
                  </a:lnTo>
                  <a:lnTo>
                    <a:pt x="6546" y="24"/>
                  </a:lnTo>
                  <a:lnTo>
                    <a:pt x="6300" y="0"/>
                  </a:lnTo>
                  <a:lnTo>
                    <a:pt x="6060" y="24"/>
                  </a:lnTo>
                  <a:lnTo>
                    <a:pt x="5814" y="24"/>
                  </a:lnTo>
                  <a:lnTo>
                    <a:pt x="5574" y="24"/>
                  </a:lnTo>
                  <a:lnTo>
                    <a:pt x="5334" y="24"/>
                  </a:lnTo>
                  <a:lnTo>
                    <a:pt x="5088" y="24"/>
                  </a:lnTo>
                  <a:lnTo>
                    <a:pt x="4848" y="24"/>
                  </a:lnTo>
                  <a:lnTo>
                    <a:pt x="4602" y="24"/>
                  </a:lnTo>
                  <a:lnTo>
                    <a:pt x="4362" y="24"/>
                  </a:lnTo>
                  <a:lnTo>
                    <a:pt x="4122" y="24"/>
                  </a:lnTo>
                  <a:lnTo>
                    <a:pt x="3876" y="24"/>
                  </a:lnTo>
                  <a:lnTo>
                    <a:pt x="3636" y="24"/>
                  </a:lnTo>
                  <a:lnTo>
                    <a:pt x="3390" y="24"/>
                  </a:lnTo>
                  <a:lnTo>
                    <a:pt x="3150" y="24"/>
                  </a:lnTo>
                  <a:lnTo>
                    <a:pt x="2910" y="24"/>
                  </a:lnTo>
                  <a:lnTo>
                    <a:pt x="2664" y="24"/>
                  </a:lnTo>
                  <a:lnTo>
                    <a:pt x="2424" y="24"/>
                  </a:lnTo>
                  <a:lnTo>
                    <a:pt x="2178" y="24"/>
                  </a:lnTo>
                  <a:lnTo>
                    <a:pt x="1938" y="24"/>
                  </a:lnTo>
                  <a:lnTo>
                    <a:pt x="1698" y="24"/>
                  </a:lnTo>
                  <a:lnTo>
                    <a:pt x="1452" y="24"/>
                  </a:lnTo>
                  <a:lnTo>
                    <a:pt x="1212" y="24"/>
                  </a:lnTo>
                  <a:lnTo>
                    <a:pt x="966" y="24"/>
                  </a:lnTo>
                  <a:lnTo>
                    <a:pt x="726" y="24"/>
                  </a:lnTo>
                  <a:lnTo>
                    <a:pt x="486" y="24"/>
                  </a:lnTo>
                  <a:lnTo>
                    <a:pt x="240" y="24"/>
                  </a:lnTo>
                  <a:lnTo>
                    <a:pt x="0" y="2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164916" y="4324549"/>
              <a:ext cx="5529080" cy="834748"/>
            </a:xfrm>
            <a:custGeom>
              <a:avLst/>
              <a:gdLst/>
              <a:ahLst/>
              <a:cxnLst>
                <a:cxn ang="0">
                  <a:pos x="7512" y="786"/>
                </a:cxn>
                <a:cxn ang="0">
                  <a:pos x="7272" y="210"/>
                </a:cxn>
                <a:cxn ang="0">
                  <a:pos x="7026" y="120"/>
                </a:cxn>
                <a:cxn ang="0">
                  <a:pos x="6786" y="30"/>
                </a:cxn>
                <a:cxn ang="0">
                  <a:pos x="6546" y="18"/>
                </a:cxn>
                <a:cxn ang="0">
                  <a:pos x="6300" y="30"/>
                </a:cxn>
                <a:cxn ang="0">
                  <a:pos x="6060" y="18"/>
                </a:cxn>
                <a:cxn ang="0">
                  <a:pos x="5814" y="0"/>
                </a:cxn>
                <a:cxn ang="0">
                  <a:pos x="5574" y="18"/>
                </a:cxn>
                <a:cxn ang="0">
                  <a:pos x="5334" y="18"/>
                </a:cxn>
                <a:cxn ang="0">
                  <a:pos x="5088" y="18"/>
                </a:cxn>
                <a:cxn ang="0">
                  <a:pos x="4848" y="18"/>
                </a:cxn>
                <a:cxn ang="0">
                  <a:pos x="4602" y="18"/>
                </a:cxn>
                <a:cxn ang="0">
                  <a:pos x="4362" y="18"/>
                </a:cxn>
                <a:cxn ang="0">
                  <a:pos x="4122" y="18"/>
                </a:cxn>
                <a:cxn ang="0">
                  <a:pos x="3876" y="18"/>
                </a:cxn>
                <a:cxn ang="0">
                  <a:pos x="3636" y="18"/>
                </a:cxn>
                <a:cxn ang="0">
                  <a:pos x="3390" y="18"/>
                </a:cxn>
                <a:cxn ang="0">
                  <a:pos x="3150" y="18"/>
                </a:cxn>
                <a:cxn ang="0">
                  <a:pos x="2910" y="18"/>
                </a:cxn>
                <a:cxn ang="0">
                  <a:pos x="2664" y="18"/>
                </a:cxn>
                <a:cxn ang="0">
                  <a:pos x="2424" y="18"/>
                </a:cxn>
                <a:cxn ang="0">
                  <a:pos x="2178" y="18"/>
                </a:cxn>
                <a:cxn ang="0">
                  <a:pos x="1938" y="18"/>
                </a:cxn>
                <a:cxn ang="0">
                  <a:pos x="1698" y="18"/>
                </a:cxn>
                <a:cxn ang="0">
                  <a:pos x="1452" y="18"/>
                </a:cxn>
                <a:cxn ang="0">
                  <a:pos x="1212" y="18"/>
                </a:cxn>
                <a:cxn ang="0">
                  <a:pos x="966" y="18"/>
                </a:cxn>
                <a:cxn ang="0">
                  <a:pos x="726" y="18"/>
                </a:cxn>
                <a:cxn ang="0">
                  <a:pos x="486" y="18"/>
                </a:cxn>
                <a:cxn ang="0">
                  <a:pos x="240" y="18"/>
                </a:cxn>
                <a:cxn ang="0">
                  <a:pos x="0" y="18"/>
                </a:cxn>
              </a:cxnLst>
              <a:rect l="0" t="0" r="r" b="b"/>
              <a:pathLst>
                <a:path w="7512" h="786">
                  <a:moveTo>
                    <a:pt x="7512" y="786"/>
                  </a:moveTo>
                  <a:lnTo>
                    <a:pt x="7272" y="210"/>
                  </a:lnTo>
                  <a:lnTo>
                    <a:pt x="7026" y="120"/>
                  </a:lnTo>
                  <a:lnTo>
                    <a:pt x="6786" y="30"/>
                  </a:lnTo>
                  <a:lnTo>
                    <a:pt x="6546" y="18"/>
                  </a:lnTo>
                  <a:lnTo>
                    <a:pt x="6300" y="30"/>
                  </a:lnTo>
                  <a:lnTo>
                    <a:pt x="6060" y="18"/>
                  </a:lnTo>
                  <a:lnTo>
                    <a:pt x="5814" y="0"/>
                  </a:lnTo>
                  <a:lnTo>
                    <a:pt x="5574" y="18"/>
                  </a:lnTo>
                  <a:lnTo>
                    <a:pt x="5334" y="18"/>
                  </a:lnTo>
                  <a:lnTo>
                    <a:pt x="5088" y="18"/>
                  </a:lnTo>
                  <a:lnTo>
                    <a:pt x="4848" y="18"/>
                  </a:lnTo>
                  <a:lnTo>
                    <a:pt x="4602" y="18"/>
                  </a:lnTo>
                  <a:lnTo>
                    <a:pt x="4362" y="18"/>
                  </a:lnTo>
                  <a:lnTo>
                    <a:pt x="4122" y="18"/>
                  </a:lnTo>
                  <a:lnTo>
                    <a:pt x="3876" y="18"/>
                  </a:lnTo>
                  <a:lnTo>
                    <a:pt x="3636" y="18"/>
                  </a:lnTo>
                  <a:lnTo>
                    <a:pt x="3390" y="18"/>
                  </a:lnTo>
                  <a:lnTo>
                    <a:pt x="3150" y="18"/>
                  </a:lnTo>
                  <a:lnTo>
                    <a:pt x="2910" y="18"/>
                  </a:lnTo>
                  <a:lnTo>
                    <a:pt x="2664" y="18"/>
                  </a:lnTo>
                  <a:lnTo>
                    <a:pt x="2424" y="18"/>
                  </a:lnTo>
                  <a:lnTo>
                    <a:pt x="2178" y="18"/>
                  </a:lnTo>
                  <a:lnTo>
                    <a:pt x="1938" y="18"/>
                  </a:lnTo>
                  <a:lnTo>
                    <a:pt x="1698" y="18"/>
                  </a:lnTo>
                  <a:lnTo>
                    <a:pt x="1452" y="18"/>
                  </a:lnTo>
                  <a:lnTo>
                    <a:pt x="1212" y="18"/>
                  </a:lnTo>
                  <a:lnTo>
                    <a:pt x="966" y="18"/>
                  </a:lnTo>
                  <a:lnTo>
                    <a:pt x="726" y="18"/>
                  </a:lnTo>
                  <a:lnTo>
                    <a:pt x="486" y="18"/>
                  </a:lnTo>
                  <a:lnTo>
                    <a:pt x="240" y="18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1164916" y="3980454"/>
              <a:ext cx="5529080" cy="388700"/>
            </a:xfrm>
            <a:custGeom>
              <a:avLst/>
              <a:gdLst/>
              <a:ahLst/>
              <a:cxnLst>
                <a:cxn ang="0">
                  <a:pos x="7512" y="366"/>
                </a:cxn>
                <a:cxn ang="0">
                  <a:pos x="7272" y="246"/>
                </a:cxn>
                <a:cxn ang="0">
                  <a:pos x="7026" y="0"/>
                </a:cxn>
                <a:cxn ang="0">
                  <a:pos x="6786" y="0"/>
                </a:cxn>
                <a:cxn ang="0">
                  <a:pos x="6546" y="18"/>
                </a:cxn>
                <a:cxn ang="0">
                  <a:pos x="6300" y="18"/>
                </a:cxn>
                <a:cxn ang="0">
                  <a:pos x="6060" y="18"/>
                </a:cxn>
                <a:cxn ang="0">
                  <a:pos x="5814" y="18"/>
                </a:cxn>
                <a:cxn ang="0">
                  <a:pos x="5574" y="18"/>
                </a:cxn>
                <a:cxn ang="0">
                  <a:pos x="5334" y="18"/>
                </a:cxn>
                <a:cxn ang="0">
                  <a:pos x="5088" y="18"/>
                </a:cxn>
                <a:cxn ang="0">
                  <a:pos x="4848" y="18"/>
                </a:cxn>
                <a:cxn ang="0">
                  <a:pos x="4602" y="18"/>
                </a:cxn>
                <a:cxn ang="0">
                  <a:pos x="4362" y="18"/>
                </a:cxn>
                <a:cxn ang="0">
                  <a:pos x="4122" y="18"/>
                </a:cxn>
                <a:cxn ang="0">
                  <a:pos x="3876" y="18"/>
                </a:cxn>
                <a:cxn ang="0">
                  <a:pos x="3636" y="18"/>
                </a:cxn>
                <a:cxn ang="0">
                  <a:pos x="3390" y="18"/>
                </a:cxn>
                <a:cxn ang="0">
                  <a:pos x="3150" y="18"/>
                </a:cxn>
                <a:cxn ang="0">
                  <a:pos x="2910" y="18"/>
                </a:cxn>
                <a:cxn ang="0">
                  <a:pos x="2664" y="18"/>
                </a:cxn>
                <a:cxn ang="0">
                  <a:pos x="2424" y="18"/>
                </a:cxn>
                <a:cxn ang="0">
                  <a:pos x="2178" y="18"/>
                </a:cxn>
                <a:cxn ang="0">
                  <a:pos x="1938" y="18"/>
                </a:cxn>
                <a:cxn ang="0">
                  <a:pos x="1698" y="18"/>
                </a:cxn>
                <a:cxn ang="0">
                  <a:pos x="1452" y="18"/>
                </a:cxn>
                <a:cxn ang="0">
                  <a:pos x="1212" y="18"/>
                </a:cxn>
                <a:cxn ang="0">
                  <a:pos x="966" y="18"/>
                </a:cxn>
                <a:cxn ang="0">
                  <a:pos x="726" y="18"/>
                </a:cxn>
                <a:cxn ang="0">
                  <a:pos x="486" y="18"/>
                </a:cxn>
                <a:cxn ang="0">
                  <a:pos x="240" y="18"/>
                </a:cxn>
                <a:cxn ang="0">
                  <a:pos x="0" y="18"/>
                </a:cxn>
              </a:cxnLst>
              <a:rect l="0" t="0" r="r" b="b"/>
              <a:pathLst>
                <a:path w="7512" h="366">
                  <a:moveTo>
                    <a:pt x="7512" y="366"/>
                  </a:moveTo>
                  <a:lnTo>
                    <a:pt x="7272" y="246"/>
                  </a:lnTo>
                  <a:lnTo>
                    <a:pt x="7026" y="0"/>
                  </a:lnTo>
                  <a:lnTo>
                    <a:pt x="6786" y="0"/>
                  </a:lnTo>
                  <a:lnTo>
                    <a:pt x="6546" y="18"/>
                  </a:lnTo>
                  <a:lnTo>
                    <a:pt x="6300" y="18"/>
                  </a:lnTo>
                  <a:lnTo>
                    <a:pt x="6060" y="18"/>
                  </a:lnTo>
                  <a:lnTo>
                    <a:pt x="5814" y="18"/>
                  </a:lnTo>
                  <a:lnTo>
                    <a:pt x="5574" y="18"/>
                  </a:lnTo>
                  <a:lnTo>
                    <a:pt x="5334" y="18"/>
                  </a:lnTo>
                  <a:lnTo>
                    <a:pt x="5088" y="18"/>
                  </a:lnTo>
                  <a:lnTo>
                    <a:pt x="4848" y="18"/>
                  </a:lnTo>
                  <a:lnTo>
                    <a:pt x="4602" y="18"/>
                  </a:lnTo>
                  <a:lnTo>
                    <a:pt x="4362" y="18"/>
                  </a:lnTo>
                  <a:lnTo>
                    <a:pt x="4122" y="18"/>
                  </a:lnTo>
                  <a:lnTo>
                    <a:pt x="3876" y="18"/>
                  </a:lnTo>
                  <a:lnTo>
                    <a:pt x="3636" y="18"/>
                  </a:lnTo>
                  <a:lnTo>
                    <a:pt x="3390" y="18"/>
                  </a:lnTo>
                  <a:lnTo>
                    <a:pt x="3150" y="18"/>
                  </a:lnTo>
                  <a:lnTo>
                    <a:pt x="2910" y="18"/>
                  </a:lnTo>
                  <a:lnTo>
                    <a:pt x="2664" y="18"/>
                  </a:lnTo>
                  <a:lnTo>
                    <a:pt x="2424" y="18"/>
                  </a:lnTo>
                  <a:lnTo>
                    <a:pt x="2178" y="18"/>
                  </a:lnTo>
                  <a:lnTo>
                    <a:pt x="1938" y="18"/>
                  </a:lnTo>
                  <a:lnTo>
                    <a:pt x="1698" y="18"/>
                  </a:lnTo>
                  <a:lnTo>
                    <a:pt x="1452" y="18"/>
                  </a:lnTo>
                  <a:lnTo>
                    <a:pt x="1212" y="18"/>
                  </a:lnTo>
                  <a:lnTo>
                    <a:pt x="966" y="18"/>
                  </a:lnTo>
                  <a:lnTo>
                    <a:pt x="726" y="18"/>
                  </a:lnTo>
                  <a:lnTo>
                    <a:pt x="486" y="18"/>
                  </a:lnTo>
                  <a:lnTo>
                    <a:pt x="240" y="18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1164916" y="4311805"/>
              <a:ext cx="5529080" cy="509770"/>
            </a:xfrm>
            <a:custGeom>
              <a:avLst/>
              <a:gdLst/>
              <a:ahLst/>
              <a:cxnLst>
                <a:cxn ang="0">
                  <a:pos x="7512" y="480"/>
                </a:cxn>
                <a:cxn ang="0">
                  <a:pos x="7272" y="216"/>
                </a:cxn>
                <a:cxn ang="0">
                  <a:pos x="7026" y="0"/>
                </a:cxn>
                <a:cxn ang="0">
                  <a:pos x="6786" y="174"/>
                </a:cxn>
                <a:cxn ang="0">
                  <a:pos x="6546" y="90"/>
                </a:cxn>
                <a:cxn ang="0">
                  <a:pos x="6300" y="132"/>
                </a:cxn>
                <a:cxn ang="0">
                  <a:pos x="6060" y="132"/>
                </a:cxn>
                <a:cxn ang="0">
                  <a:pos x="5814" y="132"/>
                </a:cxn>
                <a:cxn ang="0">
                  <a:pos x="5574" y="132"/>
                </a:cxn>
                <a:cxn ang="0">
                  <a:pos x="5334" y="132"/>
                </a:cxn>
                <a:cxn ang="0">
                  <a:pos x="5088" y="132"/>
                </a:cxn>
                <a:cxn ang="0">
                  <a:pos x="4848" y="132"/>
                </a:cxn>
                <a:cxn ang="0">
                  <a:pos x="4602" y="132"/>
                </a:cxn>
                <a:cxn ang="0">
                  <a:pos x="4362" y="132"/>
                </a:cxn>
                <a:cxn ang="0">
                  <a:pos x="4122" y="132"/>
                </a:cxn>
                <a:cxn ang="0">
                  <a:pos x="3876" y="132"/>
                </a:cxn>
                <a:cxn ang="0">
                  <a:pos x="3636" y="132"/>
                </a:cxn>
                <a:cxn ang="0">
                  <a:pos x="3390" y="132"/>
                </a:cxn>
                <a:cxn ang="0">
                  <a:pos x="3150" y="132"/>
                </a:cxn>
                <a:cxn ang="0">
                  <a:pos x="2910" y="132"/>
                </a:cxn>
                <a:cxn ang="0">
                  <a:pos x="2664" y="132"/>
                </a:cxn>
                <a:cxn ang="0">
                  <a:pos x="2424" y="132"/>
                </a:cxn>
                <a:cxn ang="0">
                  <a:pos x="2178" y="132"/>
                </a:cxn>
                <a:cxn ang="0">
                  <a:pos x="1938" y="132"/>
                </a:cxn>
                <a:cxn ang="0">
                  <a:pos x="1698" y="132"/>
                </a:cxn>
                <a:cxn ang="0">
                  <a:pos x="1452" y="132"/>
                </a:cxn>
                <a:cxn ang="0">
                  <a:pos x="1212" y="132"/>
                </a:cxn>
                <a:cxn ang="0">
                  <a:pos x="966" y="132"/>
                </a:cxn>
                <a:cxn ang="0">
                  <a:pos x="726" y="132"/>
                </a:cxn>
                <a:cxn ang="0">
                  <a:pos x="486" y="132"/>
                </a:cxn>
                <a:cxn ang="0">
                  <a:pos x="240" y="132"/>
                </a:cxn>
                <a:cxn ang="0">
                  <a:pos x="0" y="132"/>
                </a:cxn>
              </a:cxnLst>
              <a:rect l="0" t="0" r="r" b="b"/>
              <a:pathLst>
                <a:path w="7512" h="480">
                  <a:moveTo>
                    <a:pt x="7512" y="480"/>
                  </a:moveTo>
                  <a:lnTo>
                    <a:pt x="7272" y="216"/>
                  </a:lnTo>
                  <a:lnTo>
                    <a:pt x="7026" y="0"/>
                  </a:lnTo>
                  <a:lnTo>
                    <a:pt x="6786" y="174"/>
                  </a:lnTo>
                  <a:lnTo>
                    <a:pt x="6546" y="90"/>
                  </a:lnTo>
                  <a:lnTo>
                    <a:pt x="6300" y="132"/>
                  </a:lnTo>
                  <a:lnTo>
                    <a:pt x="6060" y="132"/>
                  </a:lnTo>
                  <a:lnTo>
                    <a:pt x="5814" y="132"/>
                  </a:lnTo>
                  <a:lnTo>
                    <a:pt x="5574" y="132"/>
                  </a:lnTo>
                  <a:lnTo>
                    <a:pt x="5334" y="132"/>
                  </a:lnTo>
                  <a:lnTo>
                    <a:pt x="5088" y="132"/>
                  </a:lnTo>
                  <a:lnTo>
                    <a:pt x="4848" y="132"/>
                  </a:lnTo>
                  <a:lnTo>
                    <a:pt x="4602" y="132"/>
                  </a:lnTo>
                  <a:lnTo>
                    <a:pt x="4362" y="132"/>
                  </a:lnTo>
                  <a:lnTo>
                    <a:pt x="4122" y="132"/>
                  </a:lnTo>
                  <a:lnTo>
                    <a:pt x="3876" y="132"/>
                  </a:lnTo>
                  <a:lnTo>
                    <a:pt x="3636" y="132"/>
                  </a:lnTo>
                  <a:lnTo>
                    <a:pt x="3390" y="132"/>
                  </a:lnTo>
                  <a:lnTo>
                    <a:pt x="3150" y="132"/>
                  </a:lnTo>
                  <a:lnTo>
                    <a:pt x="2910" y="132"/>
                  </a:lnTo>
                  <a:lnTo>
                    <a:pt x="2664" y="132"/>
                  </a:lnTo>
                  <a:lnTo>
                    <a:pt x="2424" y="132"/>
                  </a:lnTo>
                  <a:lnTo>
                    <a:pt x="2178" y="132"/>
                  </a:lnTo>
                  <a:lnTo>
                    <a:pt x="1938" y="132"/>
                  </a:lnTo>
                  <a:lnTo>
                    <a:pt x="1698" y="132"/>
                  </a:lnTo>
                  <a:lnTo>
                    <a:pt x="1452" y="132"/>
                  </a:lnTo>
                  <a:lnTo>
                    <a:pt x="1212" y="132"/>
                  </a:lnTo>
                  <a:lnTo>
                    <a:pt x="966" y="132"/>
                  </a:lnTo>
                  <a:lnTo>
                    <a:pt x="726" y="132"/>
                  </a:lnTo>
                  <a:lnTo>
                    <a:pt x="486" y="132"/>
                  </a:lnTo>
                  <a:lnTo>
                    <a:pt x="240" y="132"/>
                  </a:lnTo>
                  <a:lnTo>
                    <a:pt x="0" y="132"/>
                  </a:lnTo>
                </a:path>
              </a:pathLst>
            </a:cu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1164916" y="4866180"/>
              <a:ext cx="5529080" cy="656329"/>
            </a:xfrm>
            <a:custGeom>
              <a:avLst/>
              <a:gdLst/>
              <a:ahLst/>
              <a:cxnLst>
                <a:cxn ang="0">
                  <a:pos x="7512" y="618"/>
                </a:cxn>
                <a:cxn ang="0">
                  <a:pos x="7272" y="258"/>
                </a:cxn>
                <a:cxn ang="0">
                  <a:pos x="7026" y="144"/>
                </a:cxn>
                <a:cxn ang="0">
                  <a:pos x="6786" y="0"/>
                </a:cxn>
                <a:cxn ang="0">
                  <a:pos x="6546" y="36"/>
                </a:cxn>
                <a:cxn ang="0">
                  <a:pos x="6300" y="0"/>
                </a:cxn>
                <a:cxn ang="0">
                  <a:pos x="6060" y="0"/>
                </a:cxn>
                <a:cxn ang="0">
                  <a:pos x="5814" y="0"/>
                </a:cxn>
                <a:cxn ang="0">
                  <a:pos x="5574" y="0"/>
                </a:cxn>
                <a:cxn ang="0">
                  <a:pos x="5334" y="0"/>
                </a:cxn>
                <a:cxn ang="0">
                  <a:pos x="5088" y="0"/>
                </a:cxn>
                <a:cxn ang="0">
                  <a:pos x="4848" y="0"/>
                </a:cxn>
                <a:cxn ang="0">
                  <a:pos x="4602" y="0"/>
                </a:cxn>
                <a:cxn ang="0">
                  <a:pos x="4362" y="0"/>
                </a:cxn>
                <a:cxn ang="0">
                  <a:pos x="4122" y="0"/>
                </a:cxn>
                <a:cxn ang="0">
                  <a:pos x="3876" y="0"/>
                </a:cxn>
                <a:cxn ang="0">
                  <a:pos x="3636" y="0"/>
                </a:cxn>
                <a:cxn ang="0">
                  <a:pos x="3390" y="0"/>
                </a:cxn>
                <a:cxn ang="0">
                  <a:pos x="3150" y="0"/>
                </a:cxn>
                <a:cxn ang="0">
                  <a:pos x="2910" y="0"/>
                </a:cxn>
                <a:cxn ang="0">
                  <a:pos x="2664" y="0"/>
                </a:cxn>
                <a:cxn ang="0">
                  <a:pos x="2424" y="0"/>
                </a:cxn>
                <a:cxn ang="0">
                  <a:pos x="2178" y="0"/>
                </a:cxn>
                <a:cxn ang="0">
                  <a:pos x="1938" y="0"/>
                </a:cxn>
                <a:cxn ang="0">
                  <a:pos x="1698" y="0"/>
                </a:cxn>
                <a:cxn ang="0">
                  <a:pos x="1452" y="0"/>
                </a:cxn>
                <a:cxn ang="0">
                  <a:pos x="1212" y="0"/>
                </a:cxn>
                <a:cxn ang="0">
                  <a:pos x="966" y="0"/>
                </a:cxn>
                <a:cxn ang="0">
                  <a:pos x="726" y="0"/>
                </a:cxn>
                <a:cxn ang="0">
                  <a:pos x="486" y="0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7512" h="618">
                  <a:moveTo>
                    <a:pt x="7512" y="618"/>
                  </a:moveTo>
                  <a:lnTo>
                    <a:pt x="7272" y="258"/>
                  </a:lnTo>
                  <a:lnTo>
                    <a:pt x="7026" y="144"/>
                  </a:lnTo>
                  <a:lnTo>
                    <a:pt x="6786" y="0"/>
                  </a:lnTo>
                  <a:lnTo>
                    <a:pt x="6546" y="36"/>
                  </a:lnTo>
                  <a:lnTo>
                    <a:pt x="6300" y="0"/>
                  </a:lnTo>
                  <a:lnTo>
                    <a:pt x="6060" y="0"/>
                  </a:lnTo>
                  <a:lnTo>
                    <a:pt x="5814" y="0"/>
                  </a:lnTo>
                  <a:lnTo>
                    <a:pt x="5574" y="0"/>
                  </a:lnTo>
                  <a:lnTo>
                    <a:pt x="5334" y="0"/>
                  </a:lnTo>
                  <a:lnTo>
                    <a:pt x="5088" y="0"/>
                  </a:lnTo>
                  <a:lnTo>
                    <a:pt x="4848" y="0"/>
                  </a:lnTo>
                  <a:lnTo>
                    <a:pt x="4602" y="0"/>
                  </a:lnTo>
                  <a:lnTo>
                    <a:pt x="4362" y="0"/>
                  </a:lnTo>
                  <a:lnTo>
                    <a:pt x="4122" y="0"/>
                  </a:lnTo>
                  <a:lnTo>
                    <a:pt x="3876" y="0"/>
                  </a:lnTo>
                  <a:lnTo>
                    <a:pt x="3636" y="0"/>
                  </a:lnTo>
                  <a:lnTo>
                    <a:pt x="3390" y="0"/>
                  </a:lnTo>
                  <a:lnTo>
                    <a:pt x="3150" y="0"/>
                  </a:lnTo>
                  <a:lnTo>
                    <a:pt x="2910" y="0"/>
                  </a:lnTo>
                  <a:lnTo>
                    <a:pt x="2664" y="0"/>
                  </a:lnTo>
                  <a:lnTo>
                    <a:pt x="2424" y="0"/>
                  </a:lnTo>
                  <a:lnTo>
                    <a:pt x="2178" y="0"/>
                  </a:lnTo>
                  <a:lnTo>
                    <a:pt x="1938" y="0"/>
                  </a:lnTo>
                  <a:lnTo>
                    <a:pt x="1698" y="0"/>
                  </a:lnTo>
                  <a:lnTo>
                    <a:pt x="1452" y="0"/>
                  </a:lnTo>
                  <a:lnTo>
                    <a:pt x="1212" y="0"/>
                  </a:lnTo>
                  <a:lnTo>
                    <a:pt x="966" y="0"/>
                  </a:lnTo>
                  <a:lnTo>
                    <a:pt x="726" y="0"/>
                  </a:lnTo>
                  <a:lnTo>
                    <a:pt x="486" y="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1164916" y="4088780"/>
              <a:ext cx="5529080" cy="1873405"/>
            </a:xfrm>
            <a:custGeom>
              <a:avLst/>
              <a:gdLst/>
              <a:ahLst/>
              <a:cxnLst>
                <a:cxn ang="0">
                  <a:pos x="7512" y="1764"/>
                </a:cxn>
                <a:cxn ang="0">
                  <a:pos x="7272" y="708"/>
                </a:cxn>
                <a:cxn ang="0">
                  <a:pos x="7026" y="792"/>
                </a:cxn>
                <a:cxn ang="0">
                  <a:pos x="6786" y="528"/>
                </a:cxn>
                <a:cxn ang="0">
                  <a:pos x="6546" y="0"/>
                </a:cxn>
                <a:cxn ang="0">
                  <a:pos x="6300" y="174"/>
                </a:cxn>
                <a:cxn ang="0">
                  <a:pos x="6060" y="174"/>
                </a:cxn>
                <a:cxn ang="0">
                  <a:pos x="5814" y="264"/>
                </a:cxn>
                <a:cxn ang="0">
                  <a:pos x="5574" y="90"/>
                </a:cxn>
                <a:cxn ang="0">
                  <a:pos x="5334" y="174"/>
                </a:cxn>
                <a:cxn ang="0">
                  <a:pos x="5088" y="174"/>
                </a:cxn>
                <a:cxn ang="0">
                  <a:pos x="4848" y="174"/>
                </a:cxn>
                <a:cxn ang="0">
                  <a:pos x="4602" y="174"/>
                </a:cxn>
                <a:cxn ang="0">
                  <a:pos x="4362" y="90"/>
                </a:cxn>
                <a:cxn ang="0">
                  <a:pos x="4122" y="90"/>
                </a:cxn>
                <a:cxn ang="0">
                  <a:pos x="3876" y="90"/>
                </a:cxn>
                <a:cxn ang="0">
                  <a:pos x="3636" y="90"/>
                </a:cxn>
                <a:cxn ang="0">
                  <a:pos x="3390" y="90"/>
                </a:cxn>
                <a:cxn ang="0">
                  <a:pos x="3150" y="90"/>
                </a:cxn>
                <a:cxn ang="0">
                  <a:pos x="2910" y="90"/>
                </a:cxn>
                <a:cxn ang="0">
                  <a:pos x="2664" y="90"/>
                </a:cxn>
                <a:cxn ang="0">
                  <a:pos x="2424" y="90"/>
                </a:cxn>
                <a:cxn ang="0">
                  <a:pos x="2178" y="90"/>
                </a:cxn>
                <a:cxn ang="0">
                  <a:pos x="1938" y="90"/>
                </a:cxn>
                <a:cxn ang="0">
                  <a:pos x="1698" y="90"/>
                </a:cxn>
                <a:cxn ang="0">
                  <a:pos x="1452" y="90"/>
                </a:cxn>
                <a:cxn ang="0">
                  <a:pos x="1212" y="90"/>
                </a:cxn>
                <a:cxn ang="0">
                  <a:pos x="966" y="90"/>
                </a:cxn>
                <a:cxn ang="0">
                  <a:pos x="726" y="90"/>
                </a:cxn>
                <a:cxn ang="0">
                  <a:pos x="486" y="90"/>
                </a:cxn>
                <a:cxn ang="0">
                  <a:pos x="240" y="90"/>
                </a:cxn>
                <a:cxn ang="0">
                  <a:pos x="0" y="90"/>
                </a:cxn>
              </a:cxnLst>
              <a:rect l="0" t="0" r="r" b="b"/>
              <a:pathLst>
                <a:path w="7512" h="1764">
                  <a:moveTo>
                    <a:pt x="7512" y="1764"/>
                  </a:moveTo>
                  <a:lnTo>
                    <a:pt x="7272" y="708"/>
                  </a:lnTo>
                  <a:lnTo>
                    <a:pt x="7026" y="792"/>
                  </a:lnTo>
                  <a:lnTo>
                    <a:pt x="6786" y="528"/>
                  </a:lnTo>
                  <a:lnTo>
                    <a:pt x="6546" y="0"/>
                  </a:lnTo>
                  <a:lnTo>
                    <a:pt x="6300" y="174"/>
                  </a:lnTo>
                  <a:lnTo>
                    <a:pt x="6060" y="174"/>
                  </a:lnTo>
                  <a:lnTo>
                    <a:pt x="5814" y="264"/>
                  </a:lnTo>
                  <a:lnTo>
                    <a:pt x="5574" y="90"/>
                  </a:lnTo>
                  <a:lnTo>
                    <a:pt x="5334" y="174"/>
                  </a:lnTo>
                  <a:lnTo>
                    <a:pt x="5088" y="174"/>
                  </a:lnTo>
                  <a:lnTo>
                    <a:pt x="4848" y="174"/>
                  </a:lnTo>
                  <a:lnTo>
                    <a:pt x="4602" y="174"/>
                  </a:lnTo>
                  <a:lnTo>
                    <a:pt x="4362" y="90"/>
                  </a:lnTo>
                  <a:lnTo>
                    <a:pt x="4122" y="90"/>
                  </a:lnTo>
                  <a:lnTo>
                    <a:pt x="3876" y="90"/>
                  </a:lnTo>
                  <a:lnTo>
                    <a:pt x="3636" y="90"/>
                  </a:lnTo>
                  <a:lnTo>
                    <a:pt x="3390" y="90"/>
                  </a:lnTo>
                  <a:lnTo>
                    <a:pt x="3150" y="90"/>
                  </a:lnTo>
                  <a:lnTo>
                    <a:pt x="2910" y="90"/>
                  </a:lnTo>
                  <a:lnTo>
                    <a:pt x="2664" y="90"/>
                  </a:lnTo>
                  <a:lnTo>
                    <a:pt x="2424" y="90"/>
                  </a:lnTo>
                  <a:lnTo>
                    <a:pt x="2178" y="90"/>
                  </a:lnTo>
                  <a:lnTo>
                    <a:pt x="1938" y="90"/>
                  </a:lnTo>
                  <a:lnTo>
                    <a:pt x="1698" y="90"/>
                  </a:lnTo>
                  <a:lnTo>
                    <a:pt x="1452" y="90"/>
                  </a:lnTo>
                  <a:lnTo>
                    <a:pt x="1212" y="90"/>
                  </a:lnTo>
                  <a:lnTo>
                    <a:pt x="966" y="90"/>
                  </a:lnTo>
                  <a:lnTo>
                    <a:pt x="726" y="90"/>
                  </a:lnTo>
                  <a:lnTo>
                    <a:pt x="486" y="90"/>
                  </a:lnTo>
                  <a:lnTo>
                    <a:pt x="240" y="90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1164916" y="4980878"/>
              <a:ext cx="5529080" cy="197536"/>
            </a:xfrm>
            <a:custGeom>
              <a:avLst/>
              <a:gdLst/>
              <a:ahLst/>
              <a:cxnLst>
                <a:cxn ang="0">
                  <a:pos x="7512" y="186"/>
                </a:cxn>
                <a:cxn ang="0">
                  <a:pos x="7272" y="42"/>
                </a:cxn>
                <a:cxn ang="0">
                  <a:pos x="7026" y="18"/>
                </a:cxn>
                <a:cxn ang="0">
                  <a:pos x="6786" y="12"/>
                </a:cxn>
                <a:cxn ang="0">
                  <a:pos x="6546" y="12"/>
                </a:cxn>
                <a:cxn ang="0">
                  <a:pos x="6300" y="0"/>
                </a:cxn>
                <a:cxn ang="0">
                  <a:pos x="6060" y="30"/>
                </a:cxn>
                <a:cxn ang="0">
                  <a:pos x="5814" y="18"/>
                </a:cxn>
                <a:cxn ang="0">
                  <a:pos x="5574" y="30"/>
                </a:cxn>
                <a:cxn ang="0">
                  <a:pos x="5334" y="30"/>
                </a:cxn>
                <a:cxn ang="0">
                  <a:pos x="5088" y="18"/>
                </a:cxn>
                <a:cxn ang="0">
                  <a:pos x="4848" y="30"/>
                </a:cxn>
                <a:cxn ang="0">
                  <a:pos x="4602" y="30"/>
                </a:cxn>
                <a:cxn ang="0">
                  <a:pos x="4362" y="30"/>
                </a:cxn>
                <a:cxn ang="0">
                  <a:pos x="4122" y="30"/>
                </a:cxn>
                <a:cxn ang="0">
                  <a:pos x="3876" y="30"/>
                </a:cxn>
                <a:cxn ang="0">
                  <a:pos x="3636" y="30"/>
                </a:cxn>
                <a:cxn ang="0">
                  <a:pos x="3390" y="30"/>
                </a:cxn>
                <a:cxn ang="0">
                  <a:pos x="3150" y="30"/>
                </a:cxn>
                <a:cxn ang="0">
                  <a:pos x="2910" y="30"/>
                </a:cxn>
                <a:cxn ang="0">
                  <a:pos x="2664" y="30"/>
                </a:cxn>
                <a:cxn ang="0">
                  <a:pos x="2424" y="30"/>
                </a:cxn>
                <a:cxn ang="0">
                  <a:pos x="2178" y="30"/>
                </a:cxn>
                <a:cxn ang="0">
                  <a:pos x="1938" y="30"/>
                </a:cxn>
                <a:cxn ang="0">
                  <a:pos x="1698" y="30"/>
                </a:cxn>
                <a:cxn ang="0">
                  <a:pos x="1452" y="30"/>
                </a:cxn>
                <a:cxn ang="0">
                  <a:pos x="1212" y="30"/>
                </a:cxn>
                <a:cxn ang="0">
                  <a:pos x="966" y="30"/>
                </a:cxn>
                <a:cxn ang="0">
                  <a:pos x="726" y="30"/>
                </a:cxn>
                <a:cxn ang="0">
                  <a:pos x="486" y="30"/>
                </a:cxn>
                <a:cxn ang="0">
                  <a:pos x="240" y="30"/>
                </a:cxn>
                <a:cxn ang="0">
                  <a:pos x="0" y="30"/>
                </a:cxn>
              </a:cxnLst>
              <a:rect l="0" t="0" r="r" b="b"/>
              <a:pathLst>
                <a:path w="7512" h="186">
                  <a:moveTo>
                    <a:pt x="7512" y="186"/>
                  </a:moveTo>
                  <a:lnTo>
                    <a:pt x="7272" y="42"/>
                  </a:lnTo>
                  <a:lnTo>
                    <a:pt x="7026" y="18"/>
                  </a:lnTo>
                  <a:lnTo>
                    <a:pt x="6786" y="12"/>
                  </a:lnTo>
                  <a:lnTo>
                    <a:pt x="6546" y="12"/>
                  </a:lnTo>
                  <a:lnTo>
                    <a:pt x="6300" y="0"/>
                  </a:lnTo>
                  <a:lnTo>
                    <a:pt x="6060" y="30"/>
                  </a:lnTo>
                  <a:lnTo>
                    <a:pt x="5814" y="18"/>
                  </a:lnTo>
                  <a:lnTo>
                    <a:pt x="5574" y="30"/>
                  </a:lnTo>
                  <a:lnTo>
                    <a:pt x="5334" y="30"/>
                  </a:lnTo>
                  <a:lnTo>
                    <a:pt x="5088" y="18"/>
                  </a:lnTo>
                  <a:lnTo>
                    <a:pt x="4848" y="30"/>
                  </a:lnTo>
                  <a:lnTo>
                    <a:pt x="4602" y="30"/>
                  </a:lnTo>
                  <a:lnTo>
                    <a:pt x="4362" y="30"/>
                  </a:lnTo>
                  <a:lnTo>
                    <a:pt x="4122" y="30"/>
                  </a:lnTo>
                  <a:lnTo>
                    <a:pt x="3876" y="30"/>
                  </a:lnTo>
                  <a:lnTo>
                    <a:pt x="3636" y="30"/>
                  </a:lnTo>
                  <a:lnTo>
                    <a:pt x="3390" y="30"/>
                  </a:lnTo>
                  <a:lnTo>
                    <a:pt x="3150" y="30"/>
                  </a:lnTo>
                  <a:lnTo>
                    <a:pt x="2910" y="30"/>
                  </a:lnTo>
                  <a:lnTo>
                    <a:pt x="2664" y="30"/>
                  </a:lnTo>
                  <a:lnTo>
                    <a:pt x="2424" y="30"/>
                  </a:lnTo>
                  <a:lnTo>
                    <a:pt x="2178" y="30"/>
                  </a:lnTo>
                  <a:lnTo>
                    <a:pt x="1938" y="30"/>
                  </a:lnTo>
                  <a:lnTo>
                    <a:pt x="1698" y="30"/>
                  </a:lnTo>
                  <a:lnTo>
                    <a:pt x="1452" y="30"/>
                  </a:lnTo>
                  <a:lnTo>
                    <a:pt x="1212" y="30"/>
                  </a:lnTo>
                  <a:lnTo>
                    <a:pt x="966" y="30"/>
                  </a:lnTo>
                  <a:lnTo>
                    <a:pt x="726" y="30"/>
                  </a:lnTo>
                  <a:lnTo>
                    <a:pt x="486" y="30"/>
                  </a:lnTo>
                  <a:lnTo>
                    <a:pt x="240" y="30"/>
                  </a:lnTo>
                  <a:lnTo>
                    <a:pt x="0" y="30"/>
                  </a:lnTo>
                </a:path>
              </a:pathLst>
            </a:custGeom>
            <a:noFill/>
            <a:ln w="0">
              <a:solidFill>
                <a:srgbClr val="3F3F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1164916" y="4197107"/>
              <a:ext cx="5529080" cy="751911"/>
            </a:xfrm>
            <a:custGeom>
              <a:avLst/>
              <a:gdLst/>
              <a:ahLst/>
              <a:cxnLst>
                <a:cxn ang="0">
                  <a:pos x="7512" y="708"/>
                </a:cxn>
                <a:cxn ang="0">
                  <a:pos x="7272" y="144"/>
                </a:cxn>
                <a:cxn ang="0">
                  <a:pos x="7026" y="72"/>
                </a:cxn>
                <a:cxn ang="0">
                  <a:pos x="6786" y="18"/>
                </a:cxn>
                <a:cxn ang="0">
                  <a:pos x="6546" y="30"/>
                </a:cxn>
                <a:cxn ang="0">
                  <a:pos x="6300" y="0"/>
                </a:cxn>
                <a:cxn ang="0">
                  <a:pos x="6060" y="6"/>
                </a:cxn>
                <a:cxn ang="0">
                  <a:pos x="5814" y="6"/>
                </a:cxn>
                <a:cxn ang="0">
                  <a:pos x="5574" y="6"/>
                </a:cxn>
                <a:cxn ang="0">
                  <a:pos x="5334" y="6"/>
                </a:cxn>
                <a:cxn ang="0">
                  <a:pos x="5088" y="6"/>
                </a:cxn>
                <a:cxn ang="0">
                  <a:pos x="4848" y="6"/>
                </a:cxn>
                <a:cxn ang="0">
                  <a:pos x="4602" y="6"/>
                </a:cxn>
                <a:cxn ang="0">
                  <a:pos x="4362" y="6"/>
                </a:cxn>
                <a:cxn ang="0">
                  <a:pos x="4122" y="6"/>
                </a:cxn>
                <a:cxn ang="0">
                  <a:pos x="3876" y="6"/>
                </a:cxn>
                <a:cxn ang="0">
                  <a:pos x="3636" y="6"/>
                </a:cxn>
                <a:cxn ang="0">
                  <a:pos x="3390" y="6"/>
                </a:cxn>
                <a:cxn ang="0">
                  <a:pos x="3150" y="6"/>
                </a:cxn>
                <a:cxn ang="0">
                  <a:pos x="2910" y="6"/>
                </a:cxn>
                <a:cxn ang="0">
                  <a:pos x="2664" y="6"/>
                </a:cxn>
                <a:cxn ang="0">
                  <a:pos x="2424" y="6"/>
                </a:cxn>
                <a:cxn ang="0">
                  <a:pos x="2178" y="6"/>
                </a:cxn>
                <a:cxn ang="0">
                  <a:pos x="1938" y="6"/>
                </a:cxn>
                <a:cxn ang="0">
                  <a:pos x="1698" y="6"/>
                </a:cxn>
                <a:cxn ang="0">
                  <a:pos x="1452" y="6"/>
                </a:cxn>
                <a:cxn ang="0">
                  <a:pos x="1212" y="6"/>
                </a:cxn>
                <a:cxn ang="0">
                  <a:pos x="966" y="6"/>
                </a:cxn>
                <a:cxn ang="0">
                  <a:pos x="726" y="6"/>
                </a:cxn>
                <a:cxn ang="0">
                  <a:pos x="486" y="6"/>
                </a:cxn>
                <a:cxn ang="0">
                  <a:pos x="240" y="6"/>
                </a:cxn>
                <a:cxn ang="0">
                  <a:pos x="0" y="6"/>
                </a:cxn>
              </a:cxnLst>
              <a:rect l="0" t="0" r="r" b="b"/>
              <a:pathLst>
                <a:path w="7512" h="708">
                  <a:moveTo>
                    <a:pt x="7512" y="708"/>
                  </a:moveTo>
                  <a:lnTo>
                    <a:pt x="7272" y="144"/>
                  </a:lnTo>
                  <a:lnTo>
                    <a:pt x="7026" y="72"/>
                  </a:lnTo>
                  <a:lnTo>
                    <a:pt x="6786" y="18"/>
                  </a:lnTo>
                  <a:lnTo>
                    <a:pt x="6546" y="30"/>
                  </a:lnTo>
                  <a:lnTo>
                    <a:pt x="6300" y="0"/>
                  </a:lnTo>
                  <a:lnTo>
                    <a:pt x="6060" y="6"/>
                  </a:lnTo>
                  <a:lnTo>
                    <a:pt x="5814" y="6"/>
                  </a:lnTo>
                  <a:lnTo>
                    <a:pt x="5574" y="6"/>
                  </a:lnTo>
                  <a:lnTo>
                    <a:pt x="5334" y="6"/>
                  </a:lnTo>
                  <a:lnTo>
                    <a:pt x="5088" y="6"/>
                  </a:lnTo>
                  <a:lnTo>
                    <a:pt x="4848" y="6"/>
                  </a:lnTo>
                  <a:lnTo>
                    <a:pt x="4602" y="6"/>
                  </a:lnTo>
                  <a:lnTo>
                    <a:pt x="4362" y="6"/>
                  </a:lnTo>
                  <a:lnTo>
                    <a:pt x="4122" y="6"/>
                  </a:lnTo>
                  <a:lnTo>
                    <a:pt x="3876" y="6"/>
                  </a:lnTo>
                  <a:lnTo>
                    <a:pt x="3636" y="6"/>
                  </a:lnTo>
                  <a:lnTo>
                    <a:pt x="3390" y="6"/>
                  </a:lnTo>
                  <a:lnTo>
                    <a:pt x="3150" y="6"/>
                  </a:lnTo>
                  <a:lnTo>
                    <a:pt x="2910" y="6"/>
                  </a:lnTo>
                  <a:lnTo>
                    <a:pt x="2664" y="6"/>
                  </a:lnTo>
                  <a:lnTo>
                    <a:pt x="2424" y="6"/>
                  </a:lnTo>
                  <a:lnTo>
                    <a:pt x="2178" y="6"/>
                  </a:lnTo>
                  <a:lnTo>
                    <a:pt x="1938" y="6"/>
                  </a:lnTo>
                  <a:lnTo>
                    <a:pt x="1698" y="6"/>
                  </a:lnTo>
                  <a:lnTo>
                    <a:pt x="1452" y="6"/>
                  </a:lnTo>
                  <a:lnTo>
                    <a:pt x="1212" y="6"/>
                  </a:lnTo>
                  <a:lnTo>
                    <a:pt x="966" y="6"/>
                  </a:lnTo>
                  <a:lnTo>
                    <a:pt x="726" y="6"/>
                  </a:lnTo>
                  <a:lnTo>
                    <a:pt x="486" y="6"/>
                  </a:lnTo>
                  <a:lnTo>
                    <a:pt x="240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1164916" y="4286316"/>
              <a:ext cx="5529080" cy="127443"/>
            </a:xfrm>
            <a:custGeom>
              <a:avLst/>
              <a:gdLst/>
              <a:ahLst/>
              <a:cxnLst>
                <a:cxn ang="0">
                  <a:pos x="7512" y="0"/>
                </a:cxn>
                <a:cxn ang="0">
                  <a:pos x="7272" y="120"/>
                </a:cxn>
                <a:cxn ang="0">
                  <a:pos x="7026" y="90"/>
                </a:cxn>
                <a:cxn ang="0">
                  <a:pos x="6786" y="60"/>
                </a:cxn>
                <a:cxn ang="0">
                  <a:pos x="6546" y="54"/>
                </a:cxn>
                <a:cxn ang="0">
                  <a:pos x="6300" y="60"/>
                </a:cxn>
                <a:cxn ang="0">
                  <a:pos x="6060" y="60"/>
                </a:cxn>
                <a:cxn ang="0">
                  <a:pos x="5814" y="72"/>
                </a:cxn>
                <a:cxn ang="0">
                  <a:pos x="5574" y="60"/>
                </a:cxn>
                <a:cxn ang="0">
                  <a:pos x="5334" y="72"/>
                </a:cxn>
                <a:cxn ang="0">
                  <a:pos x="5088" y="72"/>
                </a:cxn>
                <a:cxn ang="0">
                  <a:pos x="4848" y="72"/>
                </a:cxn>
                <a:cxn ang="0">
                  <a:pos x="4602" y="72"/>
                </a:cxn>
                <a:cxn ang="0">
                  <a:pos x="4362" y="72"/>
                </a:cxn>
                <a:cxn ang="0">
                  <a:pos x="4122" y="72"/>
                </a:cxn>
                <a:cxn ang="0">
                  <a:pos x="3876" y="72"/>
                </a:cxn>
                <a:cxn ang="0">
                  <a:pos x="3636" y="72"/>
                </a:cxn>
                <a:cxn ang="0">
                  <a:pos x="3390" y="72"/>
                </a:cxn>
                <a:cxn ang="0">
                  <a:pos x="3150" y="72"/>
                </a:cxn>
                <a:cxn ang="0">
                  <a:pos x="2910" y="72"/>
                </a:cxn>
                <a:cxn ang="0">
                  <a:pos x="2664" y="72"/>
                </a:cxn>
                <a:cxn ang="0">
                  <a:pos x="2424" y="72"/>
                </a:cxn>
                <a:cxn ang="0">
                  <a:pos x="2178" y="72"/>
                </a:cxn>
                <a:cxn ang="0">
                  <a:pos x="1938" y="72"/>
                </a:cxn>
                <a:cxn ang="0">
                  <a:pos x="1698" y="72"/>
                </a:cxn>
                <a:cxn ang="0">
                  <a:pos x="1452" y="72"/>
                </a:cxn>
                <a:cxn ang="0">
                  <a:pos x="1212" y="72"/>
                </a:cxn>
                <a:cxn ang="0">
                  <a:pos x="966" y="72"/>
                </a:cxn>
                <a:cxn ang="0">
                  <a:pos x="726" y="72"/>
                </a:cxn>
                <a:cxn ang="0">
                  <a:pos x="486" y="72"/>
                </a:cxn>
                <a:cxn ang="0">
                  <a:pos x="240" y="72"/>
                </a:cxn>
                <a:cxn ang="0">
                  <a:pos x="0" y="72"/>
                </a:cxn>
              </a:cxnLst>
              <a:rect l="0" t="0" r="r" b="b"/>
              <a:pathLst>
                <a:path w="7512" h="120">
                  <a:moveTo>
                    <a:pt x="7512" y="0"/>
                  </a:moveTo>
                  <a:lnTo>
                    <a:pt x="7272" y="120"/>
                  </a:lnTo>
                  <a:lnTo>
                    <a:pt x="7026" y="90"/>
                  </a:lnTo>
                  <a:lnTo>
                    <a:pt x="6786" y="60"/>
                  </a:lnTo>
                  <a:lnTo>
                    <a:pt x="6546" y="54"/>
                  </a:lnTo>
                  <a:lnTo>
                    <a:pt x="6300" y="60"/>
                  </a:lnTo>
                  <a:lnTo>
                    <a:pt x="6060" y="60"/>
                  </a:lnTo>
                  <a:lnTo>
                    <a:pt x="5814" y="72"/>
                  </a:lnTo>
                  <a:lnTo>
                    <a:pt x="5574" y="60"/>
                  </a:lnTo>
                  <a:lnTo>
                    <a:pt x="5334" y="72"/>
                  </a:lnTo>
                  <a:lnTo>
                    <a:pt x="5088" y="72"/>
                  </a:lnTo>
                  <a:lnTo>
                    <a:pt x="4848" y="72"/>
                  </a:lnTo>
                  <a:lnTo>
                    <a:pt x="4602" y="72"/>
                  </a:lnTo>
                  <a:lnTo>
                    <a:pt x="4362" y="72"/>
                  </a:lnTo>
                  <a:lnTo>
                    <a:pt x="4122" y="72"/>
                  </a:lnTo>
                  <a:lnTo>
                    <a:pt x="3876" y="72"/>
                  </a:lnTo>
                  <a:lnTo>
                    <a:pt x="3636" y="72"/>
                  </a:lnTo>
                  <a:lnTo>
                    <a:pt x="3390" y="72"/>
                  </a:lnTo>
                  <a:lnTo>
                    <a:pt x="3150" y="72"/>
                  </a:lnTo>
                  <a:lnTo>
                    <a:pt x="2910" y="72"/>
                  </a:lnTo>
                  <a:lnTo>
                    <a:pt x="2664" y="72"/>
                  </a:lnTo>
                  <a:lnTo>
                    <a:pt x="2424" y="72"/>
                  </a:lnTo>
                  <a:lnTo>
                    <a:pt x="2178" y="72"/>
                  </a:lnTo>
                  <a:lnTo>
                    <a:pt x="1938" y="72"/>
                  </a:lnTo>
                  <a:lnTo>
                    <a:pt x="1698" y="72"/>
                  </a:lnTo>
                  <a:lnTo>
                    <a:pt x="1452" y="72"/>
                  </a:lnTo>
                  <a:lnTo>
                    <a:pt x="1212" y="72"/>
                  </a:lnTo>
                  <a:lnTo>
                    <a:pt x="966" y="72"/>
                  </a:lnTo>
                  <a:lnTo>
                    <a:pt x="726" y="72"/>
                  </a:lnTo>
                  <a:lnTo>
                    <a:pt x="486" y="72"/>
                  </a:lnTo>
                  <a:lnTo>
                    <a:pt x="240" y="72"/>
                  </a:lnTo>
                  <a:lnTo>
                    <a:pt x="0" y="72"/>
                  </a:lnTo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1164916" y="3719197"/>
              <a:ext cx="5529080" cy="841121"/>
            </a:xfrm>
            <a:custGeom>
              <a:avLst/>
              <a:gdLst/>
              <a:ahLst/>
              <a:cxnLst>
                <a:cxn ang="0">
                  <a:pos x="7512" y="792"/>
                </a:cxn>
                <a:cxn ang="0">
                  <a:pos x="7272" y="24"/>
                </a:cxn>
                <a:cxn ang="0">
                  <a:pos x="7026" y="0"/>
                </a:cxn>
                <a:cxn ang="0">
                  <a:pos x="6786" y="0"/>
                </a:cxn>
                <a:cxn ang="0">
                  <a:pos x="6546" y="0"/>
                </a:cxn>
                <a:cxn ang="0">
                  <a:pos x="6300" y="0"/>
                </a:cxn>
                <a:cxn ang="0">
                  <a:pos x="6060" y="0"/>
                </a:cxn>
                <a:cxn ang="0">
                  <a:pos x="5814" y="0"/>
                </a:cxn>
                <a:cxn ang="0">
                  <a:pos x="5574" y="0"/>
                </a:cxn>
                <a:cxn ang="0">
                  <a:pos x="5334" y="0"/>
                </a:cxn>
                <a:cxn ang="0">
                  <a:pos x="5088" y="0"/>
                </a:cxn>
                <a:cxn ang="0">
                  <a:pos x="4848" y="0"/>
                </a:cxn>
                <a:cxn ang="0">
                  <a:pos x="4602" y="0"/>
                </a:cxn>
                <a:cxn ang="0">
                  <a:pos x="4362" y="0"/>
                </a:cxn>
                <a:cxn ang="0">
                  <a:pos x="4122" y="0"/>
                </a:cxn>
                <a:cxn ang="0">
                  <a:pos x="3876" y="0"/>
                </a:cxn>
                <a:cxn ang="0">
                  <a:pos x="3636" y="0"/>
                </a:cxn>
                <a:cxn ang="0">
                  <a:pos x="3390" y="0"/>
                </a:cxn>
                <a:cxn ang="0">
                  <a:pos x="3150" y="0"/>
                </a:cxn>
                <a:cxn ang="0">
                  <a:pos x="2910" y="0"/>
                </a:cxn>
                <a:cxn ang="0">
                  <a:pos x="2664" y="0"/>
                </a:cxn>
                <a:cxn ang="0">
                  <a:pos x="2424" y="0"/>
                </a:cxn>
                <a:cxn ang="0">
                  <a:pos x="2178" y="0"/>
                </a:cxn>
                <a:cxn ang="0">
                  <a:pos x="1938" y="0"/>
                </a:cxn>
                <a:cxn ang="0">
                  <a:pos x="1698" y="0"/>
                </a:cxn>
                <a:cxn ang="0">
                  <a:pos x="1452" y="0"/>
                </a:cxn>
                <a:cxn ang="0">
                  <a:pos x="1212" y="0"/>
                </a:cxn>
                <a:cxn ang="0">
                  <a:pos x="966" y="0"/>
                </a:cxn>
                <a:cxn ang="0">
                  <a:pos x="726" y="0"/>
                </a:cxn>
                <a:cxn ang="0">
                  <a:pos x="486" y="0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7512" h="792">
                  <a:moveTo>
                    <a:pt x="7512" y="792"/>
                  </a:moveTo>
                  <a:lnTo>
                    <a:pt x="7272" y="24"/>
                  </a:lnTo>
                  <a:lnTo>
                    <a:pt x="7026" y="0"/>
                  </a:lnTo>
                  <a:lnTo>
                    <a:pt x="6786" y="0"/>
                  </a:lnTo>
                  <a:lnTo>
                    <a:pt x="6546" y="0"/>
                  </a:lnTo>
                  <a:lnTo>
                    <a:pt x="6300" y="0"/>
                  </a:lnTo>
                  <a:lnTo>
                    <a:pt x="6060" y="0"/>
                  </a:lnTo>
                  <a:lnTo>
                    <a:pt x="5814" y="0"/>
                  </a:lnTo>
                  <a:lnTo>
                    <a:pt x="5574" y="0"/>
                  </a:lnTo>
                  <a:lnTo>
                    <a:pt x="5334" y="0"/>
                  </a:lnTo>
                  <a:lnTo>
                    <a:pt x="5088" y="0"/>
                  </a:lnTo>
                  <a:lnTo>
                    <a:pt x="4848" y="0"/>
                  </a:lnTo>
                  <a:lnTo>
                    <a:pt x="4602" y="0"/>
                  </a:lnTo>
                  <a:lnTo>
                    <a:pt x="4362" y="0"/>
                  </a:lnTo>
                  <a:lnTo>
                    <a:pt x="4122" y="0"/>
                  </a:lnTo>
                  <a:lnTo>
                    <a:pt x="3876" y="0"/>
                  </a:lnTo>
                  <a:lnTo>
                    <a:pt x="3636" y="0"/>
                  </a:lnTo>
                  <a:lnTo>
                    <a:pt x="3390" y="0"/>
                  </a:lnTo>
                  <a:lnTo>
                    <a:pt x="3150" y="0"/>
                  </a:lnTo>
                  <a:lnTo>
                    <a:pt x="2910" y="0"/>
                  </a:lnTo>
                  <a:lnTo>
                    <a:pt x="2664" y="0"/>
                  </a:lnTo>
                  <a:lnTo>
                    <a:pt x="2424" y="0"/>
                  </a:lnTo>
                  <a:lnTo>
                    <a:pt x="2178" y="0"/>
                  </a:lnTo>
                  <a:lnTo>
                    <a:pt x="1938" y="0"/>
                  </a:lnTo>
                  <a:lnTo>
                    <a:pt x="1698" y="0"/>
                  </a:lnTo>
                  <a:lnTo>
                    <a:pt x="1452" y="0"/>
                  </a:lnTo>
                  <a:lnTo>
                    <a:pt x="1212" y="0"/>
                  </a:lnTo>
                  <a:lnTo>
                    <a:pt x="966" y="0"/>
                  </a:lnTo>
                  <a:lnTo>
                    <a:pt x="726" y="0"/>
                  </a:lnTo>
                  <a:lnTo>
                    <a:pt x="486" y="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1164916" y="3999571"/>
              <a:ext cx="5529080" cy="949447"/>
            </a:xfrm>
            <a:custGeom>
              <a:avLst/>
              <a:gdLst/>
              <a:ahLst/>
              <a:cxnLst>
                <a:cxn ang="0">
                  <a:pos x="7512" y="894"/>
                </a:cxn>
                <a:cxn ang="0">
                  <a:pos x="7272" y="36"/>
                </a:cxn>
                <a:cxn ang="0">
                  <a:pos x="7026" y="6"/>
                </a:cxn>
                <a:cxn ang="0">
                  <a:pos x="6786" y="0"/>
                </a:cxn>
                <a:cxn ang="0">
                  <a:pos x="6546" y="6"/>
                </a:cxn>
                <a:cxn ang="0">
                  <a:pos x="6300" y="0"/>
                </a:cxn>
                <a:cxn ang="0">
                  <a:pos x="6060" y="6"/>
                </a:cxn>
                <a:cxn ang="0">
                  <a:pos x="5814" y="6"/>
                </a:cxn>
                <a:cxn ang="0">
                  <a:pos x="5574" y="6"/>
                </a:cxn>
                <a:cxn ang="0">
                  <a:pos x="5334" y="6"/>
                </a:cxn>
                <a:cxn ang="0">
                  <a:pos x="5088" y="6"/>
                </a:cxn>
                <a:cxn ang="0">
                  <a:pos x="4848" y="6"/>
                </a:cxn>
                <a:cxn ang="0">
                  <a:pos x="4602" y="6"/>
                </a:cxn>
                <a:cxn ang="0">
                  <a:pos x="4362" y="6"/>
                </a:cxn>
                <a:cxn ang="0">
                  <a:pos x="4122" y="6"/>
                </a:cxn>
                <a:cxn ang="0">
                  <a:pos x="3876" y="6"/>
                </a:cxn>
                <a:cxn ang="0">
                  <a:pos x="3636" y="6"/>
                </a:cxn>
                <a:cxn ang="0">
                  <a:pos x="3390" y="6"/>
                </a:cxn>
                <a:cxn ang="0">
                  <a:pos x="3150" y="6"/>
                </a:cxn>
                <a:cxn ang="0">
                  <a:pos x="2910" y="6"/>
                </a:cxn>
                <a:cxn ang="0">
                  <a:pos x="2664" y="6"/>
                </a:cxn>
                <a:cxn ang="0">
                  <a:pos x="2424" y="6"/>
                </a:cxn>
                <a:cxn ang="0">
                  <a:pos x="2178" y="6"/>
                </a:cxn>
                <a:cxn ang="0">
                  <a:pos x="1938" y="6"/>
                </a:cxn>
                <a:cxn ang="0">
                  <a:pos x="1698" y="6"/>
                </a:cxn>
                <a:cxn ang="0">
                  <a:pos x="1452" y="6"/>
                </a:cxn>
                <a:cxn ang="0">
                  <a:pos x="1212" y="6"/>
                </a:cxn>
                <a:cxn ang="0">
                  <a:pos x="966" y="6"/>
                </a:cxn>
                <a:cxn ang="0">
                  <a:pos x="726" y="6"/>
                </a:cxn>
                <a:cxn ang="0">
                  <a:pos x="486" y="6"/>
                </a:cxn>
                <a:cxn ang="0">
                  <a:pos x="240" y="6"/>
                </a:cxn>
                <a:cxn ang="0">
                  <a:pos x="0" y="6"/>
                </a:cxn>
              </a:cxnLst>
              <a:rect l="0" t="0" r="r" b="b"/>
              <a:pathLst>
                <a:path w="7512" h="894">
                  <a:moveTo>
                    <a:pt x="7512" y="894"/>
                  </a:moveTo>
                  <a:lnTo>
                    <a:pt x="7272" y="36"/>
                  </a:lnTo>
                  <a:lnTo>
                    <a:pt x="7026" y="6"/>
                  </a:lnTo>
                  <a:lnTo>
                    <a:pt x="6786" y="0"/>
                  </a:lnTo>
                  <a:lnTo>
                    <a:pt x="6546" y="6"/>
                  </a:lnTo>
                  <a:lnTo>
                    <a:pt x="6300" y="0"/>
                  </a:lnTo>
                  <a:lnTo>
                    <a:pt x="6060" y="6"/>
                  </a:lnTo>
                  <a:lnTo>
                    <a:pt x="5814" y="6"/>
                  </a:lnTo>
                  <a:lnTo>
                    <a:pt x="5574" y="6"/>
                  </a:lnTo>
                  <a:lnTo>
                    <a:pt x="5334" y="6"/>
                  </a:lnTo>
                  <a:lnTo>
                    <a:pt x="5088" y="6"/>
                  </a:lnTo>
                  <a:lnTo>
                    <a:pt x="4848" y="6"/>
                  </a:lnTo>
                  <a:lnTo>
                    <a:pt x="4602" y="6"/>
                  </a:lnTo>
                  <a:lnTo>
                    <a:pt x="4362" y="6"/>
                  </a:lnTo>
                  <a:lnTo>
                    <a:pt x="4122" y="6"/>
                  </a:lnTo>
                  <a:lnTo>
                    <a:pt x="3876" y="6"/>
                  </a:lnTo>
                  <a:lnTo>
                    <a:pt x="3636" y="6"/>
                  </a:lnTo>
                  <a:lnTo>
                    <a:pt x="3390" y="6"/>
                  </a:lnTo>
                  <a:lnTo>
                    <a:pt x="3150" y="6"/>
                  </a:lnTo>
                  <a:lnTo>
                    <a:pt x="2910" y="6"/>
                  </a:lnTo>
                  <a:lnTo>
                    <a:pt x="2664" y="6"/>
                  </a:lnTo>
                  <a:lnTo>
                    <a:pt x="2424" y="6"/>
                  </a:lnTo>
                  <a:lnTo>
                    <a:pt x="2178" y="6"/>
                  </a:lnTo>
                  <a:lnTo>
                    <a:pt x="1938" y="6"/>
                  </a:lnTo>
                  <a:lnTo>
                    <a:pt x="1698" y="6"/>
                  </a:lnTo>
                  <a:lnTo>
                    <a:pt x="1452" y="6"/>
                  </a:lnTo>
                  <a:lnTo>
                    <a:pt x="1212" y="6"/>
                  </a:lnTo>
                  <a:lnTo>
                    <a:pt x="966" y="6"/>
                  </a:lnTo>
                  <a:lnTo>
                    <a:pt x="726" y="6"/>
                  </a:lnTo>
                  <a:lnTo>
                    <a:pt x="486" y="6"/>
                  </a:lnTo>
                  <a:lnTo>
                    <a:pt x="240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1164916" y="3725569"/>
              <a:ext cx="5529080" cy="25489"/>
            </a:xfrm>
            <a:custGeom>
              <a:avLst/>
              <a:gdLst/>
              <a:ahLst/>
              <a:cxnLst>
                <a:cxn ang="0">
                  <a:pos x="7512" y="24"/>
                </a:cxn>
                <a:cxn ang="0">
                  <a:pos x="7272" y="6"/>
                </a:cxn>
                <a:cxn ang="0">
                  <a:pos x="7026" y="0"/>
                </a:cxn>
                <a:cxn ang="0">
                  <a:pos x="6786" y="0"/>
                </a:cxn>
                <a:cxn ang="0">
                  <a:pos x="6546" y="0"/>
                </a:cxn>
                <a:cxn ang="0">
                  <a:pos x="6300" y="0"/>
                </a:cxn>
                <a:cxn ang="0">
                  <a:pos x="6060" y="0"/>
                </a:cxn>
                <a:cxn ang="0">
                  <a:pos x="5814" y="0"/>
                </a:cxn>
                <a:cxn ang="0">
                  <a:pos x="5574" y="0"/>
                </a:cxn>
                <a:cxn ang="0">
                  <a:pos x="5334" y="0"/>
                </a:cxn>
                <a:cxn ang="0">
                  <a:pos x="5088" y="0"/>
                </a:cxn>
                <a:cxn ang="0">
                  <a:pos x="4848" y="0"/>
                </a:cxn>
                <a:cxn ang="0">
                  <a:pos x="4602" y="0"/>
                </a:cxn>
                <a:cxn ang="0">
                  <a:pos x="4362" y="0"/>
                </a:cxn>
                <a:cxn ang="0">
                  <a:pos x="4122" y="0"/>
                </a:cxn>
                <a:cxn ang="0">
                  <a:pos x="3876" y="0"/>
                </a:cxn>
                <a:cxn ang="0">
                  <a:pos x="3636" y="0"/>
                </a:cxn>
                <a:cxn ang="0">
                  <a:pos x="3390" y="0"/>
                </a:cxn>
                <a:cxn ang="0">
                  <a:pos x="3150" y="0"/>
                </a:cxn>
                <a:cxn ang="0">
                  <a:pos x="2910" y="0"/>
                </a:cxn>
                <a:cxn ang="0">
                  <a:pos x="2664" y="0"/>
                </a:cxn>
                <a:cxn ang="0">
                  <a:pos x="2424" y="0"/>
                </a:cxn>
                <a:cxn ang="0">
                  <a:pos x="2178" y="0"/>
                </a:cxn>
                <a:cxn ang="0">
                  <a:pos x="1938" y="0"/>
                </a:cxn>
                <a:cxn ang="0">
                  <a:pos x="1698" y="0"/>
                </a:cxn>
                <a:cxn ang="0">
                  <a:pos x="1452" y="0"/>
                </a:cxn>
                <a:cxn ang="0">
                  <a:pos x="1212" y="0"/>
                </a:cxn>
                <a:cxn ang="0">
                  <a:pos x="966" y="0"/>
                </a:cxn>
                <a:cxn ang="0">
                  <a:pos x="726" y="0"/>
                </a:cxn>
                <a:cxn ang="0">
                  <a:pos x="486" y="0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7512" h="24">
                  <a:moveTo>
                    <a:pt x="7512" y="24"/>
                  </a:moveTo>
                  <a:lnTo>
                    <a:pt x="7272" y="6"/>
                  </a:lnTo>
                  <a:lnTo>
                    <a:pt x="7026" y="0"/>
                  </a:lnTo>
                  <a:lnTo>
                    <a:pt x="6786" y="0"/>
                  </a:lnTo>
                  <a:lnTo>
                    <a:pt x="6546" y="0"/>
                  </a:lnTo>
                  <a:lnTo>
                    <a:pt x="6300" y="0"/>
                  </a:lnTo>
                  <a:lnTo>
                    <a:pt x="6060" y="0"/>
                  </a:lnTo>
                  <a:lnTo>
                    <a:pt x="5814" y="0"/>
                  </a:lnTo>
                  <a:lnTo>
                    <a:pt x="5574" y="0"/>
                  </a:lnTo>
                  <a:lnTo>
                    <a:pt x="5334" y="0"/>
                  </a:lnTo>
                  <a:lnTo>
                    <a:pt x="5088" y="0"/>
                  </a:lnTo>
                  <a:lnTo>
                    <a:pt x="4848" y="0"/>
                  </a:lnTo>
                  <a:lnTo>
                    <a:pt x="4602" y="0"/>
                  </a:lnTo>
                  <a:lnTo>
                    <a:pt x="4362" y="0"/>
                  </a:lnTo>
                  <a:lnTo>
                    <a:pt x="4122" y="0"/>
                  </a:lnTo>
                  <a:lnTo>
                    <a:pt x="3876" y="0"/>
                  </a:lnTo>
                  <a:lnTo>
                    <a:pt x="3636" y="0"/>
                  </a:lnTo>
                  <a:lnTo>
                    <a:pt x="3390" y="0"/>
                  </a:lnTo>
                  <a:lnTo>
                    <a:pt x="3150" y="0"/>
                  </a:lnTo>
                  <a:lnTo>
                    <a:pt x="2910" y="0"/>
                  </a:lnTo>
                  <a:lnTo>
                    <a:pt x="2664" y="0"/>
                  </a:lnTo>
                  <a:lnTo>
                    <a:pt x="2424" y="0"/>
                  </a:lnTo>
                  <a:lnTo>
                    <a:pt x="2178" y="0"/>
                  </a:lnTo>
                  <a:lnTo>
                    <a:pt x="1938" y="0"/>
                  </a:lnTo>
                  <a:lnTo>
                    <a:pt x="1698" y="0"/>
                  </a:lnTo>
                  <a:lnTo>
                    <a:pt x="1452" y="0"/>
                  </a:lnTo>
                  <a:lnTo>
                    <a:pt x="1212" y="0"/>
                  </a:lnTo>
                  <a:lnTo>
                    <a:pt x="966" y="0"/>
                  </a:lnTo>
                  <a:lnTo>
                    <a:pt x="726" y="0"/>
                  </a:lnTo>
                  <a:lnTo>
                    <a:pt x="486" y="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1164916" y="4177990"/>
              <a:ext cx="5529080" cy="146559"/>
            </a:xfrm>
            <a:custGeom>
              <a:avLst/>
              <a:gdLst/>
              <a:ahLst/>
              <a:cxnLst>
                <a:cxn ang="0">
                  <a:pos x="7512" y="138"/>
                </a:cxn>
                <a:cxn ang="0">
                  <a:pos x="7272" y="30"/>
                </a:cxn>
                <a:cxn ang="0">
                  <a:pos x="7026" y="30"/>
                </a:cxn>
                <a:cxn ang="0">
                  <a:pos x="6786" y="12"/>
                </a:cxn>
                <a:cxn ang="0">
                  <a:pos x="6546" y="6"/>
                </a:cxn>
                <a:cxn ang="0">
                  <a:pos x="6300" y="0"/>
                </a:cxn>
                <a:cxn ang="0">
                  <a:pos x="6060" y="6"/>
                </a:cxn>
                <a:cxn ang="0">
                  <a:pos x="5814" y="0"/>
                </a:cxn>
                <a:cxn ang="0">
                  <a:pos x="5574" y="6"/>
                </a:cxn>
                <a:cxn ang="0">
                  <a:pos x="5334" y="6"/>
                </a:cxn>
                <a:cxn ang="0">
                  <a:pos x="5088" y="6"/>
                </a:cxn>
                <a:cxn ang="0">
                  <a:pos x="4848" y="6"/>
                </a:cxn>
                <a:cxn ang="0">
                  <a:pos x="4602" y="6"/>
                </a:cxn>
                <a:cxn ang="0">
                  <a:pos x="4362" y="6"/>
                </a:cxn>
                <a:cxn ang="0">
                  <a:pos x="4122" y="6"/>
                </a:cxn>
                <a:cxn ang="0">
                  <a:pos x="3876" y="6"/>
                </a:cxn>
                <a:cxn ang="0">
                  <a:pos x="3636" y="6"/>
                </a:cxn>
                <a:cxn ang="0">
                  <a:pos x="3390" y="6"/>
                </a:cxn>
                <a:cxn ang="0">
                  <a:pos x="3150" y="6"/>
                </a:cxn>
                <a:cxn ang="0">
                  <a:pos x="2910" y="6"/>
                </a:cxn>
                <a:cxn ang="0">
                  <a:pos x="2664" y="6"/>
                </a:cxn>
                <a:cxn ang="0">
                  <a:pos x="2424" y="6"/>
                </a:cxn>
                <a:cxn ang="0">
                  <a:pos x="2178" y="6"/>
                </a:cxn>
                <a:cxn ang="0">
                  <a:pos x="1938" y="6"/>
                </a:cxn>
                <a:cxn ang="0">
                  <a:pos x="1698" y="6"/>
                </a:cxn>
                <a:cxn ang="0">
                  <a:pos x="1452" y="6"/>
                </a:cxn>
                <a:cxn ang="0">
                  <a:pos x="1212" y="6"/>
                </a:cxn>
                <a:cxn ang="0">
                  <a:pos x="966" y="6"/>
                </a:cxn>
                <a:cxn ang="0">
                  <a:pos x="726" y="6"/>
                </a:cxn>
                <a:cxn ang="0">
                  <a:pos x="486" y="6"/>
                </a:cxn>
                <a:cxn ang="0">
                  <a:pos x="240" y="6"/>
                </a:cxn>
                <a:cxn ang="0">
                  <a:pos x="0" y="6"/>
                </a:cxn>
              </a:cxnLst>
              <a:rect l="0" t="0" r="r" b="b"/>
              <a:pathLst>
                <a:path w="7512" h="138">
                  <a:moveTo>
                    <a:pt x="7512" y="138"/>
                  </a:moveTo>
                  <a:lnTo>
                    <a:pt x="7272" y="30"/>
                  </a:lnTo>
                  <a:lnTo>
                    <a:pt x="7026" y="30"/>
                  </a:lnTo>
                  <a:lnTo>
                    <a:pt x="6786" y="12"/>
                  </a:lnTo>
                  <a:lnTo>
                    <a:pt x="6546" y="6"/>
                  </a:lnTo>
                  <a:lnTo>
                    <a:pt x="6300" y="0"/>
                  </a:lnTo>
                  <a:lnTo>
                    <a:pt x="6060" y="6"/>
                  </a:lnTo>
                  <a:lnTo>
                    <a:pt x="5814" y="0"/>
                  </a:lnTo>
                  <a:lnTo>
                    <a:pt x="5574" y="6"/>
                  </a:lnTo>
                  <a:lnTo>
                    <a:pt x="5334" y="6"/>
                  </a:lnTo>
                  <a:lnTo>
                    <a:pt x="5088" y="6"/>
                  </a:lnTo>
                  <a:lnTo>
                    <a:pt x="4848" y="6"/>
                  </a:lnTo>
                  <a:lnTo>
                    <a:pt x="4602" y="6"/>
                  </a:lnTo>
                  <a:lnTo>
                    <a:pt x="4362" y="6"/>
                  </a:lnTo>
                  <a:lnTo>
                    <a:pt x="4122" y="6"/>
                  </a:lnTo>
                  <a:lnTo>
                    <a:pt x="3876" y="6"/>
                  </a:lnTo>
                  <a:lnTo>
                    <a:pt x="3636" y="6"/>
                  </a:lnTo>
                  <a:lnTo>
                    <a:pt x="3390" y="6"/>
                  </a:lnTo>
                  <a:lnTo>
                    <a:pt x="3150" y="6"/>
                  </a:lnTo>
                  <a:lnTo>
                    <a:pt x="2910" y="6"/>
                  </a:lnTo>
                  <a:lnTo>
                    <a:pt x="2664" y="6"/>
                  </a:lnTo>
                  <a:lnTo>
                    <a:pt x="2424" y="6"/>
                  </a:lnTo>
                  <a:lnTo>
                    <a:pt x="2178" y="6"/>
                  </a:lnTo>
                  <a:lnTo>
                    <a:pt x="1938" y="6"/>
                  </a:lnTo>
                  <a:lnTo>
                    <a:pt x="1698" y="6"/>
                  </a:lnTo>
                  <a:lnTo>
                    <a:pt x="1452" y="6"/>
                  </a:lnTo>
                  <a:lnTo>
                    <a:pt x="1212" y="6"/>
                  </a:lnTo>
                  <a:lnTo>
                    <a:pt x="966" y="6"/>
                  </a:lnTo>
                  <a:lnTo>
                    <a:pt x="726" y="6"/>
                  </a:lnTo>
                  <a:lnTo>
                    <a:pt x="486" y="6"/>
                  </a:lnTo>
                  <a:lnTo>
                    <a:pt x="240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BFB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1"/>
            <p:cNvSpPr>
              <a:spLocks noChangeShapeType="1"/>
            </p:cNvSpPr>
            <p:nvPr/>
          </p:nvSpPr>
          <p:spPr bwMode="auto">
            <a:xfrm flipV="1">
              <a:off x="6872852" y="3720842"/>
              <a:ext cx="736" cy="2242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66"/>
            <p:cNvSpPr>
              <a:spLocks noChangeShapeType="1"/>
            </p:cNvSpPr>
            <p:nvPr/>
          </p:nvSpPr>
          <p:spPr bwMode="auto">
            <a:xfrm flipH="1">
              <a:off x="6806609" y="5683456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69"/>
            <p:cNvSpPr>
              <a:spLocks noChangeShapeType="1"/>
            </p:cNvSpPr>
            <p:nvPr/>
          </p:nvSpPr>
          <p:spPr bwMode="auto">
            <a:xfrm flipH="1">
              <a:off x="6806609" y="5403083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72"/>
            <p:cNvSpPr>
              <a:spLocks noChangeShapeType="1"/>
            </p:cNvSpPr>
            <p:nvPr/>
          </p:nvSpPr>
          <p:spPr bwMode="auto">
            <a:xfrm flipH="1">
              <a:off x="6806609" y="5122709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75"/>
            <p:cNvSpPr>
              <a:spLocks noChangeShapeType="1"/>
            </p:cNvSpPr>
            <p:nvPr/>
          </p:nvSpPr>
          <p:spPr bwMode="auto">
            <a:xfrm flipH="1">
              <a:off x="6806609" y="4835964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78"/>
            <p:cNvSpPr>
              <a:spLocks noChangeShapeType="1"/>
            </p:cNvSpPr>
            <p:nvPr/>
          </p:nvSpPr>
          <p:spPr bwMode="auto">
            <a:xfrm flipH="1">
              <a:off x="6806609" y="4561962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81"/>
            <p:cNvSpPr>
              <a:spLocks noChangeShapeType="1"/>
            </p:cNvSpPr>
            <p:nvPr/>
          </p:nvSpPr>
          <p:spPr bwMode="auto">
            <a:xfrm flipH="1">
              <a:off x="6806609" y="4275217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84"/>
            <p:cNvSpPr>
              <a:spLocks noChangeShapeType="1"/>
            </p:cNvSpPr>
            <p:nvPr/>
          </p:nvSpPr>
          <p:spPr bwMode="auto">
            <a:xfrm flipH="1">
              <a:off x="6806609" y="3994843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92"/>
            <p:cNvSpPr>
              <a:spLocks noChangeShapeType="1"/>
            </p:cNvSpPr>
            <p:nvPr/>
          </p:nvSpPr>
          <p:spPr bwMode="auto">
            <a:xfrm flipV="1">
              <a:off x="6872852" y="3720842"/>
              <a:ext cx="736" cy="2242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64"/>
            <p:cNvSpPr>
              <a:spLocks noChangeArrowheads="1"/>
            </p:cNvSpPr>
            <p:nvPr/>
          </p:nvSpPr>
          <p:spPr bwMode="auto">
            <a:xfrm>
              <a:off x="6925049" y="5883596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" name="Rectangle 67"/>
            <p:cNvSpPr>
              <a:spLocks noChangeArrowheads="1"/>
            </p:cNvSpPr>
            <p:nvPr/>
          </p:nvSpPr>
          <p:spPr bwMode="auto">
            <a:xfrm>
              <a:off x="6925049" y="5603222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Rectangle 70"/>
            <p:cNvSpPr>
              <a:spLocks noChangeArrowheads="1"/>
            </p:cNvSpPr>
            <p:nvPr/>
          </p:nvSpPr>
          <p:spPr bwMode="auto">
            <a:xfrm>
              <a:off x="6925049" y="5322849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0" name="Rectangle 73"/>
            <p:cNvSpPr>
              <a:spLocks noChangeArrowheads="1"/>
            </p:cNvSpPr>
            <p:nvPr/>
          </p:nvSpPr>
          <p:spPr bwMode="auto">
            <a:xfrm>
              <a:off x="6925049" y="5042475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Rectangle 76"/>
            <p:cNvSpPr>
              <a:spLocks noChangeArrowheads="1"/>
            </p:cNvSpPr>
            <p:nvPr/>
          </p:nvSpPr>
          <p:spPr bwMode="auto">
            <a:xfrm>
              <a:off x="6925049" y="4755730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Rectangle 79"/>
            <p:cNvSpPr>
              <a:spLocks noChangeArrowheads="1"/>
            </p:cNvSpPr>
            <p:nvPr/>
          </p:nvSpPr>
          <p:spPr bwMode="auto">
            <a:xfrm>
              <a:off x="6925049" y="4481728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Rectangle 82"/>
            <p:cNvSpPr>
              <a:spLocks noChangeArrowheads="1"/>
            </p:cNvSpPr>
            <p:nvPr/>
          </p:nvSpPr>
          <p:spPr bwMode="auto">
            <a:xfrm>
              <a:off x="6925049" y="4194983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Rectangle 85"/>
            <p:cNvSpPr>
              <a:spLocks noChangeArrowheads="1"/>
            </p:cNvSpPr>
            <p:nvPr/>
          </p:nvSpPr>
          <p:spPr bwMode="auto">
            <a:xfrm>
              <a:off x="6925049" y="3914609"/>
              <a:ext cx="105989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Rectangle 88"/>
            <p:cNvSpPr>
              <a:spLocks noChangeArrowheads="1"/>
            </p:cNvSpPr>
            <p:nvPr/>
          </p:nvSpPr>
          <p:spPr bwMode="auto">
            <a:xfrm>
              <a:off x="6937623" y="3657600"/>
              <a:ext cx="57411" cy="114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Line 26"/>
            <p:cNvSpPr>
              <a:spLocks noChangeShapeType="1"/>
            </p:cNvSpPr>
            <p:nvPr/>
          </p:nvSpPr>
          <p:spPr bwMode="auto">
            <a:xfrm flipV="1">
              <a:off x="6694189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29"/>
            <p:cNvSpPr>
              <a:spLocks noChangeShapeType="1"/>
            </p:cNvSpPr>
            <p:nvPr/>
          </p:nvSpPr>
          <p:spPr bwMode="auto">
            <a:xfrm flipV="1">
              <a:off x="6513125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32"/>
            <p:cNvSpPr>
              <a:spLocks noChangeShapeType="1"/>
            </p:cNvSpPr>
            <p:nvPr/>
          </p:nvSpPr>
          <p:spPr bwMode="auto">
            <a:xfrm flipV="1">
              <a:off x="6336477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25"/>
            <p:cNvSpPr>
              <a:spLocks noChangeArrowheads="1"/>
            </p:cNvSpPr>
            <p:nvPr/>
          </p:nvSpPr>
          <p:spPr bwMode="auto">
            <a:xfrm rot="2137058">
              <a:off x="6621768" y="6188716"/>
              <a:ext cx="153888" cy="70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Rectangle 28"/>
            <p:cNvSpPr>
              <a:spLocks noChangeArrowheads="1"/>
            </p:cNvSpPr>
            <p:nvPr/>
          </p:nvSpPr>
          <p:spPr bwMode="auto">
            <a:xfrm rot="2137058">
              <a:off x="6445120" y="6188716"/>
              <a:ext cx="153888" cy="70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31"/>
            <p:cNvSpPr>
              <a:spLocks noChangeArrowheads="1"/>
            </p:cNvSpPr>
            <p:nvPr/>
          </p:nvSpPr>
          <p:spPr bwMode="auto">
            <a:xfrm rot="2137058">
              <a:off x="6264056" y="6188716"/>
              <a:ext cx="153888" cy="70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23"/>
            <p:cNvSpPr>
              <a:spLocks noChangeShapeType="1"/>
            </p:cNvSpPr>
            <p:nvPr/>
          </p:nvSpPr>
          <p:spPr bwMode="auto">
            <a:xfrm flipV="1">
              <a:off x="331166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26"/>
            <p:cNvSpPr>
              <a:spLocks noChangeShapeType="1"/>
            </p:cNvSpPr>
            <p:nvPr/>
          </p:nvSpPr>
          <p:spPr bwMode="auto">
            <a:xfrm flipV="1">
              <a:off x="3135015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29"/>
            <p:cNvSpPr>
              <a:spLocks noChangeShapeType="1"/>
            </p:cNvSpPr>
            <p:nvPr/>
          </p:nvSpPr>
          <p:spPr bwMode="auto">
            <a:xfrm flipV="1">
              <a:off x="295395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32"/>
            <p:cNvSpPr>
              <a:spLocks noChangeShapeType="1"/>
            </p:cNvSpPr>
            <p:nvPr/>
          </p:nvSpPr>
          <p:spPr bwMode="auto">
            <a:xfrm flipV="1">
              <a:off x="277730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Line 35"/>
            <p:cNvSpPr>
              <a:spLocks noChangeShapeType="1"/>
            </p:cNvSpPr>
            <p:nvPr/>
          </p:nvSpPr>
          <p:spPr bwMode="auto">
            <a:xfrm flipV="1">
              <a:off x="2596239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38"/>
            <p:cNvSpPr>
              <a:spLocks noChangeShapeType="1"/>
            </p:cNvSpPr>
            <p:nvPr/>
          </p:nvSpPr>
          <p:spPr bwMode="auto">
            <a:xfrm flipV="1">
              <a:off x="241959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41"/>
            <p:cNvSpPr>
              <a:spLocks noChangeShapeType="1"/>
            </p:cNvSpPr>
            <p:nvPr/>
          </p:nvSpPr>
          <p:spPr bwMode="auto">
            <a:xfrm flipV="1">
              <a:off x="2242943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44"/>
            <p:cNvSpPr>
              <a:spLocks noChangeShapeType="1"/>
            </p:cNvSpPr>
            <p:nvPr/>
          </p:nvSpPr>
          <p:spPr bwMode="auto">
            <a:xfrm flipV="1">
              <a:off x="2061879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Line 47"/>
            <p:cNvSpPr>
              <a:spLocks noChangeShapeType="1"/>
            </p:cNvSpPr>
            <p:nvPr/>
          </p:nvSpPr>
          <p:spPr bwMode="auto">
            <a:xfrm flipV="1">
              <a:off x="188523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Line 50"/>
            <p:cNvSpPr>
              <a:spLocks noChangeShapeType="1"/>
            </p:cNvSpPr>
            <p:nvPr/>
          </p:nvSpPr>
          <p:spPr bwMode="auto">
            <a:xfrm flipV="1">
              <a:off x="1704167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Line 53"/>
            <p:cNvSpPr>
              <a:spLocks noChangeShapeType="1"/>
            </p:cNvSpPr>
            <p:nvPr/>
          </p:nvSpPr>
          <p:spPr bwMode="auto">
            <a:xfrm flipV="1">
              <a:off x="1527519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Line 56"/>
            <p:cNvSpPr>
              <a:spLocks noChangeShapeType="1"/>
            </p:cNvSpPr>
            <p:nvPr/>
          </p:nvSpPr>
          <p:spPr bwMode="auto">
            <a:xfrm flipV="1">
              <a:off x="1350871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Line 59"/>
            <p:cNvSpPr>
              <a:spLocks noChangeShapeType="1"/>
            </p:cNvSpPr>
            <p:nvPr/>
          </p:nvSpPr>
          <p:spPr bwMode="auto">
            <a:xfrm flipV="1">
              <a:off x="1169807" y="603551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Line 26"/>
            <p:cNvSpPr>
              <a:spLocks noChangeShapeType="1"/>
            </p:cNvSpPr>
            <p:nvPr/>
          </p:nvSpPr>
          <p:spPr bwMode="auto">
            <a:xfrm flipV="1">
              <a:off x="3846215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Line 29"/>
            <p:cNvSpPr>
              <a:spLocks noChangeShapeType="1"/>
            </p:cNvSpPr>
            <p:nvPr/>
          </p:nvSpPr>
          <p:spPr bwMode="auto">
            <a:xfrm flipV="1">
              <a:off x="3665151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Line 32"/>
            <p:cNvSpPr>
              <a:spLocks noChangeShapeType="1"/>
            </p:cNvSpPr>
            <p:nvPr/>
          </p:nvSpPr>
          <p:spPr bwMode="auto">
            <a:xfrm flipV="1">
              <a:off x="3488503" y="6029169"/>
              <a:ext cx="736" cy="95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61"/>
            <p:cNvSpPr>
              <a:spLocks noChangeArrowheads="1"/>
            </p:cNvSpPr>
            <p:nvPr/>
          </p:nvSpPr>
          <p:spPr bwMode="auto">
            <a:xfrm rot="2424164">
              <a:off x="2528888" y="6179191"/>
              <a:ext cx="153888" cy="1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r>
                <a:rPr lang="en-US" sz="1000" baseline="30000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24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Rectangle 61"/>
            <p:cNvSpPr>
              <a:spLocks noChangeArrowheads="1"/>
            </p:cNvSpPr>
            <p:nvPr/>
          </p:nvSpPr>
          <p:spPr bwMode="auto">
            <a:xfrm rot="2424164">
              <a:off x="1100138" y="6188716"/>
              <a:ext cx="153888" cy="1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r>
                <a: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6" name="Straight Connector 305"/>
            <p:cNvCxnSpPr>
              <a:stCxn id="281" idx="0"/>
              <a:endCxn id="299" idx="0"/>
            </p:cNvCxnSpPr>
            <p:nvPr/>
          </p:nvCxnSpPr>
          <p:spPr>
            <a:xfrm rot="16200000" flipH="1" flipV="1">
              <a:off x="3928823" y="3365735"/>
              <a:ext cx="6350" cy="552438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Line 66"/>
            <p:cNvSpPr>
              <a:spLocks noChangeShapeType="1"/>
            </p:cNvSpPr>
            <p:nvPr/>
          </p:nvSpPr>
          <p:spPr bwMode="auto">
            <a:xfrm flipH="1">
              <a:off x="6807200" y="5965825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66"/>
            <p:cNvSpPr>
              <a:spLocks noChangeShapeType="1"/>
            </p:cNvSpPr>
            <p:nvPr/>
          </p:nvSpPr>
          <p:spPr bwMode="auto">
            <a:xfrm flipH="1">
              <a:off x="6807200" y="3717925"/>
              <a:ext cx="66243" cy="10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" name="TextBox 309"/>
          <p:cNvSpPr txBox="1"/>
          <p:nvPr/>
        </p:nvSpPr>
        <p:spPr>
          <a:xfrm rot="5400000">
            <a:off x="6402288" y="3503712"/>
            <a:ext cx="182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Classification Accuracy</a:t>
            </a:r>
            <a:endParaRPr lang="en-US" sz="1400" dirty="0"/>
          </a:p>
        </p:txBody>
      </p:sp>
      <p:sp>
        <p:nvSpPr>
          <p:cNvPr id="311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6705600" cy="639762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Classification accuracy on 18 time series datasets as a function of the data cardinality. Even if we reduce the cardinality of the data from the original 4,294,967,296 to a mere 64 (vertical bar), the accuracy does not decrease.</a:t>
            </a:r>
            <a:endParaRPr lang="en-US" sz="1600" dirty="0"/>
          </a:p>
        </p:txBody>
      </p:sp>
      <p:sp>
        <p:nvSpPr>
          <p:cNvPr id="312" name="Title 1"/>
          <p:cNvSpPr txBox="1">
            <a:spLocks/>
          </p:cNvSpPr>
          <p:nvPr/>
        </p:nvSpPr>
        <p:spPr>
          <a:xfrm>
            <a:off x="457200" y="1984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66800" y="2133600"/>
            <a:ext cx="7098727" cy="3125718"/>
            <a:chOff x="978473" y="1717832"/>
            <a:chExt cx="2827334" cy="578506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1213904" y="2259920"/>
              <a:ext cx="243697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14"/>
            <p:cNvSpPr>
              <a:spLocks noChangeShapeType="1"/>
            </p:cNvSpPr>
            <p:nvPr/>
          </p:nvSpPr>
          <p:spPr bwMode="auto">
            <a:xfrm flipV="1">
              <a:off x="1213904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1197335" y="2267857"/>
              <a:ext cx="25538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1697156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1657115" y="2267857"/>
              <a:ext cx="51076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 flipV="1">
              <a:off x="2185932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2129322" y="2267857"/>
              <a:ext cx="76615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 flipV="1">
              <a:off x="2674707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2618097" y="2267857"/>
              <a:ext cx="76615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150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 flipV="1">
              <a:off x="3162102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3106873" y="2267857"/>
              <a:ext cx="76615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V="1">
              <a:off x="3650877" y="2244045"/>
              <a:ext cx="1381" cy="158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3595648" y="2267857"/>
              <a:ext cx="76615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>
              <a:off x="1213904" y="2259920"/>
              <a:ext cx="22092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 flipH="1">
              <a:off x="3623263" y="2259920"/>
              <a:ext cx="27614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3709448" y="1717832"/>
              <a:ext cx="85246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Group 74"/>
            <p:cNvGrpSpPr/>
            <p:nvPr/>
          </p:nvGrpSpPr>
          <p:grpSpPr>
            <a:xfrm>
              <a:off x="1219428" y="1863480"/>
              <a:ext cx="2431452" cy="118782"/>
              <a:chOff x="2382838" y="3125788"/>
              <a:chExt cx="2795587" cy="712787"/>
            </a:xfrm>
          </p:grpSpPr>
          <p:sp>
            <p:nvSpPr>
              <p:cNvPr id="38" name="Freeform 60"/>
              <p:cNvSpPr>
                <a:spLocks/>
              </p:cNvSpPr>
              <p:nvPr/>
            </p:nvSpPr>
            <p:spPr bwMode="auto">
              <a:xfrm>
                <a:off x="2382838" y="3479800"/>
                <a:ext cx="1427163" cy="358775"/>
              </a:xfrm>
              <a:custGeom>
                <a:avLst/>
                <a:gdLst/>
                <a:ahLst/>
                <a:cxnLst>
                  <a:cxn ang="0">
                    <a:pos x="16" y="224"/>
                  </a:cxn>
                  <a:cxn ang="0">
                    <a:pos x="37" y="222"/>
                  </a:cxn>
                  <a:cxn ang="0">
                    <a:pos x="57" y="220"/>
                  </a:cxn>
                  <a:cxn ang="0">
                    <a:pos x="77" y="211"/>
                  </a:cxn>
                  <a:cxn ang="0">
                    <a:pos x="102" y="203"/>
                  </a:cxn>
                  <a:cxn ang="0">
                    <a:pos x="122" y="196"/>
                  </a:cxn>
                  <a:cxn ang="0">
                    <a:pos x="142" y="198"/>
                  </a:cxn>
                  <a:cxn ang="0">
                    <a:pos x="163" y="190"/>
                  </a:cxn>
                  <a:cxn ang="0">
                    <a:pos x="183" y="177"/>
                  </a:cxn>
                  <a:cxn ang="0">
                    <a:pos x="207" y="175"/>
                  </a:cxn>
                  <a:cxn ang="0">
                    <a:pos x="228" y="175"/>
                  </a:cxn>
                  <a:cxn ang="0">
                    <a:pos x="248" y="164"/>
                  </a:cxn>
                  <a:cxn ang="0">
                    <a:pos x="268" y="160"/>
                  </a:cxn>
                  <a:cxn ang="0">
                    <a:pos x="289" y="154"/>
                  </a:cxn>
                  <a:cxn ang="0">
                    <a:pos x="313" y="145"/>
                  </a:cxn>
                  <a:cxn ang="0">
                    <a:pos x="334" y="148"/>
                  </a:cxn>
                  <a:cxn ang="0">
                    <a:pos x="354" y="137"/>
                  </a:cxn>
                  <a:cxn ang="0">
                    <a:pos x="374" y="133"/>
                  </a:cxn>
                  <a:cxn ang="0">
                    <a:pos x="395" y="126"/>
                  </a:cxn>
                  <a:cxn ang="0">
                    <a:pos x="419" y="122"/>
                  </a:cxn>
                  <a:cxn ang="0">
                    <a:pos x="439" y="114"/>
                  </a:cxn>
                  <a:cxn ang="0">
                    <a:pos x="460" y="109"/>
                  </a:cxn>
                  <a:cxn ang="0">
                    <a:pos x="480" y="103"/>
                  </a:cxn>
                  <a:cxn ang="0">
                    <a:pos x="500" y="99"/>
                  </a:cxn>
                  <a:cxn ang="0">
                    <a:pos x="525" y="95"/>
                  </a:cxn>
                  <a:cxn ang="0">
                    <a:pos x="545" y="88"/>
                  </a:cxn>
                  <a:cxn ang="0">
                    <a:pos x="565" y="80"/>
                  </a:cxn>
                  <a:cxn ang="0">
                    <a:pos x="586" y="80"/>
                  </a:cxn>
                  <a:cxn ang="0">
                    <a:pos x="610" y="74"/>
                  </a:cxn>
                  <a:cxn ang="0">
                    <a:pos x="631" y="71"/>
                  </a:cxn>
                  <a:cxn ang="0">
                    <a:pos x="651" y="59"/>
                  </a:cxn>
                  <a:cxn ang="0">
                    <a:pos x="671" y="61"/>
                  </a:cxn>
                  <a:cxn ang="0">
                    <a:pos x="692" y="50"/>
                  </a:cxn>
                  <a:cxn ang="0">
                    <a:pos x="716" y="44"/>
                  </a:cxn>
                  <a:cxn ang="0">
                    <a:pos x="736" y="38"/>
                  </a:cxn>
                  <a:cxn ang="0">
                    <a:pos x="757" y="31"/>
                  </a:cxn>
                  <a:cxn ang="0">
                    <a:pos x="777" y="29"/>
                  </a:cxn>
                  <a:cxn ang="0">
                    <a:pos x="797" y="25"/>
                  </a:cxn>
                  <a:cxn ang="0">
                    <a:pos x="822" y="18"/>
                  </a:cxn>
                  <a:cxn ang="0">
                    <a:pos x="842" y="10"/>
                  </a:cxn>
                  <a:cxn ang="0">
                    <a:pos x="862" y="4"/>
                  </a:cxn>
                  <a:cxn ang="0">
                    <a:pos x="883" y="4"/>
                  </a:cxn>
                </a:cxnLst>
                <a:rect l="0" t="0" r="r" b="b"/>
                <a:pathLst>
                  <a:path w="899" h="226">
                    <a:moveTo>
                      <a:pt x="0" y="226"/>
                    </a:moveTo>
                    <a:lnTo>
                      <a:pt x="8" y="224"/>
                    </a:lnTo>
                    <a:lnTo>
                      <a:pt x="16" y="224"/>
                    </a:lnTo>
                    <a:lnTo>
                      <a:pt x="20" y="224"/>
                    </a:lnTo>
                    <a:lnTo>
                      <a:pt x="28" y="220"/>
                    </a:lnTo>
                    <a:lnTo>
                      <a:pt x="37" y="222"/>
                    </a:lnTo>
                    <a:lnTo>
                      <a:pt x="45" y="220"/>
                    </a:lnTo>
                    <a:lnTo>
                      <a:pt x="49" y="211"/>
                    </a:lnTo>
                    <a:lnTo>
                      <a:pt x="57" y="220"/>
                    </a:lnTo>
                    <a:lnTo>
                      <a:pt x="65" y="220"/>
                    </a:lnTo>
                    <a:lnTo>
                      <a:pt x="73" y="213"/>
                    </a:lnTo>
                    <a:lnTo>
                      <a:pt x="77" y="211"/>
                    </a:lnTo>
                    <a:lnTo>
                      <a:pt x="85" y="209"/>
                    </a:lnTo>
                    <a:lnTo>
                      <a:pt x="94" y="205"/>
                    </a:lnTo>
                    <a:lnTo>
                      <a:pt x="102" y="203"/>
                    </a:lnTo>
                    <a:lnTo>
                      <a:pt x="106" y="200"/>
                    </a:lnTo>
                    <a:lnTo>
                      <a:pt x="114" y="201"/>
                    </a:lnTo>
                    <a:lnTo>
                      <a:pt x="122" y="196"/>
                    </a:lnTo>
                    <a:lnTo>
                      <a:pt x="126" y="194"/>
                    </a:lnTo>
                    <a:lnTo>
                      <a:pt x="134" y="194"/>
                    </a:lnTo>
                    <a:lnTo>
                      <a:pt x="142" y="198"/>
                    </a:lnTo>
                    <a:lnTo>
                      <a:pt x="151" y="194"/>
                    </a:lnTo>
                    <a:lnTo>
                      <a:pt x="155" y="188"/>
                    </a:lnTo>
                    <a:lnTo>
                      <a:pt x="163" y="190"/>
                    </a:lnTo>
                    <a:lnTo>
                      <a:pt x="171" y="186"/>
                    </a:lnTo>
                    <a:lnTo>
                      <a:pt x="179" y="186"/>
                    </a:lnTo>
                    <a:lnTo>
                      <a:pt x="183" y="177"/>
                    </a:lnTo>
                    <a:lnTo>
                      <a:pt x="191" y="181"/>
                    </a:lnTo>
                    <a:lnTo>
                      <a:pt x="199" y="177"/>
                    </a:lnTo>
                    <a:lnTo>
                      <a:pt x="207" y="175"/>
                    </a:lnTo>
                    <a:lnTo>
                      <a:pt x="212" y="173"/>
                    </a:lnTo>
                    <a:lnTo>
                      <a:pt x="220" y="175"/>
                    </a:lnTo>
                    <a:lnTo>
                      <a:pt x="228" y="175"/>
                    </a:lnTo>
                    <a:lnTo>
                      <a:pt x="236" y="175"/>
                    </a:lnTo>
                    <a:lnTo>
                      <a:pt x="240" y="167"/>
                    </a:lnTo>
                    <a:lnTo>
                      <a:pt x="248" y="164"/>
                    </a:lnTo>
                    <a:lnTo>
                      <a:pt x="256" y="165"/>
                    </a:lnTo>
                    <a:lnTo>
                      <a:pt x="260" y="162"/>
                    </a:lnTo>
                    <a:lnTo>
                      <a:pt x="268" y="160"/>
                    </a:lnTo>
                    <a:lnTo>
                      <a:pt x="277" y="162"/>
                    </a:lnTo>
                    <a:lnTo>
                      <a:pt x="285" y="158"/>
                    </a:lnTo>
                    <a:lnTo>
                      <a:pt x="289" y="154"/>
                    </a:lnTo>
                    <a:lnTo>
                      <a:pt x="297" y="152"/>
                    </a:lnTo>
                    <a:lnTo>
                      <a:pt x="305" y="150"/>
                    </a:lnTo>
                    <a:lnTo>
                      <a:pt x="313" y="145"/>
                    </a:lnTo>
                    <a:lnTo>
                      <a:pt x="317" y="145"/>
                    </a:lnTo>
                    <a:lnTo>
                      <a:pt x="325" y="145"/>
                    </a:lnTo>
                    <a:lnTo>
                      <a:pt x="334" y="148"/>
                    </a:lnTo>
                    <a:lnTo>
                      <a:pt x="342" y="143"/>
                    </a:lnTo>
                    <a:lnTo>
                      <a:pt x="346" y="137"/>
                    </a:lnTo>
                    <a:lnTo>
                      <a:pt x="354" y="137"/>
                    </a:lnTo>
                    <a:lnTo>
                      <a:pt x="362" y="139"/>
                    </a:lnTo>
                    <a:lnTo>
                      <a:pt x="370" y="133"/>
                    </a:lnTo>
                    <a:lnTo>
                      <a:pt x="374" y="133"/>
                    </a:lnTo>
                    <a:lnTo>
                      <a:pt x="382" y="127"/>
                    </a:lnTo>
                    <a:lnTo>
                      <a:pt x="391" y="129"/>
                    </a:lnTo>
                    <a:lnTo>
                      <a:pt x="395" y="126"/>
                    </a:lnTo>
                    <a:lnTo>
                      <a:pt x="403" y="126"/>
                    </a:lnTo>
                    <a:lnTo>
                      <a:pt x="411" y="126"/>
                    </a:lnTo>
                    <a:lnTo>
                      <a:pt x="419" y="122"/>
                    </a:lnTo>
                    <a:lnTo>
                      <a:pt x="423" y="120"/>
                    </a:lnTo>
                    <a:lnTo>
                      <a:pt x="431" y="124"/>
                    </a:lnTo>
                    <a:lnTo>
                      <a:pt x="439" y="114"/>
                    </a:lnTo>
                    <a:lnTo>
                      <a:pt x="447" y="112"/>
                    </a:lnTo>
                    <a:lnTo>
                      <a:pt x="452" y="116"/>
                    </a:lnTo>
                    <a:lnTo>
                      <a:pt x="460" y="109"/>
                    </a:lnTo>
                    <a:lnTo>
                      <a:pt x="468" y="110"/>
                    </a:lnTo>
                    <a:lnTo>
                      <a:pt x="476" y="109"/>
                    </a:lnTo>
                    <a:lnTo>
                      <a:pt x="480" y="103"/>
                    </a:lnTo>
                    <a:lnTo>
                      <a:pt x="488" y="107"/>
                    </a:lnTo>
                    <a:lnTo>
                      <a:pt x="496" y="101"/>
                    </a:lnTo>
                    <a:lnTo>
                      <a:pt x="500" y="99"/>
                    </a:lnTo>
                    <a:lnTo>
                      <a:pt x="508" y="97"/>
                    </a:lnTo>
                    <a:lnTo>
                      <a:pt x="517" y="97"/>
                    </a:lnTo>
                    <a:lnTo>
                      <a:pt x="525" y="95"/>
                    </a:lnTo>
                    <a:lnTo>
                      <a:pt x="529" y="95"/>
                    </a:lnTo>
                    <a:lnTo>
                      <a:pt x="537" y="97"/>
                    </a:lnTo>
                    <a:lnTo>
                      <a:pt x="545" y="88"/>
                    </a:lnTo>
                    <a:lnTo>
                      <a:pt x="553" y="88"/>
                    </a:lnTo>
                    <a:lnTo>
                      <a:pt x="557" y="84"/>
                    </a:lnTo>
                    <a:lnTo>
                      <a:pt x="565" y="80"/>
                    </a:lnTo>
                    <a:lnTo>
                      <a:pt x="574" y="82"/>
                    </a:lnTo>
                    <a:lnTo>
                      <a:pt x="582" y="78"/>
                    </a:lnTo>
                    <a:lnTo>
                      <a:pt x="586" y="80"/>
                    </a:lnTo>
                    <a:lnTo>
                      <a:pt x="594" y="76"/>
                    </a:lnTo>
                    <a:lnTo>
                      <a:pt x="602" y="76"/>
                    </a:lnTo>
                    <a:lnTo>
                      <a:pt x="610" y="74"/>
                    </a:lnTo>
                    <a:lnTo>
                      <a:pt x="614" y="69"/>
                    </a:lnTo>
                    <a:lnTo>
                      <a:pt x="622" y="74"/>
                    </a:lnTo>
                    <a:lnTo>
                      <a:pt x="631" y="71"/>
                    </a:lnTo>
                    <a:lnTo>
                      <a:pt x="635" y="65"/>
                    </a:lnTo>
                    <a:lnTo>
                      <a:pt x="643" y="65"/>
                    </a:lnTo>
                    <a:lnTo>
                      <a:pt x="651" y="59"/>
                    </a:lnTo>
                    <a:lnTo>
                      <a:pt x="659" y="61"/>
                    </a:lnTo>
                    <a:lnTo>
                      <a:pt x="663" y="59"/>
                    </a:lnTo>
                    <a:lnTo>
                      <a:pt x="671" y="61"/>
                    </a:lnTo>
                    <a:lnTo>
                      <a:pt x="679" y="54"/>
                    </a:lnTo>
                    <a:lnTo>
                      <a:pt x="687" y="52"/>
                    </a:lnTo>
                    <a:lnTo>
                      <a:pt x="692" y="50"/>
                    </a:lnTo>
                    <a:lnTo>
                      <a:pt x="700" y="46"/>
                    </a:lnTo>
                    <a:lnTo>
                      <a:pt x="708" y="48"/>
                    </a:lnTo>
                    <a:lnTo>
                      <a:pt x="716" y="44"/>
                    </a:lnTo>
                    <a:lnTo>
                      <a:pt x="720" y="40"/>
                    </a:lnTo>
                    <a:lnTo>
                      <a:pt x="728" y="40"/>
                    </a:lnTo>
                    <a:lnTo>
                      <a:pt x="736" y="38"/>
                    </a:lnTo>
                    <a:lnTo>
                      <a:pt x="744" y="42"/>
                    </a:lnTo>
                    <a:lnTo>
                      <a:pt x="748" y="36"/>
                    </a:lnTo>
                    <a:lnTo>
                      <a:pt x="757" y="31"/>
                    </a:lnTo>
                    <a:lnTo>
                      <a:pt x="765" y="29"/>
                    </a:lnTo>
                    <a:lnTo>
                      <a:pt x="769" y="27"/>
                    </a:lnTo>
                    <a:lnTo>
                      <a:pt x="777" y="29"/>
                    </a:lnTo>
                    <a:lnTo>
                      <a:pt x="785" y="27"/>
                    </a:lnTo>
                    <a:lnTo>
                      <a:pt x="793" y="27"/>
                    </a:lnTo>
                    <a:lnTo>
                      <a:pt x="797" y="25"/>
                    </a:lnTo>
                    <a:lnTo>
                      <a:pt x="805" y="25"/>
                    </a:lnTo>
                    <a:lnTo>
                      <a:pt x="814" y="21"/>
                    </a:lnTo>
                    <a:lnTo>
                      <a:pt x="822" y="18"/>
                    </a:lnTo>
                    <a:lnTo>
                      <a:pt x="826" y="18"/>
                    </a:lnTo>
                    <a:lnTo>
                      <a:pt x="834" y="14"/>
                    </a:lnTo>
                    <a:lnTo>
                      <a:pt x="842" y="10"/>
                    </a:lnTo>
                    <a:lnTo>
                      <a:pt x="850" y="10"/>
                    </a:lnTo>
                    <a:lnTo>
                      <a:pt x="854" y="10"/>
                    </a:lnTo>
                    <a:lnTo>
                      <a:pt x="862" y="4"/>
                    </a:lnTo>
                    <a:lnTo>
                      <a:pt x="871" y="2"/>
                    </a:lnTo>
                    <a:lnTo>
                      <a:pt x="879" y="6"/>
                    </a:lnTo>
                    <a:lnTo>
                      <a:pt x="883" y="4"/>
                    </a:lnTo>
                    <a:lnTo>
                      <a:pt x="891" y="0"/>
                    </a:lnTo>
                    <a:lnTo>
                      <a:pt x="899" y="0"/>
                    </a:lnTo>
                  </a:path>
                </a:pathLst>
              </a:custGeom>
              <a:noFill/>
              <a:ln w="63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Freeform 61"/>
              <p:cNvSpPr>
                <a:spLocks/>
              </p:cNvSpPr>
              <p:nvPr/>
            </p:nvSpPr>
            <p:spPr bwMode="auto">
              <a:xfrm>
                <a:off x="3810000" y="3125788"/>
                <a:ext cx="1368425" cy="354012"/>
              </a:xfrm>
              <a:custGeom>
                <a:avLst/>
                <a:gdLst/>
                <a:ahLst/>
                <a:cxnLst>
                  <a:cxn ang="0">
                    <a:pos x="4" y="212"/>
                  </a:cxn>
                  <a:cxn ang="0">
                    <a:pos x="20" y="214"/>
                  </a:cxn>
                  <a:cxn ang="0">
                    <a:pos x="33" y="216"/>
                  </a:cxn>
                  <a:cxn ang="0">
                    <a:pos x="49" y="204"/>
                  </a:cxn>
                  <a:cxn ang="0">
                    <a:pos x="61" y="204"/>
                  </a:cxn>
                  <a:cxn ang="0">
                    <a:pos x="77" y="208"/>
                  </a:cxn>
                  <a:cxn ang="0">
                    <a:pos x="89" y="201"/>
                  </a:cxn>
                  <a:cxn ang="0">
                    <a:pos x="106" y="199"/>
                  </a:cxn>
                  <a:cxn ang="0">
                    <a:pos x="118" y="195"/>
                  </a:cxn>
                  <a:cxn ang="0">
                    <a:pos x="134" y="187"/>
                  </a:cxn>
                  <a:cxn ang="0">
                    <a:pos x="146" y="180"/>
                  </a:cxn>
                  <a:cxn ang="0">
                    <a:pos x="163" y="182"/>
                  </a:cxn>
                  <a:cxn ang="0">
                    <a:pos x="175" y="174"/>
                  </a:cxn>
                  <a:cxn ang="0">
                    <a:pos x="191" y="172"/>
                  </a:cxn>
                  <a:cxn ang="0">
                    <a:pos x="203" y="168"/>
                  </a:cxn>
                  <a:cxn ang="0">
                    <a:pos x="220" y="165"/>
                  </a:cxn>
                  <a:cxn ang="0">
                    <a:pos x="232" y="155"/>
                  </a:cxn>
                  <a:cxn ang="0">
                    <a:pos x="244" y="157"/>
                  </a:cxn>
                  <a:cxn ang="0">
                    <a:pos x="260" y="157"/>
                  </a:cxn>
                  <a:cxn ang="0">
                    <a:pos x="273" y="151"/>
                  </a:cxn>
                  <a:cxn ang="0">
                    <a:pos x="289" y="144"/>
                  </a:cxn>
                  <a:cxn ang="0">
                    <a:pos x="301" y="138"/>
                  </a:cxn>
                  <a:cxn ang="0">
                    <a:pos x="317" y="138"/>
                  </a:cxn>
                  <a:cxn ang="0">
                    <a:pos x="330" y="129"/>
                  </a:cxn>
                  <a:cxn ang="0">
                    <a:pos x="346" y="127"/>
                  </a:cxn>
                  <a:cxn ang="0">
                    <a:pos x="358" y="129"/>
                  </a:cxn>
                  <a:cxn ang="0">
                    <a:pos x="374" y="127"/>
                  </a:cxn>
                  <a:cxn ang="0">
                    <a:pos x="386" y="117"/>
                  </a:cxn>
                  <a:cxn ang="0">
                    <a:pos x="403" y="121"/>
                  </a:cxn>
                  <a:cxn ang="0">
                    <a:pos x="415" y="110"/>
                  </a:cxn>
                  <a:cxn ang="0">
                    <a:pos x="431" y="110"/>
                  </a:cxn>
                  <a:cxn ang="0">
                    <a:pos x="443" y="102"/>
                  </a:cxn>
                  <a:cxn ang="0">
                    <a:pos x="460" y="102"/>
                  </a:cxn>
                  <a:cxn ang="0">
                    <a:pos x="472" y="100"/>
                  </a:cxn>
                  <a:cxn ang="0">
                    <a:pos x="484" y="96"/>
                  </a:cxn>
                  <a:cxn ang="0">
                    <a:pos x="500" y="91"/>
                  </a:cxn>
                  <a:cxn ang="0">
                    <a:pos x="513" y="85"/>
                  </a:cxn>
                  <a:cxn ang="0">
                    <a:pos x="529" y="85"/>
                  </a:cxn>
                  <a:cxn ang="0">
                    <a:pos x="541" y="79"/>
                  </a:cxn>
                  <a:cxn ang="0">
                    <a:pos x="557" y="77"/>
                  </a:cxn>
                  <a:cxn ang="0">
                    <a:pos x="570" y="74"/>
                  </a:cxn>
                  <a:cxn ang="0">
                    <a:pos x="586" y="72"/>
                  </a:cxn>
                  <a:cxn ang="0">
                    <a:pos x="598" y="64"/>
                  </a:cxn>
                  <a:cxn ang="0">
                    <a:pos x="614" y="64"/>
                  </a:cxn>
                  <a:cxn ang="0">
                    <a:pos x="626" y="57"/>
                  </a:cxn>
                  <a:cxn ang="0">
                    <a:pos x="643" y="53"/>
                  </a:cxn>
                  <a:cxn ang="0">
                    <a:pos x="655" y="53"/>
                  </a:cxn>
                  <a:cxn ang="0">
                    <a:pos x="671" y="49"/>
                  </a:cxn>
                  <a:cxn ang="0">
                    <a:pos x="683" y="41"/>
                  </a:cxn>
                  <a:cxn ang="0">
                    <a:pos x="700" y="41"/>
                  </a:cxn>
                  <a:cxn ang="0">
                    <a:pos x="712" y="28"/>
                  </a:cxn>
                  <a:cxn ang="0">
                    <a:pos x="728" y="36"/>
                  </a:cxn>
                  <a:cxn ang="0">
                    <a:pos x="740" y="28"/>
                  </a:cxn>
                  <a:cxn ang="0">
                    <a:pos x="753" y="22"/>
                  </a:cxn>
                  <a:cxn ang="0">
                    <a:pos x="769" y="22"/>
                  </a:cxn>
                  <a:cxn ang="0">
                    <a:pos x="781" y="21"/>
                  </a:cxn>
                  <a:cxn ang="0">
                    <a:pos x="797" y="17"/>
                  </a:cxn>
                  <a:cxn ang="0">
                    <a:pos x="810" y="11"/>
                  </a:cxn>
                  <a:cxn ang="0">
                    <a:pos x="826" y="5"/>
                  </a:cxn>
                  <a:cxn ang="0">
                    <a:pos x="838" y="3"/>
                  </a:cxn>
                  <a:cxn ang="0">
                    <a:pos x="854" y="0"/>
                  </a:cxn>
                </a:cxnLst>
                <a:rect l="0" t="0" r="r" b="b"/>
                <a:pathLst>
                  <a:path w="862" h="223">
                    <a:moveTo>
                      <a:pt x="0" y="223"/>
                    </a:moveTo>
                    <a:lnTo>
                      <a:pt x="4" y="212"/>
                    </a:lnTo>
                    <a:lnTo>
                      <a:pt x="12" y="216"/>
                    </a:lnTo>
                    <a:lnTo>
                      <a:pt x="20" y="214"/>
                    </a:lnTo>
                    <a:lnTo>
                      <a:pt x="28" y="214"/>
                    </a:lnTo>
                    <a:lnTo>
                      <a:pt x="33" y="216"/>
                    </a:lnTo>
                    <a:lnTo>
                      <a:pt x="41" y="208"/>
                    </a:lnTo>
                    <a:lnTo>
                      <a:pt x="49" y="204"/>
                    </a:lnTo>
                    <a:lnTo>
                      <a:pt x="57" y="210"/>
                    </a:lnTo>
                    <a:lnTo>
                      <a:pt x="61" y="204"/>
                    </a:lnTo>
                    <a:lnTo>
                      <a:pt x="69" y="204"/>
                    </a:lnTo>
                    <a:lnTo>
                      <a:pt x="77" y="208"/>
                    </a:lnTo>
                    <a:lnTo>
                      <a:pt x="85" y="201"/>
                    </a:lnTo>
                    <a:lnTo>
                      <a:pt x="89" y="201"/>
                    </a:lnTo>
                    <a:lnTo>
                      <a:pt x="98" y="195"/>
                    </a:lnTo>
                    <a:lnTo>
                      <a:pt x="106" y="199"/>
                    </a:lnTo>
                    <a:lnTo>
                      <a:pt x="110" y="191"/>
                    </a:lnTo>
                    <a:lnTo>
                      <a:pt x="118" y="195"/>
                    </a:lnTo>
                    <a:lnTo>
                      <a:pt x="126" y="189"/>
                    </a:lnTo>
                    <a:lnTo>
                      <a:pt x="134" y="187"/>
                    </a:lnTo>
                    <a:lnTo>
                      <a:pt x="138" y="184"/>
                    </a:lnTo>
                    <a:lnTo>
                      <a:pt x="146" y="180"/>
                    </a:lnTo>
                    <a:lnTo>
                      <a:pt x="155" y="182"/>
                    </a:lnTo>
                    <a:lnTo>
                      <a:pt x="163" y="182"/>
                    </a:lnTo>
                    <a:lnTo>
                      <a:pt x="167" y="178"/>
                    </a:lnTo>
                    <a:lnTo>
                      <a:pt x="175" y="174"/>
                    </a:lnTo>
                    <a:lnTo>
                      <a:pt x="183" y="168"/>
                    </a:lnTo>
                    <a:lnTo>
                      <a:pt x="191" y="172"/>
                    </a:lnTo>
                    <a:lnTo>
                      <a:pt x="195" y="174"/>
                    </a:lnTo>
                    <a:lnTo>
                      <a:pt x="203" y="168"/>
                    </a:lnTo>
                    <a:lnTo>
                      <a:pt x="212" y="165"/>
                    </a:lnTo>
                    <a:lnTo>
                      <a:pt x="220" y="165"/>
                    </a:lnTo>
                    <a:lnTo>
                      <a:pt x="224" y="165"/>
                    </a:lnTo>
                    <a:lnTo>
                      <a:pt x="232" y="155"/>
                    </a:lnTo>
                    <a:lnTo>
                      <a:pt x="240" y="161"/>
                    </a:lnTo>
                    <a:lnTo>
                      <a:pt x="244" y="157"/>
                    </a:lnTo>
                    <a:lnTo>
                      <a:pt x="252" y="157"/>
                    </a:lnTo>
                    <a:lnTo>
                      <a:pt x="260" y="157"/>
                    </a:lnTo>
                    <a:lnTo>
                      <a:pt x="268" y="151"/>
                    </a:lnTo>
                    <a:lnTo>
                      <a:pt x="273" y="151"/>
                    </a:lnTo>
                    <a:lnTo>
                      <a:pt x="281" y="151"/>
                    </a:lnTo>
                    <a:lnTo>
                      <a:pt x="289" y="144"/>
                    </a:lnTo>
                    <a:lnTo>
                      <a:pt x="297" y="140"/>
                    </a:lnTo>
                    <a:lnTo>
                      <a:pt x="301" y="138"/>
                    </a:lnTo>
                    <a:lnTo>
                      <a:pt x="309" y="142"/>
                    </a:lnTo>
                    <a:lnTo>
                      <a:pt x="317" y="138"/>
                    </a:lnTo>
                    <a:lnTo>
                      <a:pt x="325" y="134"/>
                    </a:lnTo>
                    <a:lnTo>
                      <a:pt x="330" y="129"/>
                    </a:lnTo>
                    <a:lnTo>
                      <a:pt x="338" y="131"/>
                    </a:lnTo>
                    <a:lnTo>
                      <a:pt x="346" y="127"/>
                    </a:lnTo>
                    <a:lnTo>
                      <a:pt x="354" y="132"/>
                    </a:lnTo>
                    <a:lnTo>
                      <a:pt x="358" y="129"/>
                    </a:lnTo>
                    <a:lnTo>
                      <a:pt x="366" y="127"/>
                    </a:lnTo>
                    <a:lnTo>
                      <a:pt x="374" y="127"/>
                    </a:lnTo>
                    <a:lnTo>
                      <a:pt x="378" y="125"/>
                    </a:lnTo>
                    <a:lnTo>
                      <a:pt x="386" y="117"/>
                    </a:lnTo>
                    <a:lnTo>
                      <a:pt x="395" y="121"/>
                    </a:lnTo>
                    <a:lnTo>
                      <a:pt x="403" y="121"/>
                    </a:lnTo>
                    <a:lnTo>
                      <a:pt x="407" y="115"/>
                    </a:lnTo>
                    <a:lnTo>
                      <a:pt x="415" y="110"/>
                    </a:lnTo>
                    <a:lnTo>
                      <a:pt x="423" y="110"/>
                    </a:lnTo>
                    <a:lnTo>
                      <a:pt x="431" y="110"/>
                    </a:lnTo>
                    <a:lnTo>
                      <a:pt x="435" y="108"/>
                    </a:lnTo>
                    <a:lnTo>
                      <a:pt x="443" y="102"/>
                    </a:lnTo>
                    <a:lnTo>
                      <a:pt x="452" y="102"/>
                    </a:lnTo>
                    <a:lnTo>
                      <a:pt x="460" y="102"/>
                    </a:lnTo>
                    <a:lnTo>
                      <a:pt x="464" y="102"/>
                    </a:lnTo>
                    <a:lnTo>
                      <a:pt x="472" y="100"/>
                    </a:lnTo>
                    <a:lnTo>
                      <a:pt x="480" y="98"/>
                    </a:lnTo>
                    <a:lnTo>
                      <a:pt x="484" y="96"/>
                    </a:lnTo>
                    <a:lnTo>
                      <a:pt x="492" y="94"/>
                    </a:lnTo>
                    <a:lnTo>
                      <a:pt x="500" y="91"/>
                    </a:lnTo>
                    <a:lnTo>
                      <a:pt x="508" y="91"/>
                    </a:lnTo>
                    <a:lnTo>
                      <a:pt x="513" y="85"/>
                    </a:lnTo>
                    <a:lnTo>
                      <a:pt x="521" y="87"/>
                    </a:lnTo>
                    <a:lnTo>
                      <a:pt x="529" y="85"/>
                    </a:lnTo>
                    <a:lnTo>
                      <a:pt x="537" y="83"/>
                    </a:lnTo>
                    <a:lnTo>
                      <a:pt x="541" y="79"/>
                    </a:lnTo>
                    <a:lnTo>
                      <a:pt x="549" y="74"/>
                    </a:lnTo>
                    <a:lnTo>
                      <a:pt x="557" y="77"/>
                    </a:lnTo>
                    <a:lnTo>
                      <a:pt x="565" y="72"/>
                    </a:lnTo>
                    <a:lnTo>
                      <a:pt x="570" y="74"/>
                    </a:lnTo>
                    <a:lnTo>
                      <a:pt x="578" y="72"/>
                    </a:lnTo>
                    <a:lnTo>
                      <a:pt x="586" y="72"/>
                    </a:lnTo>
                    <a:lnTo>
                      <a:pt x="594" y="68"/>
                    </a:lnTo>
                    <a:lnTo>
                      <a:pt x="598" y="64"/>
                    </a:lnTo>
                    <a:lnTo>
                      <a:pt x="606" y="66"/>
                    </a:lnTo>
                    <a:lnTo>
                      <a:pt x="614" y="64"/>
                    </a:lnTo>
                    <a:lnTo>
                      <a:pt x="618" y="57"/>
                    </a:lnTo>
                    <a:lnTo>
                      <a:pt x="626" y="57"/>
                    </a:lnTo>
                    <a:lnTo>
                      <a:pt x="635" y="55"/>
                    </a:lnTo>
                    <a:lnTo>
                      <a:pt x="643" y="53"/>
                    </a:lnTo>
                    <a:lnTo>
                      <a:pt x="647" y="55"/>
                    </a:lnTo>
                    <a:lnTo>
                      <a:pt x="655" y="53"/>
                    </a:lnTo>
                    <a:lnTo>
                      <a:pt x="663" y="47"/>
                    </a:lnTo>
                    <a:lnTo>
                      <a:pt x="671" y="49"/>
                    </a:lnTo>
                    <a:lnTo>
                      <a:pt x="675" y="45"/>
                    </a:lnTo>
                    <a:lnTo>
                      <a:pt x="683" y="41"/>
                    </a:lnTo>
                    <a:lnTo>
                      <a:pt x="692" y="43"/>
                    </a:lnTo>
                    <a:lnTo>
                      <a:pt x="700" y="41"/>
                    </a:lnTo>
                    <a:lnTo>
                      <a:pt x="704" y="40"/>
                    </a:lnTo>
                    <a:lnTo>
                      <a:pt x="712" y="28"/>
                    </a:lnTo>
                    <a:lnTo>
                      <a:pt x="720" y="36"/>
                    </a:lnTo>
                    <a:lnTo>
                      <a:pt x="728" y="36"/>
                    </a:lnTo>
                    <a:lnTo>
                      <a:pt x="732" y="30"/>
                    </a:lnTo>
                    <a:lnTo>
                      <a:pt x="740" y="28"/>
                    </a:lnTo>
                    <a:lnTo>
                      <a:pt x="748" y="34"/>
                    </a:lnTo>
                    <a:lnTo>
                      <a:pt x="753" y="22"/>
                    </a:lnTo>
                    <a:lnTo>
                      <a:pt x="761" y="24"/>
                    </a:lnTo>
                    <a:lnTo>
                      <a:pt x="769" y="22"/>
                    </a:lnTo>
                    <a:lnTo>
                      <a:pt x="777" y="22"/>
                    </a:lnTo>
                    <a:lnTo>
                      <a:pt x="781" y="21"/>
                    </a:lnTo>
                    <a:lnTo>
                      <a:pt x="789" y="15"/>
                    </a:lnTo>
                    <a:lnTo>
                      <a:pt x="797" y="17"/>
                    </a:lnTo>
                    <a:lnTo>
                      <a:pt x="805" y="15"/>
                    </a:lnTo>
                    <a:lnTo>
                      <a:pt x="810" y="11"/>
                    </a:lnTo>
                    <a:lnTo>
                      <a:pt x="818" y="9"/>
                    </a:lnTo>
                    <a:lnTo>
                      <a:pt x="826" y="5"/>
                    </a:lnTo>
                    <a:lnTo>
                      <a:pt x="834" y="3"/>
                    </a:lnTo>
                    <a:lnTo>
                      <a:pt x="838" y="3"/>
                    </a:lnTo>
                    <a:lnTo>
                      <a:pt x="846" y="2"/>
                    </a:lnTo>
                    <a:lnTo>
                      <a:pt x="854" y="0"/>
                    </a:lnTo>
                    <a:lnTo>
                      <a:pt x="862" y="3"/>
                    </a:lnTo>
                  </a:path>
                </a:pathLst>
              </a:custGeom>
              <a:noFill/>
              <a:ln w="63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75"/>
            <p:cNvGrpSpPr/>
            <p:nvPr/>
          </p:nvGrpSpPr>
          <p:grpSpPr>
            <a:xfrm>
              <a:off x="1219428" y="1753507"/>
              <a:ext cx="2431452" cy="92075"/>
              <a:chOff x="2382838" y="3125788"/>
              <a:chExt cx="2795587" cy="712787"/>
            </a:xfrm>
          </p:grpSpPr>
          <p:sp>
            <p:nvSpPr>
              <p:cNvPr id="36" name="Freeform 64"/>
              <p:cNvSpPr>
                <a:spLocks/>
              </p:cNvSpPr>
              <p:nvPr/>
            </p:nvSpPr>
            <p:spPr bwMode="auto">
              <a:xfrm>
                <a:off x="2382838" y="3125788"/>
                <a:ext cx="1427163" cy="712787"/>
              </a:xfrm>
              <a:custGeom>
                <a:avLst/>
                <a:gdLst/>
                <a:ahLst/>
                <a:cxnLst>
                  <a:cxn ang="0">
                    <a:pos x="16" y="284"/>
                  </a:cxn>
                  <a:cxn ang="0">
                    <a:pos x="37" y="371"/>
                  </a:cxn>
                  <a:cxn ang="0">
                    <a:pos x="57" y="297"/>
                  </a:cxn>
                  <a:cxn ang="0">
                    <a:pos x="77" y="168"/>
                  </a:cxn>
                  <a:cxn ang="0">
                    <a:pos x="102" y="89"/>
                  </a:cxn>
                  <a:cxn ang="0">
                    <a:pos x="122" y="280"/>
                  </a:cxn>
                  <a:cxn ang="0">
                    <a:pos x="142" y="212"/>
                  </a:cxn>
                  <a:cxn ang="0">
                    <a:pos x="163" y="250"/>
                  </a:cxn>
                  <a:cxn ang="0">
                    <a:pos x="183" y="3"/>
                  </a:cxn>
                  <a:cxn ang="0">
                    <a:pos x="207" y="415"/>
                  </a:cxn>
                  <a:cxn ang="0">
                    <a:pos x="228" y="424"/>
                  </a:cxn>
                  <a:cxn ang="0">
                    <a:pos x="248" y="144"/>
                  </a:cxn>
                  <a:cxn ang="0">
                    <a:pos x="268" y="51"/>
                  </a:cxn>
                  <a:cxn ang="0">
                    <a:pos x="289" y="392"/>
                  </a:cxn>
                  <a:cxn ang="0">
                    <a:pos x="313" y="436"/>
                  </a:cxn>
                  <a:cxn ang="0">
                    <a:pos x="334" y="26"/>
                  </a:cxn>
                  <a:cxn ang="0">
                    <a:pos x="354" y="3"/>
                  </a:cxn>
                  <a:cxn ang="0">
                    <a:pos x="374" y="3"/>
                  </a:cxn>
                  <a:cxn ang="0">
                    <a:pos x="395" y="151"/>
                  </a:cxn>
                  <a:cxn ang="0">
                    <a:pos x="419" y="144"/>
                  </a:cxn>
                  <a:cxn ang="0">
                    <a:pos x="439" y="180"/>
                  </a:cxn>
                  <a:cxn ang="0">
                    <a:pos x="460" y="203"/>
                  </a:cxn>
                  <a:cxn ang="0">
                    <a:pos x="480" y="417"/>
                  </a:cxn>
                  <a:cxn ang="0">
                    <a:pos x="500" y="294"/>
                  </a:cxn>
                  <a:cxn ang="0">
                    <a:pos x="525" y="51"/>
                  </a:cxn>
                  <a:cxn ang="0">
                    <a:pos x="545" y="354"/>
                  </a:cxn>
                  <a:cxn ang="0">
                    <a:pos x="565" y="123"/>
                  </a:cxn>
                  <a:cxn ang="0">
                    <a:pos x="586" y="449"/>
                  </a:cxn>
                  <a:cxn ang="0">
                    <a:pos x="610" y="102"/>
                  </a:cxn>
                  <a:cxn ang="0">
                    <a:pos x="631" y="132"/>
                  </a:cxn>
                  <a:cxn ang="0">
                    <a:pos x="651" y="332"/>
                  </a:cxn>
                  <a:cxn ang="0">
                    <a:pos x="671" y="170"/>
                  </a:cxn>
                  <a:cxn ang="0">
                    <a:pos x="692" y="76"/>
                  </a:cxn>
                  <a:cxn ang="0">
                    <a:pos x="716" y="405"/>
                  </a:cxn>
                  <a:cxn ang="0">
                    <a:pos x="736" y="231"/>
                  </a:cxn>
                  <a:cxn ang="0">
                    <a:pos x="757" y="409"/>
                  </a:cxn>
                  <a:cxn ang="0">
                    <a:pos x="777" y="102"/>
                  </a:cxn>
                  <a:cxn ang="0">
                    <a:pos x="797" y="299"/>
                  </a:cxn>
                  <a:cxn ang="0">
                    <a:pos x="822" y="41"/>
                  </a:cxn>
                  <a:cxn ang="0">
                    <a:pos x="842" y="277"/>
                  </a:cxn>
                  <a:cxn ang="0">
                    <a:pos x="862" y="258"/>
                  </a:cxn>
                  <a:cxn ang="0">
                    <a:pos x="883" y="233"/>
                  </a:cxn>
                </a:cxnLst>
                <a:rect l="0" t="0" r="r" b="b"/>
                <a:pathLst>
                  <a:path w="899" h="449">
                    <a:moveTo>
                      <a:pt x="0" y="32"/>
                    </a:moveTo>
                    <a:lnTo>
                      <a:pt x="8" y="352"/>
                    </a:lnTo>
                    <a:lnTo>
                      <a:pt x="16" y="284"/>
                    </a:lnTo>
                    <a:lnTo>
                      <a:pt x="20" y="415"/>
                    </a:lnTo>
                    <a:lnTo>
                      <a:pt x="28" y="161"/>
                    </a:lnTo>
                    <a:lnTo>
                      <a:pt x="37" y="371"/>
                    </a:lnTo>
                    <a:lnTo>
                      <a:pt x="45" y="434"/>
                    </a:lnTo>
                    <a:lnTo>
                      <a:pt x="49" y="125"/>
                    </a:lnTo>
                    <a:lnTo>
                      <a:pt x="57" y="297"/>
                    </a:lnTo>
                    <a:lnTo>
                      <a:pt x="65" y="151"/>
                    </a:lnTo>
                    <a:lnTo>
                      <a:pt x="73" y="280"/>
                    </a:lnTo>
                    <a:lnTo>
                      <a:pt x="77" y="168"/>
                    </a:lnTo>
                    <a:lnTo>
                      <a:pt x="85" y="445"/>
                    </a:lnTo>
                    <a:lnTo>
                      <a:pt x="94" y="40"/>
                    </a:lnTo>
                    <a:lnTo>
                      <a:pt x="102" y="89"/>
                    </a:lnTo>
                    <a:lnTo>
                      <a:pt x="106" y="113"/>
                    </a:lnTo>
                    <a:lnTo>
                      <a:pt x="114" y="83"/>
                    </a:lnTo>
                    <a:lnTo>
                      <a:pt x="122" y="280"/>
                    </a:lnTo>
                    <a:lnTo>
                      <a:pt x="126" y="172"/>
                    </a:lnTo>
                    <a:lnTo>
                      <a:pt x="134" y="193"/>
                    </a:lnTo>
                    <a:lnTo>
                      <a:pt x="142" y="212"/>
                    </a:lnTo>
                    <a:lnTo>
                      <a:pt x="151" y="330"/>
                    </a:lnTo>
                    <a:lnTo>
                      <a:pt x="155" y="341"/>
                    </a:lnTo>
                    <a:lnTo>
                      <a:pt x="163" y="250"/>
                    </a:lnTo>
                    <a:lnTo>
                      <a:pt x="171" y="350"/>
                    </a:lnTo>
                    <a:lnTo>
                      <a:pt x="179" y="87"/>
                    </a:lnTo>
                    <a:lnTo>
                      <a:pt x="183" y="3"/>
                    </a:lnTo>
                    <a:lnTo>
                      <a:pt x="191" y="441"/>
                    </a:lnTo>
                    <a:lnTo>
                      <a:pt x="199" y="210"/>
                    </a:lnTo>
                    <a:lnTo>
                      <a:pt x="207" y="415"/>
                    </a:lnTo>
                    <a:lnTo>
                      <a:pt x="212" y="89"/>
                    </a:lnTo>
                    <a:lnTo>
                      <a:pt x="220" y="3"/>
                    </a:lnTo>
                    <a:lnTo>
                      <a:pt x="228" y="424"/>
                    </a:lnTo>
                    <a:lnTo>
                      <a:pt x="236" y="26"/>
                    </a:lnTo>
                    <a:lnTo>
                      <a:pt x="240" y="447"/>
                    </a:lnTo>
                    <a:lnTo>
                      <a:pt x="248" y="144"/>
                    </a:lnTo>
                    <a:lnTo>
                      <a:pt x="256" y="98"/>
                    </a:lnTo>
                    <a:lnTo>
                      <a:pt x="260" y="210"/>
                    </a:lnTo>
                    <a:lnTo>
                      <a:pt x="268" y="51"/>
                    </a:lnTo>
                    <a:lnTo>
                      <a:pt x="277" y="45"/>
                    </a:lnTo>
                    <a:lnTo>
                      <a:pt x="285" y="168"/>
                    </a:lnTo>
                    <a:lnTo>
                      <a:pt x="289" y="392"/>
                    </a:lnTo>
                    <a:lnTo>
                      <a:pt x="297" y="354"/>
                    </a:lnTo>
                    <a:lnTo>
                      <a:pt x="305" y="371"/>
                    </a:lnTo>
                    <a:lnTo>
                      <a:pt x="313" y="436"/>
                    </a:lnTo>
                    <a:lnTo>
                      <a:pt x="317" y="405"/>
                    </a:lnTo>
                    <a:lnTo>
                      <a:pt x="325" y="172"/>
                    </a:lnTo>
                    <a:lnTo>
                      <a:pt x="334" y="26"/>
                    </a:lnTo>
                    <a:lnTo>
                      <a:pt x="342" y="294"/>
                    </a:lnTo>
                    <a:lnTo>
                      <a:pt x="346" y="267"/>
                    </a:lnTo>
                    <a:lnTo>
                      <a:pt x="354" y="3"/>
                    </a:lnTo>
                    <a:lnTo>
                      <a:pt x="362" y="22"/>
                    </a:lnTo>
                    <a:lnTo>
                      <a:pt x="370" y="146"/>
                    </a:lnTo>
                    <a:lnTo>
                      <a:pt x="374" y="3"/>
                    </a:lnTo>
                    <a:lnTo>
                      <a:pt x="382" y="104"/>
                    </a:lnTo>
                    <a:lnTo>
                      <a:pt x="391" y="299"/>
                    </a:lnTo>
                    <a:lnTo>
                      <a:pt x="395" y="151"/>
                    </a:lnTo>
                    <a:lnTo>
                      <a:pt x="403" y="343"/>
                    </a:lnTo>
                    <a:lnTo>
                      <a:pt x="411" y="320"/>
                    </a:lnTo>
                    <a:lnTo>
                      <a:pt x="419" y="144"/>
                    </a:lnTo>
                    <a:lnTo>
                      <a:pt x="423" y="214"/>
                    </a:lnTo>
                    <a:lnTo>
                      <a:pt x="431" y="267"/>
                    </a:lnTo>
                    <a:lnTo>
                      <a:pt x="439" y="180"/>
                    </a:lnTo>
                    <a:lnTo>
                      <a:pt x="447" y="112"/>
                    </a:lnTo>
                    <a:lnTo>
                      <a:pt x="452" y="189"/>
                    </a:lnTo>
                    <a:lnTo>
                      <a:pt x="460" y="203"/>
                    </a:lnTo>
                    <a:lnTo>
                      <a:pt x="468" y="189"/>
                    </a:lnTo>
                    <a:lnTo>
                      <a:pt x="476" y="222"/>
                    </a:lnTo>
                    <a:lnTo>
                      <a:pt x="480" y="417"/>
                    </a:lnTo>
                    <a:lnTo>
                      <a:pt x="488" y="127"/>
                    </a:lnTo>
                    <a:lnTo>
                      <a:pt x="496" y="0"/>
                    </a:lnTo>
                    <a:lnTo>
                      <a:pt x="500" y="294"/>
                    </a:lnTo>
                    <a:lnTo>
                      <a:pt x="508" y="11"/>
                    </a:lnTo>
                    <a:lnTo>
                      <a:pt x="517" y="297"/>
                    </a:lnTo>
                    <a:lnTo>
                      <a:pt x="525" y="51"/>
                    </a:lnTo>
                    <a:lnTo>
                      <a:pt x="529" y="248"/>
                    </a:lnTo>
                    <a:lnTo>
                      <a:pt x="537" y="265"/>
                    </a:lnTo>
                    <a:lnTo>
                      <a:pt x="545" y="354"/>
                    </a:lnTo>
                    <a:lnTo>
                      <a:pt x="553" y="398"/>
                    </a:lnTo>
                    <a:lnTo>
                      <a:pt x="557" y="313"/>
                    </a:lnTo>
                    <a:lnTo>
                      <a:pt x="565" y="123"/>
                    </a:lnTo>
                    <a:lnTo>
                      <a:pt x="574" y="98"/>
                    </a:lnTo>
                    <a:lnTo>
                      <a:pt x="582" y="138"/>
                    </a:lnTo>
                    <a:lnTo>
                      <a:pt x="586" y="449"/>
                    </a:lnTo>
                    <a:lnTo>
                      <a:pt x="594" y="70"/>
                    </a:lnTo>
                    <a:lnTo>
                      <a:pt x="602" y="34"/>
                    </a:lnTo>
                    <a:lnTo>
                      <a:pt x="610" y="102"/>
                    </a:lnTo>
                    <a:lnTo>
                      <a:pt x="614" y="436"/>
                    </a:lnTo>
                    <a:lnTo>
                      <a:pt x="622" y="282"/>
                    </a:lnTo>
                    <a:lnTo>
                      <a:pt x="631" y="132"/>
                    </a:lnTo>
                    <a:lnTo>
                      <a:pt x="635" y="121"/>
                    </a:lnTo>
                    <a:lnTo>
                      <a:pt x="643" y="350"/>
                    </a:lnTo>
                    <a:lnTo>
                      <a:pt x="651" y="332"/>
                    </a:lnTo>
                    <a:lnTo>
                      <a:pt x="659" y="148"/>
                    </a:lnTo>
                    <a:lnTo>
                      <a:pt x="663" y="237"/>
                    </a:lnTo>
                    <a:lnTo>
                      <a:pt x="671" y="170"/>
                    </a:lnTo>
                    <a:lnTo>
                      <a:pt x="679" y="347"/>
                    </a:lnTo>
                    <a:lnTo>
                      <a:pt x="687" y="373"/>
                    </a:lnTo>
                    <a:lnTo>
                      <a:pt x="692" y="76"/>
                    </a:lnTo>
                    <a:lnTo>
                      <a:pt x="700" y="104"/>
                    </a:lnTo>
                    <a:lnTo>
                      <a:pt x="708" y="28"/>
                    </a:lnTo>
                    <a:lnTo>
                      <a:pt x="716" y="405"/>
                    </a:lnTo>
                    <a:lnTo>
                      <a:pt x="720" y="371"/>
                    </a:lnTo>
                    <a:lnTo>
                      <a:pt x="728" y="409"/>
                    </a:lnTo>
                    <a:lnTo>
                      <a:pt x="736" y="231"/>
                    </a:lnTo>
                    <a:lnTo>
                      <a:pt x="744" y="366"/>
                    </a:lnTo>
                    <a:lnTo>
                      <a:pt x="748" y="47"/>
                    </a:lnTo>
                    <a:lnTo>
                      <a:pt x="757" y="409"/>
                    </a:lnTo>
                    <a:lnTo>
                      <a:pt x="765" y="434"/>
                    </a:lnTo>
                    <a:lnTo>
                      <a:pt x="769" y="201"/>
                    </a:lnTo>
                    <a:lnTo>
                      <a:pt x="777" y="102"/>
                    </a:lnTo>
                    <a:lnTo>
                      <a:pt x="785" y="313"/>
                    </a:lnTo>
                    <a:lnTo>
                      <a:pt x="793" y="373"/>
                    </a:lnTo>
                    <a:lnTo>
                      <a:pt x="797" y="299"/>
                    </a:lnTo>
                    <a:lnTo>
                      <a:pt x="805" y="358"/>
                    </a:lnTo>
                    <a:lnTo>
                      <a:pt x="814" y="222"/>
                    </a:lnTo>
                    <a:lnTo>
                      <a:pt x="822" y="41"/>
                    </a:lnTo>
                    <a:lnTo>
                      <a:pt x="826" y="167"/>
                    </a:lnTo>
                    <a:lnTo>
                      <a:pt x="834" y="407"/>
                    </a:lnTo>
                    <a:lnTo>
                      <a:pt x="842" y="277"/>
                    </a:lnTo>
                    <a:lnTo>
                      <a:pt x="850" y="430"/>
                    </a:lnTo>
                    <a:lnTo>
                      <a:pt x="854" y="225"/>
                    </a:lnTo>
                    <a:lnTo>
                      <a:pt x="862" y="258"/>
                    </a:lnTo>
                    <a:lnTo>
                      <a:pt x="871" y="0"/>
                    </a:lnTo>
                    <a:lnTo>
                      <a:pt x="879" y="85"/>
                    </a:lnTo>
                    <a:lnTo>
                      <a:pt x="883" y="233"/>
                    </a:lnTo>
                    <a:lnTo>
                      <a:pt x="891" y="47"/>
                    </a:lnTo>
                    <a:lnTo>
                      <a:pt x="899" y="392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Freeform 65"/>
              <p:cNvSpPr>
                <a:spLocks/>
              </p:cNvSpPr>
              <p:nvPr/>
            </p:nvSpPr>
            <p:spPr bwMode="auto">
              <a:xfrm>
                <a:off x="3810000" y="3130550"/>
                <a:ext cx="1368425" cy="704850"/>
              </a:xfrm>
              <a:custGeom>
                <a:avLst/>
                <a:gdLst/>
                <a:ahLst/>
                <a:cxnLst>
                  <a:cxn ang="0">
                    <a:pos x="4" y="274"/>
                  </a:cxn>
                  <a:cxn ang="0">
                    <a:pos x="20" y="33"/>
                  </a:cxn>
                  <a:cxn ang="0">
                    <a:pos x="33" y="169"/>
                  </a:cxn>
                  <a:cxn ang="0">
                    <a:pos x="49" y="23"/>
                  </a:cxn>
                  <a:cxn ang="0">
                    <a:pos x="61" y="118"/>
                  </a:cxn>
                  <a:cxn ang="0">
                    <a:pos x="77" y="71"/>
                  </a:cxn>
                  <a:cxn ang="0">
                    <a:pos x="89" y="109"/>
                  </a:cxn>
                  <a:cxn ang="0">
                    <a:pos x="106" y="304"/>
                  </a:cxn>
                  <a:cxn ang="0">
                    <a:pos x="118" y="4"/>
                  </a:cxn>
                  <a:cxn ang="0">
                    <a:pos x="134" y="300"/>
                  </a:cxn>
                  <a:cxn ang="0">
                    <a:pos x="146" y="287"/>
                  </a:cxn>
                  <a:cxn ang="0">
                    <a:pos x="163" y="262"/>
                  </a:cxn>
                  <a:cxn ang="0">
                    <a:pos x="175" y="135"/>
                  </a:cxn>
                  <a:cxn ang="0">
                    <a:pos x="191" y="302"/>
                  </a:cxn>
                  <a:cxn ang="0">
                    <a:pos x="203" y="114"/>
                  </a:cxn>
                  <a:cxn ang="0">
                    <a:pos x="220" y="438"/>
                  </a:cxn>
                  <a:cxn ang="0">
                    <a:pos x="232" y="148"/>
                  </a:cxn>
                  <a:cxn ang="0">
                    <a:pos x="244" y="346"/>
                  </a:cxn>
                  <a:cxn ang="0">
                    <a:pos x="260" y="165"/>
                  </a:cxn>
                  <a:cxn ang="0">
                    <a:pos x="273" y="148"/>
                  </a:cxn>
                  <a:cxn ang="0">
                    <a:pos x="289" y="292"/>
                  </a:cxn>
                  <a:cxn ang="0">
                    <a:pos x="301" y="342"/>
                  </a:cxn>
                  <a:cxn ang="0">
                    <a:pos x="317" y="59"/>
                  </a:cxn>
                  <a:cxn ang="0">
                    <a:pos x="330" y="118"/>
                  </a:cxn>
                  <a:cxn ang="0">
                    <a:pos x="346" y="69"/>
                  </a:cxn>
                  <a:cxn ang="0">
                    <a:pos x="358" y="183"/>
                  </a:cxn>
                  <a:cxn ang="0">
                    <a:pos x="374" y="84"/>
                  </a:cxn>
                  <a:cxn ang="0">
                    <a:pos x="386" y="228"/>
                  </a:cxn>
                  <a:cxn ang="0">
                    <a:pos x="403" y="291"/>
                  </a:cxn>
                  <a:cxn ang="0">
                    <a:pos x="415" y="12"/>
                  </a:cxn>
                  <a:cxn ang="0">
                    <a:pos x="431" y="6"/>
                  </a:cxn>
                  <a:cxn ang="0">
                    <a:pos x="443" y="148"/>
                  </a:cxn>
                  <a:cxn ang="0">
                    <a:pos x="460" y="145"/>
                  </a:cxn>
                  <a:cxn ang="0">
                    <a:pos x="472" y="167"/>
                  </a:cxn>
                  <a:cxn ang="0">
                    <a:pos x="484" y="444"/>
                  </a:cxn>
                  <a:cxn ang="0">
                    <a:pos x="500" y="6"/>
                  </a:cxn>
                  <a:cxn ang="0">
                    <a:pos x="513" y="346"/>
                  </a:cxn>
                  <a:cxn ang="0">
                    <a:pos x="529" y="395"/>
                  </a:cxn>
                  <a:cxn ang="0">
                    <a:pos x="541" y="334"/>
                  </a:cxn>
                  <a:cxn ang="0">
                    <a:pos x="557" y="382"/>
                  </a:cxn>
                  <a:cxn ang="0">
                    <a:pos x="570" y="395"/>
                  </a:cxn>
                  <a:cxn ang="0">
                    <a:pos x="586" y="408"/>
                  </a:cxn>
                  <a:cxn ang="0">
                    <a:pos x="598" y="270"/>
                  </a:cxn>
                  <a:cxn ang="0">
                    <a:pos x="614" y="296"/>
                  </a:cxn>
                  <a:cxn ang="0">
                    <a:pos x="626" y="90"/>
                  </a:cxn>
                  <a:cxn ang="0">
                    <a:pos x="643" y="139"/>
                  </a:cxn>
                  <a:cxn ang="0">
                    <a:pos x="655" y="427"/>
                  </a:cxn>
                  <a:cxn ang="0">
                    <a:pos x="671" y="431"/>
                  </a:cxn>
                  <a:cxn ang="0">
                    <a:pos x="683" y="122"/>
                  </a:cxn>
                  <a:cxn ang="0">
                    <a:pos x="700" y="50"/>
                  </a:cxn>
                  <a:cxn ang="0">
                    <a:pos x="712" y="420"/>
                  </a:cxn>
                  <a:cxn ang="0">
                    <a:pos x="728" y="86"/>
                  </a:cxn>
                  <a:cxn ang="0">
                    <a:pos x="740" y="203"/>
                  </a:cxn>
                  <a:cxn ang="0">
                    <a:pos x="753" y="126"/>
                  </a:cxn>
                  <a:cxn ang="0">
                    <a:pos x="769" y="253"/>
                  </a:cxn>
                  <a:cxn ang="0">
                    <a:pos x="781" y="196"/>
                  </a:cxn>
                  <a:cxn ang="0">
                    <a:pos x="797" y="109"/>
                  </a:cxn>
                  <a:cxn ang="0">
                    <a:pos x="810" y="156"/>
                  </a:cxn>
                  <a:cxn ang="0">
                    <a:pos x="826" y="389"/>
                  </a:cxn>
                  <a:cxn ang="0">
                    <a:pos x="838" y="287"/>
                  </a:cxn>
                  <a:cxn ang="0">
                    <a:pos x="854" y="95"/>
                  </a:cxn>
                </a:cxnLst>
                <a:rect l="0" t="0" r="r" b="b"/>
                <a:pathLst>
                  <a:path w="862" h="444">
                    <a:moveTo>
                      <a:pt x="0" y="389"/>
                    </a:moveTo>
                    <a:lnTo>
                      <a:pt x="4" y="274"/>
                    </a:lnTo>
                    <a:lnTo>
                      <a:pt x="12" y="29"/>
                    </a:lnTo>
                    <a:lnTo>
                      <a:pt x="20" y="33"/>
                    </a:lnTo>
                    <a:lnTo>
                      <a:pt x="28" y="126"/>
                    </a:lnTo>
                    <a:lnTo>
                      <a:pt x="33" y="169"/>
                    </a:lnTo>
                    <a:lnTo>
                      <a:pt x="41" y="296"/>
                    </a:lnTo>
                    <a:lnTo>
                      <a:pt x="49" y="23"/>
                    </a:lnTo>
                    <a:lnTo>
                      <a:pt x="57" y="395"/>
                    </a:lnTo>
                    <a:lnTo>
                      <a:pt x="61" y="118"/>
                    </a:lnTo>
                    <a:lnTo>
                      <a:pt x="69" y="156"/>
                    </a:lnTo>
                    <a:lnTo>
                      <a:pt x="77" y="71"/>
                    </a:lnTo>
                    <a:lnTo>
                      <a:pt x="85" y="270"/>
                    </a:lnTo>
                    <a:lnTo>
                      <a:pt x="89" y="109"/>
                    </a:lnTo>
                    <a:lnTo>
                      <a:pt x="98" y="71"/>
                    </a:lnTo>
                    <a:lnTo>
                      <a:pt x="106" y="304"/>
                    </a:lnTo>
                    <a:lnTo>
                      <a:pt x="110" y="198"/>
                    </a:lnTo>
                    <a:lnTo>
                      <a:pt x="118" y="4"/>
                    </a:lnTo>
                    <a:lnTo>
                      <a:pt x="126" y="200"/>
                    </a:lnTo>
                    <a:lnTo>
                      <a:pt x="134" y="300"/>
                    </a:lnTo>
                    <a:lnTo>
                      <a:pt x="138" y="169"/>
                    </a:lnTo>
                    <a:lnTo>
                      <a:pt x="146" y="287"/>
                    </a:lnTo>
                    <a:lnTo>
                      <a:pt x="155" y="105"/>
                    </a:lnTo>
                    <a:lnTo>
                      <a:pt x="163" y="262"/>
                    </a:lnTo>
                    <a:lnTo>
                      <a:pt x="167" y="226"/>
                    </a:lnTo>
                    <a:lnTo>
                      <a:pt x="175" y="135"/>
                    </a:lnTo>
                    <a:lnTo>
                      <a:pt x="183" y="6"/>
                    </a:lnTo>
                    <a:lnTo>
                      <a:pt x="191" y="302"/>
                    </a:lnTo>
                    <a:lnTo>
                      <a:pt x="195" y="69"/>
                    </a:lnTo>
                    <a:lnTo>
                      <a:pt x="203" y="114"/>
                    </a:lnTo>
                    <a:lnTo>
                      <a:pt x="212" y="16"/>
                    </a:lnTo>
                    <a:lnTo>
                      <a:pt x="220" y="438"/>
                    </a:lnTo>
                    <a:lnTo>
                      <a:pt x="224" y="289"/>
                    </a:lnTo>
                    <a:lnTo>
                      <a:pt x="232" y="148"/>
                    </a:lnTo>
                    <a:lnTo>
                      <a:pt x="240" y="323"/>
                    </a:lnTo>
                    <a:lnTo>
                      <a:pt x="244" y="346"/>
                    </a:lnTo>
                    <a:lnTo>
                      <a:pt x="252" y="128"/>
                    </a:lnTo>
                    <a:lnTo>
                      <a:pt x="260" y="165"/>
                    </a:lnTo>
                    <a:lnTo>
                      <a:pt x="268" y="183"/>
                    </a:lnTo>
                    <a:lnTo>
                      <a:pt x="273" y="148"/>
                    </a:lnTo>
                    <a:lnTo>
                      <a:pt x="281" y="431"/>
                    </a:lnTo>
                    <a:lnTo>
                      <a:pt x="289" y="292"/>
                    </a:lnTo>
                    <a:lnTo>
                      <a:pt x="297" y="247"/>
                    </a:lnTo>
                    <a:lnTo>
                      <a:pt x="301" y="342"/>
                    </a:lnTo>
                    <a:lnTo>
                      <a:pt x="309" y="126"/>
                    </a:lnTo>
                    <a:lnTo>
                      <a:pt x="317" y="59"/>
                    </a:lnTo>
                    <a:lnTo>
                      <a:pt x="325" y="323"/>
                    </a:lnTo>
                    <a:lnTo>
                      <a:pt x="330" y="118"/>
                    </a:lnTo>
                    <a:lnTo>
                      <a:pt x="338" y="389"/>
                    </a:lnTo>
                    <a:lnTo>
                      <a:pt x="346" y="69"/>
                    </a:lnTo>
                    <a:lnTo>
                      <a:pt x="354" y="389"/>
                    </a:lnTo>
                    <a:lnTo>
                      <a:pt x="358" y="183"/>
                    </a:lnTo>
                    <a:lnTo>
                      <a:pt x="366" y="285"/>
                    </a:lnTo>
                    <a:lnTo>
                      <a:pt x="374" y="84"/>
                    </a:lnTo>
                    <a:lnTo>
                      <a:pt x="378" y="222"/>
                    </a:lnTo>
                    <a:lnTo>
                      <a:pt x="386" y="228"/>
                    </a:lnTo>
                    <a:lnTo>
                      <a:pt x="395" y="50"/>
                    </a:lnTo>
                    <a:lnTo>
                      <a:pt x="403" y="291"/>
                    </a:lnTo>
                    <a:lnTo>
                      <a:pt x="407" y="247"/>
                    </a:lnTo>
                    <a:lnTo>
                      <a:pt x="415" y="12"/>
                    </a:lnTo>
                    <a:lnTo>
                      <a:pt x="423" y="433"/>
                    </a:lnTo>
                    <a:lnTo>
                      <a:pt x="431" y="6"/>
                    </a:lnTo>
                    <a:lnTo>
                      <a:pt x="435" y="365"/>
                    </a:lnTo>
                    <a:lnTo>
                      <a:pt x="443" y="148"/>
                    </a:lnTo>
                    <a:lnTo>
                      <a:pt x="452" y="184"/>
                    </a:lnTo>
                    <a:lnTo>
                      <a:pt x="460" y="145"/>
                    </a:lnTo>
                    <a:lnTo>
                      <a:pt x="464" y="287"/>
                    </a:lnTo>
                    <a:lnTo>
                      <a:pt x="472" y="167"/>
                    </a:lnTo>
                    <a:lnTo>
                      <a:pt x="480" y="82"/>
                    </a:lnTo>
                    <a:lnTo>
                      <a:pt x="484" y="444"/>
                    </a:lnTo>
                    <a:lnTo>
                      <a:pt x="492" y="414"/>
                    </a:lnTo>
                    <a:lnTo>
                      <a:pt x="500" y="6"/>
                    </a:lnTo>
                    <a:lnTo>
                      <a:pt x="508" y="154"/>
                    </a:lnTo>
                    <a:lnTo>
                      <a:pt x="513" y="346"/>
                    </a:lnTo>
                    <a:lnTo>
                      <a:pt x="521" y="268"/>
                    </a:lnTo>
                    <a:lnTo>
                      <a:pt x="529" y="395"/>
                    </a:lnTo>
                    <a:lnTo>
                      <a:pt x="537" y="329"/>
                    </a:lnTo>
                    <a:lnTo>
                      <a:pt x="541" y="334"/>
                    </a:lnTo>
                    <a:lnTo>
                      <a:pt x="549" y="300"/>
                    </a:lnTo>
                    <a:lnTo>
                      <a:pt x="557" y="382"/>
                    </a:lnTo>
                    <a:lnTo>
                      <a:pt x="565" y="292"/>
                    </a:lnTo>
                    <a:lnTo>
                      <a:pt x="570" y="395"/>
                    </a:lnTo>
                    <a:lnTo>
                      <a:pt x="578" y="48"/>
                    </a:lnTo>
                    <a:lnTo>
                      <a:pt x="586" y="408"/>
                    </a:lnTo>
                    <a:lnTo>
                      <a:pt x="594" y="27"/>
                    </a:lnTo>
                    <a:lnTo>
                      <a:pt x="598" y="270"/>
                    </a:lnTo>
                    <a:lnTo>
                      <a:pt x="606" y="431"/>
                    </a:lnTo>
                    <a:lnTo>
                      <a:pt x="614" y="296"/>
                    </a:lnTo>
                    <a:lnTo>
                      <a:pt x="618" y="116"/>
                    </a:lnTo>
                    <a:lnTo>
                      <a:pt x="626" y="90"/>
                    </a:lnTo>
                    <a:lnTo>
                      <a:pt x="635" y="201"/>
                    </a:lnTo>
                    <a:lnTo>
                      <a:pt x="643" y="139"/>
                    </a:lnTo>
                    <a:lnTo>
                      <a:pt x="647" y="44"/>
                    </a:lnTo>
                    <a:lnTo>
                      <a:pt x="655" y="427"/>
                    </a:lnTo>
                    <a:lnTo>
                      <a:pt x="663" y="313"/>
                    </a:lnTo>
                    <a:lnTo>
                      <a:pt x="671" y="431"/>
                    </a:lnTo>
                    <a:lnTo>
                      <a:pt x="675" y="363"/>
                    </a:lnTo>
                    <a:lnTo>
                      <a:pt x="683" y="122"/>
                    </a:lnTo>
                    <a:lnTo>
                      <a:pt x="692" y="122"/>
                    </a:lnTo>
                    <a:lnTo>
                      <a:pt x="700" y="50"/>
                    </a:lnTo>
                    <a:lnTo>
                      <a:pt x="704" y="186"/>
                    </a:lnTo>
                    <a:lnTo>
                      <a:pt x="712" y="420"/>
                    </a:lnTo>
                    <a:lnTo>
                      <a:pt x="720" y="31"/>
                    </a:lnTo>
                    <a:lnTo>
                      <a:pt x="728" y="86"/>
                    </a:lnTo>
                    <a:lnTo>
                      <a:pt x="732" y="321"/>
                    </a:lnTo>
                    <a:lnTo>
                      <a:pt x="740" y="203"/>
                    </a:lnTo>
                    <a:lnTo>
                      <a:pt x="748" y="0"/>
                    </a:lnTo>
                    <a:lnTo>
                      <a:pt x="753" y="126"/>
                    </a:lnTo>
                    <a:lnTo>
                      <a:pt x="761" y="69"/>
                    </a:lnTo>
                    <a:lnTo>
                      <a:pt x="769" y="253"/>
                    </a:lnTo>
                    <a:lnTo>
                      <a:pt x="777" y="238"/>
                    </a:lnTo>
                    <a:lnTo>
                      <a:pt x="781" y="196"/>
                    </a:lnTo>
                    <a:lnTo>
                      <a:pt x="789" y="329"/>
                    </a:lnTo>
                    <a:lnTo>
                      <a:pt x="797" y="109"/>
                    </a:lnTo>
                    <a:lnTo>
                      <a:pt x="805" y="222"/>
                    </a:lnTo>
                    <a:lnTo>
                      <a:pt x="810" y="156"/>
                    </a:lnTo>
                    <a:lnTo>
                      <a:pt x="818" y="311"/>
                    </a:lnTo>
                    <a:lnTo>
                      <a:pt x="826" y="389"/>
                    </a:lnTo>
                    <a:lnTo>
                      <a:pt x="834" y="236"/>
                    </a:lnTo>
                    <a:lnTo>
                      <a:pt x="838" y="287"/>
                    </a:lnTo>
                    <a:lnTo>
                      <a:pt x="846" y="91"/>
                    </a:lnTo>
                    <a:lnTo>
                      <a:pt x="854" y="95"/>
                    </a:lnTo>
                    <a:lnTo>
                      <a:pt x="862" y="14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Freeform 68"/>
            <p:cNvSpPr>
              <a:spLocks/>
            </p:cNvSpPr>
            <p:nvPr/>
          </p:nvSpPr>
          <p:spPr bwMode="auto">
            <a:xfrm>
              <a:off x="1219427" y="2132340"/>
              <a:ext cx="1241269" cy="114020"/>
            </a:xfrm>
            <a:custGeom>
              <a:avLst/>
              <a:gdLst/>
              <a:ahLst/>
              <a:cxnLst>
                <a:cxn ang="0">
                  <a:pos x="16" y="40"/>
                </a:cxn>
                <a:cxn ang="0">
                  <a:pos x="37" y="135"/>
                </a:cxn>
                <a:cxn ang="0">
                  <a:pos x="57" y="152"/>
                </a:cxn>
                <a:cxn ang="0">
                  <a:pos x="77" y="156"/>
                </a:cxn>
                <a:cxn ang="0">
                  <a:pos x="102" y="150"/>
                </a:cxn>
                <a:cxn ang="0">
                  <a:pos x="122" y="135"/>
                </a:cxn>
                <a:cxn ang="0">
                  <a:pos x="142" y="296"/>
                </a:cxn>
                <a:cxn ang="0">
                  <a:pos x="163" y="391"/>
                </a:cxn>
                <a:cxn ang="0">
                  <a:pos x="183" y="150"/>
                </a:cxn>
                <a:cxn ang="0">
                  <a:pos x="207" y="118"/>
                </a:cxn>
                <a:cxn ang="0">
                  <a:pos x="228" y="107"/>
                </a:cxn>
                <a:cxn ang="0">
                  <a:pos x="248" y="103"/>
                </a:cxn>
                <a:cxn ang="0">
                  <a:pos x="268" y="80"/>
                </a:cxn>
                <a:cxn ang="0">
                  <a:pos x="289" y="55"/>
                </a:cxn>
                <a:cxn ang="0">
                  <a:pos x="313" y="57"/>
                </a:cxn>
                <a:cxn ang="0">
                  <a:pos x="334" y="61"/>
                </a:cxn>
                <a:cxn ang="0">
                  <a:pos x="354" y="74"/>
                </a:cxn>
                <a:cxn ang="0">
                  <a:pos x="374" y="101"/>
                </a:cxn>
                <a:cxn ang="0">
                  <a:pos x="395" y="99"/>
                </a:cxn>
                <a:cxn ang="0">
                  <a:pos x="419" y="101"/>
                </a:cxn>
                <a:cxn ang="0">
                  <a:pos x="439" y="112"/>
                </a:cxn>
                <a:cxn ang="0">
                  <a:pos x="460" y="122"/>
                </a:cxn>
                <a:cxn ang="0">
                  <a:pos x="480" y="145"/>
                </a:cxn>
                <a:cxn ang="0">
                  <a:pos x="500" y="145"/>
                </a:cxn>
                <a:cxn ang="0">
                  <a:pos x="525" y="137"/>
                </a:cxn>
                <a:cxn ang="0">
                  <a:pos x="545" y="118"/>
                </a:cxn>
                <a:cxn ang="0">
                  <a:pos x="565" y="126"/>
                </a:cxn>
                <a:cxn ang="0">
                  <a:pos x="586" y="118"/>
                </a:cxn>
                <a:cxn ang="0">
                  <a:pos x="610" y="101"/>
                </a:cxn>
                <a:cxn ang="0">
                  <a:pos x="631" y="46"/>
                </a:cxn>
                <a:cxn ang="0">
                  <a:pos x="651" y="0"/>
                </a:cxn>
                <a:cxn ang="0">
                  <a:pos x="671" y="141"/>
                </a:cxn>
                <a:cxn ang="0">
                  <a:pos x="692" y="135"/>
                </a:cxn>
                <a:cxn ang="0">
                  <a:pos x="716" y="143"/>
                </a:cxn>
                <a:cxn ang="0">
                  <a:pos x="736" y="160"/>
                </a:cxn>
                <a:cxn ang="0">
                  <a:pos x="757" y="203"/>
                </a:cxn>
                <a:cxn ang="0">
                  <a:pos x="777" y="402"/>
                </a:cxn>
                <a:cxn ang="0">
                  <a:pos x="797" y="201"/>
                </a:cxn>
                <a:cxn ang="0">
                  <a:pos x="822" y="107"/>
                </a:cxn>
                <a:cxn ang="0">
                  <a:pos x="842" y="93"/>
                </a:cxn>
                <a:cxn ang="0">
                  <a:pos x="862" y="82"/>
                </a:cxn>
                <a:cxn ang="0">
                  <a:pos x="883" y="61"/>
                </a:cxn>
              </a:cxnLst>
              <a:rect l="0" t="0" r="r" b="b"/>
              <a:pathLst>
                <a:path w="899" h="431">
                  <a:moveTo>
                    <a:pt x="0" y="35"/>
                  </a:moveTo>
                  <a:lnTo>
                    <a:pt x="8" y="35"/>
                  </a:lnTo>
                  <a:lnTo>
                    <a:pt x="16" y="40"/>
                  </a:lnTo>
                  <a:lnTo>
                    <a:pt x="20" y="23"/>
                  </a:lnTo>
                  <a:lnTo>
                    <a:pt x="28" y="82"/>
                  </a:lnTo>
                  <a:lnTo>
                    <a:pt x="37" y="135"/>
                  </a:lnTo>
                  <a:lnTo>
                    <a:pt x="45" y="154"/>
                  </a:lnTo>
                  <a:lnTo>
                    <a:pt x="49" y="177"/>
                  </a:lnTo>
                  <a:lnTo>
                    <a:pt x="57" y="152"/>
                  </a:lnTo>
                  <a:lnTo>
                    <a:pt x="65" y="162"/>
                  </a:lnTo>
                  <a:lnTo>
                    <a:pt x="73" y="162"/>
                  </a:lnTo>
                  <a:lnTo>
                    <a:pt x="77" y="156"/>
                  </a:lnTo>
                  <a:lnTo>
                    <a:pt x="85" y="167"/>
                  </a:lnTo>
                  <a:lnTo>
                    <a:pt x="94" y="177"/>
                  </a:lnTo>
                  <a:lnTo>
                    <a:pt x="102" y="150"/>
                  </a:lnTo>
                  <a:lnTo>
                    <a:pt x="106" y="167"/>
                  </a:lnTo>
                  <a:lnTo>
                    <a:pt x="114" y="127"/>
                  </a:lnTo>
                  <a:lnTo>
                    <a:pt x="122" y="135"/>
                  </a:lnTo>
                  <a:lnTo>
                    <a:pt x="126" y="215"/>
                  </a:lnTo>
                  <a:lnTo>
                    <a:pt x="134" y="249"/>
                  </a:lnTo>
                  <a:lnTo>
                    <a:pt x="142" y="296"/>
                  </a:lnTo>
                  <a:lnTo>
                    <a:pt x="151" y="387"/>
                  </a:lnTo>
                  <a:lnTo>
                    <a:pt x="155" y="431"/>
                  </a:lnTo>
                  <a:lnTo>
                    <a:pt x="163" y="391"/>
                  </a:lnTo>
                  <a:lnTo>
                    <a:pt x="171" y="268"/>
                  </a:lnTo>
                  <a:lnTo>
                    <a:pt x="179" y="203"/>
                  </a:lnTo>
                  <a:lnTo>
                    <a:pt x="183" y="150"/>
                  </a:lnTo>
                  <a:lnTo>
                    <a:pt x="191" y="129"/>
                  </a:lnTo>
                  <a:lnTo>
                    <a:pt x="199" y="137"/>
                  </a:lnTo>
                  <a:lnTo>
                    <a:pt x="207" y="118"/>
                  </a:lnTo>
                  <a:lnTo>
                    <a:pt x="212" y="112"/>
                  </a:lnTo>
                  <a:lnTo>
                    <a:pt x="220" y="127"/>
                  </a:lnTo>
                  <a:lnTo>
                    <a:pt x="228" y="107"/>
                  </a:lnTo>
                  <a:lnTo>
                    <a:pt x="236" y="110"/>
                  </a:lnTo>
                  <a:lnTo>
                    <a:pt x="240" y="107"/>
                  </a:lnTo>
                  <a:lnTo>
                    <a:pt x="248" y="103"/>
                  </a:lnTo>
                  <a:lnTo>
                    <a:pt x="256" y="90"/>
                  </a:lnTo>
                  <a:lnTo>
                    <a:pt x="260" y="109"/>
                  </a:lnTo>
                  <a:lnTo>
                    <a:pt x="268" y="80"/>
                  </a:lnTo>
                  <a:lnTo>
                    <a:pt x="277" y="72"/>
                  </a:lnTo>
                  <a:lnTo>
                    <a:pt x="285" y="91"/>
                  </a:lnTo>
                  <a:lnTo>
                    <a:pt x="289" y="55"/>
                  </a:lnTo>
                  <a:lnTo>
                    <a:pt x="297" y="61"/>
                  </a:lnTo>
                  <a:lnTo>
                    <a:pt x="305" y="52"/>
                  </a:lnTo>
                  <a:lnTo>
                    <a:pt x="313" y="57"/>
                  </a:lnTo>
                  <a:lnTo>
                    <a:pt x="317" y="52"/>
                  </a:lnTo>
                  <a:lnTo>
                    <a:pt x="325" y="67"/>
                  </a:lnTo>
                  <a:lnTo>
                    <a:pt x="334" y="61"/>
                  </a:lnTo>
                  <a:lnTo>
                    <a:pt x="342" y="72"/>
                  </a:lnTo>
                  <a:lnTo>
                    <a:pt x="346" y="84"/>
                  </a:lnTo>
                  <a:lnTo>
                    <a:pt x="354" y="74"/>
                  </a:lnTo>
                  <a:lnTo>
                    <a:pt x="362" y="95"/>
                  </a:lnTo>
                  <a:lnTo>
                    <a:pt x="370" y="93"/>
                  </a:lnTo>
                  <a:lnTo>
                    <a:pt x="374" y="101"/>
                  </a:lnTo>
                  <a:lnTo>
                    <a:pt x="382" y="99"/>
                  </a:lnTo>
                  <a:lnTo>
                    <a:pt x="391" y="107"/>
                  </a:lnTo>
                  <a:lnTo>
                    <a:pt x="395" y="99"/>
                  </a:lnTo>
                  <a:lnTo>
                    <a:pt x="403" y="101"/>
                  </a:lnTo>
                  <a:lnTo>
                    <a:pt x="411" y="110"/>
                  </a:lnTo>
                  <a:lnTo>
                    <a:pt x="419" y="101"/>
                  </a:lnTo>
                  <a:lnTo>
                    <a:pt x="423" y="110"/>
                  </a:lnTo>
                  <a:lnTo>
                    <a:pt x="431" y="107"/>
                  </a:lnTo>
                  <a:lnTo>
                    <a:pt x="439" y="112"/>
                  </a:lnTo>
                  <a:lnTo>
                    <a:pt x="447" y="112"/>
                  </a:lnTo>
                  <a:lnTo>
                    <a:pt x="452" y="129"/>
                  </a:lnTo>
                  <a:lnTo>
                    <a:pt x="460" y="122"/>
                  </a:lnTo>
                  <a:lnTo>
                    <a:pt x="468" y="143"/>
                  </a:lnTo>
                  <a:lnTo>
                    <a:pt x="476" y="152"/>
                  </a:lnTo>
                  <a:lnTo>
                    <a:pt x="480" y="145"/>
                  </a:lnTo>
                  <a:lnTo>
                    <a:pt x="488" y="143"/>
                  </a:lnTo>
                  <a:lnTo>
                    <a:pt x="496" y="150"/>
                  </a:lnTo>
                  <a:lnTo>
                    <a:pt x="500" y="145"/>
                  </a:lnTo>
                  <a:lnTo>
                    <a:pt x="508" y="143"/>
                  </a:lnTo>
                  <a:lnTo>
                    <a:pt x="517" y="143"/>
                  </a:lnTo>
                  <a:lnTo>
                    <a:pt x="525" y="137"/>
                  </a:lnTo>
                  <a:lnTo>
                    <a:pt x="529" y="131"/>
                  </a:lnTo>
                  <a:lnTo>
                    <a:pt x="537" y="133"/>
                  </a:lnTo>
                  <a:lnTo>
                    <a:pt x="545" y="118"/>
                  </a:lnTo>
                  <a:lnTo>
                    <a:pt x="553" y="129"/>
                  </a:lnTo>
                  <a:lnTo>
                    <a:pt x="557" y="137"/>
                  </a:lnTo>
                  <a:lnTo>
                    <a:pt x="565" y="126"/>
                  </a:lnTo>
                  <a:lnTo>
                    <a:pt x="574" y="129"/>
                  </a:lnTo>
                  <a:lnTo>
                    <a:pt x="582" y="120"/>
                  </a:lnTo>
                  <a:lnTo>
                    <a:pt x="586" y="118"/>
                  </a:lnTo>
                  <a:lnTo>
                    <a:pt x="594" y="120"/>
                  </a:lnTo>
                  <a:lnTo>
                    <a:pt x="602" y="122"/>
                  </a:lnTo>
                  <a:lnTo>
                    <a:pt x="610" y="101"/>
                  </a:lnTo>
                  <a:lnTo>
                    <a:pt x="614" y="93"/>
                  </a:lnTo>
                  <a:lnTo>
                    <a:pt x="622" y="84"/>
                  </a:lnTo>
                  <a:lnTo>
                    <a:pt x="631" y="46"/>
                  </a:lnTo>
                  <a:lnTo>
                    <a:pt x="635" y="27"/>
                  </a:lnTo>
                  <a:lnTo>
                    <a:pt x="643" y="23"/>
                  </a:lnTo>
                  <a:lnTo>
                    <a:pt x="651" y="0"/>
                  </a:lnTo>
                  <a:lnTo>
                    <a:pt x="659" y="55"/>
                  </a:lnTo>
                  <a:lnTo>
                    <a:pt x="663" y="127"/>
                  </a:lnTo>
                  <a:lnTo>
                    <a:pt x="671" y="141"/>
                  </a:lnTo>
                  <a:lnTo>
                    <a:pt x="679" y="145"/>
                  </a:lnTo>
                  <a:lnTo>
                    <a:pt x="687" y="150"/>
                  </a:lnTo>
                  <a:lnTo>
                    <a:pt x="692" y="135"/>
                  </a:lnTo>
                  <a:lnTo>
                    <a:pt x="700" y="143"/>
                  </a:lnTo>
                  <a:lnTo>
                    <a:pt x="708" y="141"/>
                  </a:lnTo>
                  <a:lnTo>
                    <a:pt x="716" y="143"/>
                  </a:lnTo>
                  <a:lnTo>
                    <a:pt x="720" y="137"/>
                  </a:lnTo>
                  <a:lnTo>
                    <a:pt x="728" y="145"/>
                  </a:lnTo>
                  <a:lnTo>
                    <a:pt x="736" y="160"/>
                  </a:lnTo>
                  <a:lnTo>
                    <a:pt x="744" y="107"/>
                  </a:lnTo>
                  <a:lnTo>
                    <a:pt x="748" y="177"/>
                  </a:lnTo>
                  <a:lnTo>
                    <a:pt x="757" y="203"/>
                  </a:lnTo>
                  <a:lnTo>
                    <a:pt x="765" y="256"/>
                  </a:lnTo>
                  <a:lnTo>
                    <a:pt x="769" y="315"/>
                  </a:lnTo>
                  <a:lnTo>
                    <a:pt x="777" y="402"/>
                  </a:lnTo>
                  <a:lnTo>
                    <a:pt x="785" y="385"/>
                  </a:lnTo>
                  <a:lnTo>
                    <a:pt x="793" y="296"/>
                  </a:lnTo>
                  <a:lnTo>
                    <a:pt x="797" y="201"/>
                  </a:lnTo>
                  <a:lnTo>
                    <a:pt x="805" y="126"/>
                  </a:lnTo>
                  <a:lnTo>
                    <a:pt x="814" y="118"/>
                  </a:lnTo>
                  <a:lnTo>
                    <a:pt x="822" y="107"/>
                  </a:lnTo>
                  <a:lnTo>
                    <a:pt x="826" y="95"/>
                  </a:lnTo>
                  <a:lnTo>
                    <a:pt x="834" y="107"/>
                  </a:lnTo>
                  <a:lnTo>
                    <a:pt x="842" y="93"/>
                  </a:lnTo>
                  <a:lnTo>
                    <a:pt x="850" y="103"/>
                  </a:lnTo>
                  <a:lnTo>
                    <a:pt x="854" y="82"/>
                  </a:lnTo>
                  <a:lnTo>
                    <a:pt x="862" y="82"/>
                  </a:lnTo>
                  <a:lnTo>
                    <a:pt x="871" y="84"/>
                  </a:lnTo>
                  <a:lnTo>
                    <a:pt x="879" y="78"/>
                  </a:lnTo>
                  <a:lnTo>
                    <a:pt x="883" y="61"/>
                  </a:lnTo>
                  <a:lnTo>
                    <a:pt x="891" y="69"/>
                  </a:lnTo>
                  <a:lnTo>
                    <a:pt x="899" y="59"/>
                  </a:lnTo>
                </a:path>
              </a:pathLst>
            </a:custGeom>
            <a:noFill/>
            <a:ln w="635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69"/>
            <p:cNvSpPr>
              <a:spLocks/>
            </p:cNvSpPr>
            <p:nvPr/>
          </p:nvSpPr>
          <p:spPr bwMode="auto">
            <a:xfrm>
              <a:off x="2460695" y="2125991"/>
              <a:ext cx="1190182" cy="110845"/>
            </a:xfrm>
            <a:custGeom>
              <a:avLst/>
              <a:gdLst/>
              <a:ahLst/>
              <a:cxnLst>
                <a:cxn ang="0">
                  <a:pos x="4" y="72"/>
                </a:cxn>
                <a:cxn ang="0">
                  <a:pos x="20" y="55"/>
                </a:cxn>
                <a:cxn ang="0">
                  <a:pos x="33" y="51"/>
                </a:cxn>
                <a:cxn ang="0">
                  <a:pos x="49" y="49"/>
                </a:cxn>
                <a:cxn ang="0">
                  <a:pos x="61" y="70"/>
                </a:cxn>
                <a:cxn ang="0">
                  <a:pos x="77" y="93"/>
                </a:cxn>
                <a:cxn ang="0">
                  <a:pos x="89" y="91"/>
                </a:cxn>
                <a:cxn ang="0">
                  <a:pos x="106" y="106"/>
                </a:cxn>
                <a:cxn ang="0">
                  <a:pos x="118" y="114"/>
                </a:cxn>
                <a:cxn ang="0">
                  <a:pos x="134" y="110"/>
                </a:cxn>
                <a:cxn ang="0">
                  <a:pos x="146" y="134"/>
                </a:cxn>
                <a:cxn ang="0">
                  <a:pos x="163" y="125"/>
                </a:cxn>
                <a:cxn ang="0">
                  <a:pos x="175" y="127"/>
                </a:cxn>
                <a:cxn ang="0">
                  <a:pos x="191" y="150"/>
                </a:cxn>
                <a:cxn ang="0">
                  <a:pos x="203" y="150"/>
                </a:cxn>
                <a:cxn ang="0">
                  <a:pos x="220" y="151"/>
                </a:cxn>
                <a:cxn ang="0">
                  <a:pos x="232" y="150"/>
                </a:cxn>
                <a:cxn ang="0">
                  <a:pos x="244" y="142"/>
                </a:cxn>
                <a:cxn ang="0">
                  <a:pos x="260" y="144"/>
                </a:cxn>
                <a:cxn ang="0">
                  <a:pos x="273" y="144"/>
                </a:cxn>
                <a:cxn ang="0">
                  <a:pos x="289" y="136"/>
                </a:cxn>
                <a:cxn ang="0">
                  <a:pos x="301" y="133"/>
                </a:cxn>
                <a:cxn ang="0">
                  <a:pos x="317" y="134"/>
                </a:cxn>
                <a:cxn ang="0">
                  <a:pos x="330" y="106"/>
                </a:cxn>
                <a:cxn ang="0">
                  <a:pos x="346" y="72"/>
                </a:cxn>
                <a:cxn ang="0">
                  <a:pos x="358" y="40"/>
                </a:cxn>
                <a:cxn ang="0">
                  <a:pos x="374" y="57"/>
                </a:cxn>
                <a:cxn ang="0">
                  <a:pos x="386" y="150"/>
                </a:cxn>
                <a:cxn ang="0">
                  <a:pos x="403" y="153"/>
                </a:cxn>
                <a:cxn ang="0">
                  <a:pos x="415" y="150"/>
                </a:cxn>
                <a:cxn ang="0">
                  <a:pos x="431" y="161"/>
                </a:cxn>
                <a:cxn ang="0">
                  <a:pos x="443" y="161"/>
                </a:cxn>
                <a:cxn ang="0">
                  <a:pos x="460" y="134"/>
                </a:cxn>
                <a:cxn ang="0">
                  <a:pos x="472" y="229"/>
                </a:cxn>
                <a:cxn ang="0">
                  <a:pos x="484" y="330"/>
                </a:cxn>
                <a:cxn ang="0">
                  <a:pos x="500" y="392"/>
                </a:cxn>
                <a:cxn ang="0">
                  <a:pos x="513" y="216"/>
                </a:cxn>
                <a:cxn ang="0">
                  <a:pos x="529" y="133"/>
                </a:cxn>
                <a:cxn ang="0">
                  <a:pos x="541" y="125"/>
                </a:cxn>
                <a:cxn ang="0">
                  <a:pos x="557" y="100"/>
                </a:cxn>
                <a:cxn ang="0">
                  <a:pos x="570" y="108"/>
                </a:cxn>
                <a:cxn ang="0">
                  <a:pos x="586" y="98"/>
                </a:cxn>
                <a:cxn ang="0">
                  <a:pos x="598" y="76"/>
                </a:cxn>
                <a:cxn ang="0">
                  <a:pos x="614" y="83"/>
                </a:cxn>
                <a:cxn ang="0">
                  <a:pos x="626" y="70"/>
                </a:cxn>
                <a:cxn ang="0">
                  <a:pos x="643" y="55"/>
                </a:cxn>
                <a:cxn ang="0">
                  <a:pos x="655" y="62"/>
                </a:cxn>
                <a:cxn ang="0">
                  <a:pos x="671" y="66"/>
                </a:cxn>
                <a:cxn ang="0">
                  <a:pos x="683" y="72"/>
                </a:cxn>
                <a:cxn ang="0">
                  <a:pos x="700" y="100"/>
                </a:cxn>
                <a:cxn ang="0">
                  <a:pos x="712" y="108"/>
                </a:cxn>
                <a:cxn ang="0">
                  <a:pos x="728" y="114"/>
                </a:cxn>
                <a:cxn ang="0">
                  <a:pos x="740" y="142"/>
                </a:cxn>
                <a:cxn ang="0">
                  <a:pos x="753" y="134"/>
                </a:cxn>
                <a:cxn ang="0">
                  <a:pos x="769" y="136"/>
                </a:cxn>
                <a:cxn ang="0">
                  <a:pos x="781" y="157"/>
                </a:cxn>
                <a:cxn ang="0">
                  <a:pos x="797" y="161"/>
                </a:cxn>
                <a:cxn ang="0">
                  <a:pos x="810" y="161"/>
                </a:cxn>
                <a:cxn ang="0">
                  <a:pos x="826" y="174"/>
                </a:cxn>
                <a:cxn ang="0">
                  <a:pos x="838" y="170"/>
                </a:cxn>
                <a:cxn ang="0">
                  <a:pos x="854" y="157"/>
                </a:cxn>
              </a:cxnLst>
              <a:rect l="0" t="0" r="r" b="b"/>
              <a:pathLst>
                <a:path w="862" h="419">
                  <a:moveTo>
                    <a:pt x="0" y="83"/>
                  </a:moveTo>
                  <a:lnTo>
                    <a:pt x="4" y="72"/>
                  </a:lnTo>
                  <a:lnTo>
                    <a:pt x="12" y="64"/>
                  </a:lnTo>
                  <a:lnTo>
                    <a:pt x="20" y="55"/>
                  </a:lnTo>
                  <a:lnTo>
                    <a:pt x="28" y="55"/>
                  </a:lnTo>
                  <a:lnTo>
                    <a:pt x="33" y="51"/>
                  </a:lnTo>
                  <a:lnTo>
                    <a:pt x="41" y="57"/>
                  </a:lnTo>
                  <a:lnTo>
                    <a:pt x="49" y="49"/>
                  </a:lnTo>
                  <a:lnTo>
                    <a:pt x="57" y="49"/>
                  </a:lnTo>
                  <a:lnTo>
                    <a:pt x="61" y="70"/>
                  </a:lnTo>
                  <a:lnTo>
                    <a:pt x="69" y="66"/>
                  </a:lnTo>
                  <a:lnTo>
                    <a:pt x="77" y="93"/>
                  </a:lnTo>
                  <a:lnTo>
                    <a:pt x="85" y="91"/>
                  </a:lnTo>
                  <a:lnTo>
                    <a:pt x="89" y="91"/>
                  </a:lnTo>
                  <a:lnTo>
                    <a:pt x="98" y="102"/>
                  </a:lnTo>
                  <a:lnTo>
                    <a:pt x="106" y="106"/>
                  </a:lnTo>
                  <a:lnTo>
                    <a:pt x="110" y="100"/>
                  </a:lnTo>
                  <a:lnTo>
                    <a:pt x="118" y="114"/>
                  </a:lnTo>
                  <a:lnTo>
                    <a:pt x="126" y="106"/>
                  </a:lnTo>
                  <a:lnTo>
                    <a:pt x="134" y="110"/>
                  </a:lnTo>
                  <a:lnTo>
                    <a:pt x="138" y="110"/>
                  </a:lnTo>
                  <a:lnTo>
                    <a:pt x="146" y="134"/>
                  </a:lnTo>
                  <a:lnTo>
                    <a:pt x="155" y="123"/>
                  </a:lnTo>
                  <a:lnTo>
                    <a:pt x="163" y="125"/>
                  </a:lnTo>
                  <a:lnTo>
                    <a:pt x="167" y="144"/>
                  </a:lnTo>
                  <a:lnTo>
                    <a:pt x="175" y="127"/>
                  </a:lnTo>
                  <a:lnTo>
                    <a:pt x="183" y="144"/>
                  </a:lnTo>
                  <a:lnTo>
                    <a:pt x="191" y="150"/>
                  </a:lnTo>
                  <a:lnTo>
                    <a:pt x="195" y="151"/>
                  </a:lnTo>
                  <a:lnTo>
                    <a:pt x="203" y="150"/>
                  </a:lnTo>
                  <a:lnTo>
                    <a:pt x="212" y="159"/>
                  </a:lnTo>
                  <a:lnTo>
                    <a:pt x="220" y="151"/>
                  </a:lnTo>
                  <a:lnTo>
                    <a:pt x="224" y="159"/>
                  </a:lnTo>
                  <a:lnTo>
                    <a:pt x="232" y="150"/>
                  </a:lnTo>
                  <a:lnTo>
                    <a:pt x="240" y="144"/>
                  </a:lnTo>
                  <a:lnTo>
                    <a:pt x="244" y="142"/>
                  </a:lnTo>
                  <a:lnTo>
                    <a:pt x="252" y="151"/>
                  </a:lnTo>
                  <a:lnTo>
                    <a:pt x="260" y="144"/>
                  </a:lnTo>
                  <a:lnTo>
                    <a:pt x="268" y="140"/>
                  </a:lnTo>
                  <a:lnTo>
                    <a:pt x="273" y="144"/>
                  </a:lnTo>
                  <a:lnTo>
                    <a:pt x="281" y="134"/>
                  </a:lnTo>
                  <a:lnTo>
                    <a:pt x="289" y="136"/>
                  </a:lnTo>
                  <a:lnTo>
                    <a:pt x="297" y="136"/>
                  </a:lnTo>
                  <a:lnTo>
                    <a:pt x="301" y="133"/>
                  </a:lnTo>
                  <a:lnTo>
                    <a:pt x="309" y="134"/>
                  </a:lnTo>
                  <a:lnTo>
                    <a:pt x="317" y="134"/>
                  </a:lnTo>
                  <a:lnTo>
                    <a:pt x="325" y="131"/>
                  </a:lnTo>
                  <a:lnTo>
                    <a:pt x="330" y="106"/>
                  </a:lnTo>
                  <a:lnTo>
                    <a:pt x="338" y="102"/>
                  </a:lnTo>
                  <a:lnTo>
                    <a:pt x="346" y="72"/>
                  </a:lnTo>
                  <a:lnTo>
                    <a:pt x="354" y="42"/>
                  </a:lnTo>
                  <a:lnTo>
                    <a:pt x="358" y="40"/>
                  </a:lnTo>
                  <a:lnTo>
                    <a:pt x="366" y="0"/>
                  </a:lnTo>
                  <a:lnTo>
                    <a:pt x="374" y="57"/>
                  </a:lnTo>
                  <a:lnTo>
                    <a:pt x="378" y="125"/>
                  </a:lnTo>
                  <a:lnTo>
                    <a:pt x="386" y="150"/>
                  </a:lnTo>
                  <a:lnTo>
                    <a:pt x="395" y="144"/>
                  </a:lnTo>
                  <a:lnTo>
                    <a:pt x="403" y="153"/>
                  </a:lnTo>
                  <a:lnTo>
                    <a:pt x="407" y="146"/>
                  </a:lnTo>
                  <a:lnTo>
                    <a:pt x="415" y="150"/>
                  </a:lnTo>
                  <a:lnTo>
                    <a:pt x="423" y="146"/>
                  </a:lnTo>
                  <a:lnTo>
                    <a:pt x="431" y="161"/>
                  </a:lnTo>
                  <a:lnTo>
                    <a:pt x="435" y="161"/>
                  </a:lnTo>
                  <a:lnTo>
                    <a:pt x="443" y="161"/>
                  </a:lnTo>
                  <a:lnTo>
                    <a:pt x="452" y="153"/>
                  </a:lnTo>
                  <a:lnTo>
                    <a:pt x="460" y="134"/>
                  </a:lnTo>
                  <a:lnTo>
                    <a:pt x="464" y="165"/>
                  </a:lnTo>
                  <a:lnTo>
                    <a:pt x="472" y="229"/>
                  </a:lnTo>
                  <a:lnTo>
                    <a:pt x="480" y="282"/>
                  </a:lnTo>
                  <a:lnTo>
                    <a:pt x="484" y="330"/>
                  </a:lnTo>
                  <a:lnTo>
                    <a:pt x="492" y="419"/>
                  </a:lnTo>
                  <a:lnTo>
                    <a:pt x="500" y="392"/>
                  </a:lnTo>
                  <a:lnTo>
                    <a:pt x="508" y="313"/>
                  </a:lnTo>
                  <a:lnTo>
                    <a:pt x="513" y="216"/>
                  </a:lnTo>
                  <a:lnTo>
                    <a:pt x="521" y="150"/>
                  </a:lnTo>
                  <a:lnTo>
                    <a:pt x="529" y="133"/>
                  </a:lnTo>
                  <a:lnTo>
                    <a:pt x="537" y="119"/>
                  </a:lnTo>
                  <a:lnTo>
                    <a:pt x="541" y="125"/>
                  </a:lnTo>
                  <a:lnTo>
                    <a:pt x="549" y="134"/>
                  </a:lnTo>
                  <a:lnTo>
                    <a:pt x="557" y="100"/>
                  </a:lnTo>
                  <a:lnTo>
                    <a:pt x="565" y="108"/>
                  </a:lnTo>
                  <a:lnTo>
                    <a:pt x="570" y="108"/>
                  </a:lnTo>
                  <a:lnTo>
                    <a:pt x="578" y="104"/>
                  </a:lnTo>
                  <a:lnTo>
                    <a:pt x="586" y="98"/>
                  </a:lnTo>
                  <a:lnTo>
                    <a:pt x="594" y="108"/>
                  </a:lnTo>
                  <a:lnTo>
                    <a:pt x="598" y="76"/>
                  </a:lnTo>
                  <a:lnTo>
                    <a:pt x="606" y="83"/>
                  </a:lnTo>
                  <a:lnTo>
                    <a:pt x="614" y="83"/>
                  </a:lnTo>
                  <a:lnTo>
                    <a:pt x="618" y="59"/>
                  </a:lnTo>
                  <a:lnTo>
                    <a:pt x="626" y="70"/>
                  </a:lnTo>
                  <a:lnTo>
                    <a:pt x="635" y="57"/>
                  </a:lnTo>
                  <a:lnTo>
                    <a:pt x="643" y="55"/>
                  </a:lnTo>
                  <a:lnTo>
                    <a:pt x="647" y="47"/>
                  </a:lnTo>
                  <a:lnTo>
                    <a:pt x="655" y="62"/>
                  </a:lnTo>
                  <a:lnTo>
                    <a:pt x="663" y="36"/>
                  </a:lnTo>
                  <a:lnTo>
                    <a:pt x="671" y="66"/>
                  </a:lnTo>
                  <a:lnTo>
                    <a:pt x="675" y="59"/>
                  </a:lnTo>
                  <a:lnTo>
                    <a:pt x="683" y="72"/>
                  </a:lnTo>
                  <a:lnTo>
                    <a:pt x="692" y="89"/>
                  </a:lnTo>
                  <a:lnTo>
                    <a:pt x="700" y="100"/>
                  </a:lnTo>
                  <a:lnTo>
                    <a:pt x="704" y="106"/>
                  </a:lnTo>
                  <a:lnTo>
                    <a:pt x="712" y="108"/>
                  </a:lnTo>
                  <a:lnTo>
                    <a:pt x="720" y="125"/>
                  </a:lnTo>
                  <a:lnTo>
                    <a:pt x="728" y="114"/>
                  </a:lnTo>
                  <a:lnTo>
                    <a:pt x="732" y="125"/>
                  </a:lnTo>
                  <a:lnTo>
                    <a:pt x="740" y="142"/>
                  </a:lnTo>
                  <a:lnTo>
                    <a:pt x="748" y="123"/>
                  </a:lnTo>
                  <a:lnTo>
                    <a:pt x="753" y="134"/>
                  </a:lnTo>
                  <a:lnTo>
                    <a:pt x="761" y="146"/>
                  </a:lnTo>
                  <a:lnTo>
                    <a:pt x="769" y="136"/>
                  </a:lnTo>
                  <a:lnTo>
                    <a:pt x="777" y="146"/>
                  </a:lnTo>
                  <a:lnTo>
                    <a:pt x="781" y="157"/>
                  </a:lnTo>
                  <a:lnTo>
                    <a:pt x="789" y="155"/>
                  </a:lnTo>
                  <a:lnTo>
                    <a:pt x="797" y="161"/>
                  </a:lnTo>
                  <a:lnTo>
                    <a:pt x="805" y="176"/>
                  </a:lnTo>
                  <a:lnTo>
                    <a:pt x="810" y="161"/>
                  </a:lnTo>
                  <a:lnTo>
                    <a:pt x="818" y="170"/>
                  </a:lnTo>
                  <a:lnTo>
                    <a:pt x="826" y="174"/>
                  </a:lnTo>
                  <a:lnTo>
                    <a:pt x="834" y="159"/>
                  </a:lnTo>
                  <a:lnTo>
                    <a:pt x="838" y="170"/>
                  </a:lnTo>
                  <a:lnTo>
                    <a:pt x="846" y="174"/>
                  </a:lnTo>
                  <a:lnTo>
                    <a:pt x="854" y="157"/>
                  </a:lnTo>
                  <a:lnTo>
                    <a:pt x="862" y="165"/>
                  </a:lnTo>
                </a:path>
              </a:pathLst>
            </a:custGeom>
            <a:noFill/>
            <a:ln w="635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Group 73"/>
            <p:cNvGrpSpPr/>
            <p:nvPr/>
          </p:nvGrpSpPr>
          <p:grpSpPr>
            <a:xfrm>
              <a:off x="1225134" y="1992129"/>
              <a:ext cx="2431452" cy="137829"/>
              <a:chOff x="2430463" y="2166938"/>
              <a:chExt cx="2795587" cy="827087"/>
            </a:xfrm>
          </p:grpSpPr>
          <p:sp>
            <p:nvSpPr>
              <p:cNvPr id="34" name="Freeform 66"/>
              <p:cNvSpPr>
                <a:spLocks/>
              </p:cNvSpPr>
              <p:nvPr/>
            </p:nvSpPr>
            <p:spPr bwMode="auto">
              <a:xfrm>
                <a:off x="2430463" y="2173288"/>
                <a:ext cx="1427163" cy="820737"/>
              </a:xfrm>
              <a:custGeom>
                <a:avLst/>
                <a:gdLst/>
                <a:ahLst/>
                <a:cxnLst>
                  <a:cxn ang="0">
                    <a:pos x="16" y="43"/>
                  </a:cxn>
                  <a:cxn ang="0">
                    <a:pos x="37" y="21"/>
                  </a:cxn>
                  <a:cxn ang="0">
                    <a:pos x="57" y="30"/>
                  </a:cxn>
                  <a:cxn ang="0">
                    <a:pos x="77" y="64"/>
                  </a:cxn>
                  <a:cxn ang="0">
                    <a:pos x="102" y="72"/>
                  </a:cxn>
                  <a:cxn ang="0">
                    <a:pos x="122" y="127"/>
                  </a:cxn>
                  <a:cxn ang="0">
                    <a:pos x="142" y="216"/>
                  </a:cxn>
                  <a:cxn ang="0">
                    <a:pos x="163" y="269"/>
                  </a:cxn>
                  <a:cxn ang="0">
                    <a:pos x="183" y="350"/>
                  </a:cxn>
                  <a:cxn ang="0">
                    <a:pos x="207" y="421"/>
                  </a:cxn>
                  <a:cxn ang="0">
                    <a:pos x="228" y="455"/>
                  </a:cxn>
                  <a:cxn ang="0">
                    <a:pos x="248" y="479"/>
                  </a:cxn>
                  <a:cxn ang="0">
                    <a:pos x="268" y="517"/>
                  </a:cxn>
                  <a:cxn ang="0">
                    <a:pos x="289" y="460"/>
                  </a:cxn>
                  <a:cxn ang="0">
                    <a:pos x="313" y="423"/>
                  </a:cxn>
                  <a:cxn ang="0">
                    <a:pos x="334" y="369"/>
                  </a:cxn>
                  <a:cxn ang="0">
                    <a:pos x="354" y="316"/>
                  </a:cxn>
                  <a:cxn ang="0">
                    <a:pos x="374" y="252"/>
                  </a:cxn>
                  <a:cxn ang="0">
                    <a:pos x="395" y="185"/>
                  </a:cxn>
                  <a:cxn ang="0">
                    <a:pos x="419" y="119"/>
                  </a:cxn>
                  <a:cxn ang="0">
                    <a:pos x="439" y="106"/>
                  </a:cxn>
                  <a:cxn ang="0">
                    <a:pos x="460" y="34"/>
                  </a:cxn>
                  <a:cxn ang="0">
                    <a:pos x="480" y="0"/>
                  </a:cxn>
                  <a:cxn ang="0">
                    <a:pos x="500" y="15"/>
                  </a:cxn>
                  <a:cxn ang="0">
                    <a:pos x="525" y="39"/>
                  </a:cxn>
                  <a:cxn ang="0">
                    <a:pos x="545" y="94"/>
                  </a:cxn>
                  <a:cxn ang="0">
                    <a:pos x="565" y="155"/>
                  </a:cxn>
                  <a:cxn ang="0">
                    <a:pos x="586" y="244"/>
                  </a:cxn>
                  <a:cxn ang="0">
                    <a:pos x="610" y="313"/>
                  </a:cxn>
                  <a:cxn ang="0">
                    <a:pos x="631" y="385"/>
                  </a:cxn>
                  <a:cxn ang="0">
                    <a:pos x="651" y="417"/>
                  </a:cxn>
                  <a:cxn ang="0">
                    <a:pos x="671" y="493"/>
                  </a:cxn>
                  <a:cxn ang="0">
                    <a:pos x="692" y="489"/>
                  </a:cxn>
                  <a:cxn ang="0">
                    <a:pos x="716" y="496"/>
                  </a:cxn>
                  <a:cxn ang="0">
                    <a:pos x="736" y="451"/>
                  </a:cxn>
                  <a:cxn ang="0">
                    <a:pos x="757" y="449"/>
                  </a:cxn>
                  <a:cxn ang="0">
                    <a:pos x="777" y="377"/>
                  </a:cxn>
                  <a:cxn ang="0">
                    <a:pos x="797" y="305"/>
                  </a:cxn>
                  <a:cxn ang="0">
                    <a:pos x="822" y="240"/>
                  </a:cxn>
                  <a:cxn ang="0">
                    <a:pos x="842" y="161"/>
                  </a:cxn>
                  <a:cxn ang="0">
                    <a:pos x="862" y="113"/>
                  </a:cxn>
                  <a:cxn ang="0">
                    <a:pos x="883" y="41"/>
                  </a:cxn>
                </a:cxnLst>
                <a:rect l="0" t="0" r="r" b="b"/>
                <a:pathLst>
                  <a:path w="899" h="517">
                    <a:moveTo>
                      <a:pt x="0" y="62"/>
                    </a:moveTo>
                    <a:lnTo>
                      <a:pt x="8" y="41"/>
                    </a:lnTo>
                    <a:lnTo>
                      <a:pt x="16" y="43"/>
                    </a:lnTo>
                    <a:lnTo>
                      <a:pt x="20" y="41"/>
                    </a:lnTo>
                    <a:lnTo>
                      <a:pt x="28" y="2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9" y="11"/>
                    </a:lnTo>
                    <a:lnTo>
                      <a:pt x="57" y="30"/>
                    </a:lnTo>
                    <a:lnTo>
                      <a:pt x="65" y="47"/>
                    </a:lnTo>
                    <a:lnTo>
                      <a:pt x="73" y="41"/>
                    </a:lnTo>
                    <a:lnTo>
                      <a:pt x="77" y="64"/>
                    </a:lnTo>
                    <a:lnTo>
                      <a:pt x="85" y="89"/>
                    </a:lnTo>
                    <a:lnTo>
                      <a:pt x="94" y="68"/>
                    </a:lnTo>
                    <a:lnTo>
                      <a:pt x="102" y="72"/>
                    </a:lnTo>
                    <a:lnTo>
                      <a:pt x="106" y="125"/>
                    </a:lnTo>
                    <a:lnTo>
                      <a:pt x="114" y="151"/>
                    </a:lnTo>
                    <a:lnTo>
                      <a:pt x="122" y="127"/>
                    </a:lnTo>
                    <a:lnTo>
                      <a:pt x="126" y="174"/>
                    </a:lnTo>
                    <a:lnTo>
                      <a:pt x="134" y="204"/>
                    </a:lnTo>
                    <a:lnTo>
                      <a:pt x="142" y="216"/>
                    </a:lnTo>
                    <a:lnTo>
                      <a:pt x="151" y="246"/>
                    </a:lnTo>
                    <a:lnTo>
                      <a:pt x="155" y="258"/>
                    </a:lnTo>
                    <a:lnTo>
                      <a:pt x="163" y="269"/>
                    </a:lnTo>
                    <a:lnTo>
                      <a:pt x="171" y="326"/>
                    </a:lnTo>
                    <a:lnTo>
                      <a:pt x="179" y="333"/>
                    </a:lnTo>
                    <a:lnTo>
                      <a:pt x="183" y="350"/>
                    </a:lnTo>
                    <a:lnTo>
                      <a:pt x="191" y="358"/>
                    </a:lnTo>
                    <a:lnTo>
                      <a:pt x="199" y="402"/>
                    </a:lnTo>
                    <a:lnTo>
                      <a:pt x="207" y="421"/>
                    </a:lnTo>
                    <a:lnTo>
                      <a:pt x="212" y="432"/>
                    </a:lnTo>
                    <a:lnTo>
                      <a:pt x="220" y="445"/>
                    </a:lnTo>
                    <a:lnTo>
                      <a:pt x="228" y="455"/>
                    </a:lnTo>
                    <a:lnTo>
                      <a:pt x="236" y="462"/>
                    </a:lnTo>
                    <a:lnTo>
                      <a:pt x="240" y="464"/>
                    </a:lnTo>
                    <a:lnTo>
                      <a:pt x="248" y="479"/>
                    </a:lnTo>
                    <a:lnTo>
                      <a:pt x="256" y="481"/>
                    </a:lnTo>
                    <a:lnTo>
                      <a:pt x="260" y="506"/>
                    </a:lnTo>
                    <a:lnTo>
                      <a:pt x="268" y="517"/>
                    </a:lnTo>
                    <a:lnTo>
                      <a:pt x="277" y="483"/>
                    </a:lnTo>
                    <a:lnTo>
                      <a:pt x="285" y="493"/>
                    </a:lnTo>
                    <a:lnTo>
                      <a:pt x="289" y="460"/>
                    </a:lnTo>
                    <a:lnTo>
                      <a:pt x="297" y="451"/>
                    </a:lnTo>
                    <a:lnTo>
                      <a:pt x="305" y="430"/>
                    </a:lnTo>
                    <a:lnTo>
                      <a:pt x="313" y="423"/>
                    </a:lnTo>
                    <a:lnTo>
                      <a:pt x="317" y="405"/>
                    </a:lnTo>
                    <a:lnTo>
                      <a:pt x="325" y="405"/>
                    </a:lnTo>
                    <a:lnTo>
                      <a:pt x="334" y="369"/>
                    </a:lnTo>
                    <a:lnTo>
                      <a:pt x="342" y="392"/>
                    </a:lnTo>
                    <a:lnTo>
                      <a:pt x="346" y="354"/>
                    </a:lnTo>
                    <a:lnTo>
                      <a:pt x="354" y="316"/>
                    </a:lnTo>
                    <a:lnTo>
                      <a:pt x="362" y="301"/>
                    </a:lnTo>
                    <a:lnTo>
                      <a:pt x="370" y="259"/>
                    </a:lnTo>
                    <a:lnTo>
                      <a:pt x="374" y="252"/>
                    </a:lnTo>
                    <a:lnTo>
                      <a:pt x="382" y="231"/>
                    </a:lnTo>
                    <a:lnTo>
                      <a:pt x="391" y="222"/>
                    </a:lnTo>
                    <a:lnTo>
                      <a:pt x="395" y="185"/>
                    </a:lnTo>
                    <a:lnTo>
                      <a:pt x="403" y="174"/>
                    </a:lnTo>
                    <a:lnTo>
                      <a:pt x="411" y="138"/>
                    </a:lnTo>
                    <a:lnTo>
                      <a:pt x="419" y="119"/>
                    </a:lnTo>
                    <a:lnTo>
                      <a:pt x="423" y="100"/>
                    </a:lnTo>
                    <a:lnTo>
                      <a:pt x="431" y="77"/>
                    </a:lnTo>
                    <a:lnTo>
                      <a:pt x="439" y="106"/>
                    </a:lnTo>
                    <a:lnTo>
                      <a:pt x="447" y="60"/>
                    </a:lnTo>
                    <a:lnTo>
                      <a:pt x="452" y="38"/>
                    </a:lnTo>
                    <a:lnTo>
                      <a:pt x="460" y="34"/>
                    </a:lnTo>
                    <a:lnTo>
                      <a:pt x="468" y="21"/>
                    </a:lnTo>
                    <a:lnTo>
                      <a:pt x="476" y="19"/>
                    </a:lnTo>
                    <a:lnTo>
                      <a:pt x="480" y="0"/>
                    </a:lnTo>
                    <a:lnTo>
                      <a:pt x="488" y="11"/>
                    </a:lnTo>
                    <a:lnTo>
                      <a:pt x="496" y="32"/>
                    </a:lnTo>
                    <a:lnTo>
                      <a:pt x="500" y="15"/>
                    </a:lnTo>
                    <a:lnTo>
                      <a:pt x="508" y="30"/>
                    </a:lnTo>
                    <a:lnTo>
                      <a:pt x="517" y="58"/>
                    </a:lnTo>
                    <a:lnTo>
                      <a:pt x="525" y="39"/>
                    </a:lnTo>
                    <a:lnTo>
                      <a:pt x="529" y="60"/>
                    </a:lnTo>
                    <a:lnTo>
                      <a:pt x="537" y="89"/>
                    </a:lnTo>
                    <a:lnTo>
                      <a:pt x="545" y="94"/>
                    </a:lnTo>
                    <a:lnTo>
                      <a:pt x="553" y="121"/>
                    </a:lnTo>
                    <a:lnTo>
                      <a:pt x="557" y="129"/>
                    </a:lnTo>
                    <a:lnTo>
                      <a:pt x="565" y="155"/>
                    </a:lnTo>
                    <a:lnTo>
                      <a:pt x="574" y="191"/>
                    </a:lnTo>
                    <a:lnTo>
                      <a:pt x="582" y="237"/>
                    </a:lnTo>
                    <a:lnTo>
                      <a:pt x="586" y="244"/>
                    </a:lnTo>
                    <a:lnTo>
                      <a:pt x="594" y="258"/>
                    </a:lnTo>
                    <a:lnTo>
                      <a:pt x="602" y="261"/>
                    </a:lnTo>
                    <a:lnTo>
                      <a:pt x="610" y="313"/>
                    </a:lnTo>
                    <a:lnTo>
                      <a:pt x="614" y="331"/>
                    </a:lnTo>
                    <a:lnTo>
                      <a:pt x="622" y="349"/>
                    </a:lnTo>
                    <a:lnTo>
                      <a:pt x="631" y="385"/>
                    </a:lnTo>
                    <a:lnTo>
                      <a:pt x="635" y="386"/>
                    </a:lnTo>
                    <a:lnTo>
                      <a:pt x="643" y="390"/>
                    </a:lnTo>
                    <a:lnTo>
                      <a:pt x="651" y="417"/>
                    </a:lnTo>
                    <a:lnTo>
                      <a:pt x="659" y="447"/>
                    </a:lnTo>
                    <a:lnTo>
                      <a:pt x="663" y="440"/>
                    </a:lnTo>
                    <a:lnTo>
                      <a:pt x="671" y="493"/>
                    </a:lnTo>
                    <a:lnTo>
                      <a:pt x="679" y="491"/>
                    </a:lnTo>
                    <a:lnTo>
                      <a:pt x="687" y="489"/>
                    </a:lnTo>
                    <a:lnTo>
                      <a:pt x="692" y="489"/>
                    </a:lnTo>
                    <a:lnTo>
                      <a:pt x="700" y="487"/>
                    </a:lnTo>
                    <a:lnTo>
                      <a:pt x="708" y="489"/>
                    </a:lnTo>
                    <a:lnTo>
                      <a:pt x="716" y="496"/>
                    </a:lnTo>
                    <a:lnTo>
                      <a:pt x="720" y="481"/>
                    </a:lnTo>
                    <a:lnTo>
                      <a:pt x="728" y="466"/>
                    </a:lnTo>
                    <a:lnTo>
                      <a:pt x="736" y="451"/>
                    </a:lnTo>
                    <a:lnTo>
                      <a:pt x="744" y="470"/>
                    </a:lnTo>
                    <a:lnTo>
                      <a:pt x="748" y="453"/>
                    </a:lnTo>
                    <a:lnTo>
                      <a:pt x="757" y="449"/>
                    </a:lnTo>
                    <a:lnTo>
                      <a:pt x="765" y="434"/>
                    </a:lnTo>
                    <a:lnTo>
                      <a:pt x="769" y="396"/>
                    </a:lnTo>
                    <a:lnTo>
                      <a:pt x="777" y="377"/>
                    </a:lnTo>
                    <a:lnTo>
                      <a:pt x="785" y="343"/>
                    </a:lnTo>
                    <a:lnTo>
                      <a:pt x="793" y="328"/>
                    </a:lnTo>
                    <a:lnTo>
                      <a:pt x="797" y="305"/>
                    </a:lnTo>
                    <a:lnTo>
                      <a:pt x="805" y="303"/>
                    </a:lnTo>
                    <a:lnTo>
                      <a:pt x="814" y="288"/>
                    </a:lnTo>
                    <a:lnTo>
                      <a:pt x="822" y="240"/>
                    </a:lnTo>
                    <a:lnTo>
                      <a:pt x="826" y="218"/>
                    </a:lnTo>
                    <a:lnTo>
                      <a:pt x="834" y="176"/>
                    </a:lnTo>
                    <a:lnTo>
                      <a:pt x="842" y="161"/>
                    </a:lnTo>
                    <a:lnTo>
                      <a:pt x="850" y="144"/>
                    </a:lnTo>
                    <a:lnTo>
                      <a:pt x="854" y="148"/>
                    </a:lnTo>
                    <a:lnTo>
                      <a:pt x="862" y="113"/>
                    </a:lnTo>
                    <a:lnTo>
                      <a:pt x="871" y="87"/>
                    </a:lnTo>
                    <a:lnTo>
                      <a:pt x="879" y="102"/>
                    </a:lnTo>
                    <a:lnTo>
                      <a:pt x="883" y="41"/>
                    </a:lnTo>
                    <a:lnTo>
                      <a:pt x="891" y="51"/>
                    </a:lnTo>
                    <a:lnTo>
                      <a:pt x="899" y="39"/>
                    </a:lnTo>
                  </a:path>
                </a:pathLst>
              </a:custGeom>
              <a:noFill/>
              <a:ln w="6350">
                <a:solidFill>
                  <a:srgbClr val="00BFB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Freeform 67"/>
              <p:cNvSpPr>
                <a:spLocks/>
              </p:cNvSpPr>
              <p:nvPr/>
            </p:nvSpPr>
            <p:spPr bwMode="auto">
              <a:xfrm>
                <a:off x="3857625" y="2166938"/>
                <a:ext cx="1368425" cy="827087"/>
              </a:xfrm>
              <a:custGeom>
                <a:avLst/>
                <a:gdLst/>
                <a:ahLst/>
                <a:cxnLst>
                  <a:cxn ang="0">
                    <a:pos x="4" y="43"/>
                  </a:cxn>
                  <a:cxn ang="0">
                    <a:pos x="20" y="19"/>
                  </a:cxn>
                  <a:cxn ang="0">
                    <a:pos x="33" y="0"/>
                  </a:cxn>
                  <a:cxn ang="0">
                    <a:pos x="49" y="30"/>
                  </a:cxn>
                  <a:cxn ang="0">
                    <a:pos x="61" y="49"/>
                  </a:cxn>
                  <a:cxn ang="0">
                    <a:pos x="77" y="110"/>
                  </a:cxn>
                  <a:cxn ang="0">
                    <a:pos x="89" y="116"/>
                  </a:cxn>
                  <a:cxn ang="0">
                    <a:pos x="106" y="148"/>
                  </a:cxn>
                  <a:cxn ang="0">
                    <a:pos x="118" y="184"/>
                  </a:cxn>
                  <a:cxn ang="0">
                    <a:pos x="134" y="231"/>
                  </a:cxn>
                  <a:cxn ang="0">
                    <a:pos x="146" y="269"/>
                  </a:cxn>
                  <a:cxn ang="0">
                    <a:pos x="163" y="335"/>
                  </a:cxn>
                  <a:cxn ang="0">
                    <a:pos x="175" y="354"/>
                  </a:cxn>
                  <a:cxn ang="0">
                    <a:pos x="191" y="413"/>
                  </a:cxn>
                  <a:cxn ang="0">
                    <a:pos x="203" y="463"/>
                  </a:cxn>
                  <a:cxn ang="0">
                    <a:pos x="220" y="463"/>
                  </a:cxn>
                  <a:cxn ang="0">
                    <a:pos x="232" y="478"/>
                  </a:cxn>
                  <a:cxn ang="0">
                    <a:pos x="244" y="478"/>
                  </a:cxn>
                  <a:cxn ang="0">
                    <a:pos x="260" y="480"/>
                  </a:cxn>
                  <a:cxn ang="0">
                    <a:pos x="273" y="489"/>
                  </a:cxn>
                  <a:cxn ang="0">
                    <a:pos x="289" y="457"/>
                  </a:cxn>
                  <a:cxn ang="0">
                    <a:pos x="301" y="449"/>
                  </a:cxn>
                  <a:cxn ang="0">
                    <a:pos x="317" y="400"/>
                  </a:cxn>
                  <a:cxn ang="0">
                    <a:pos x="330" y="353"/>
                  </a:cxn>
                  <a:cxn ang="0">
                    <a:pos x="346" y="315"/>
                  </a:cxn>
                  <a:cxn ang="0">
                    <a:pos x="358" y="290"/>
                  </a:cxn>
                  <a:cxn ang="0">
                    <a:pos x="374" y="241"/>
                  </a:cxn>
                  <a:cxn ang="0">
                    <a:pos x="386" y="163"/>
                  </a:cxn>
                  <a:cxn ang="0">
                    <a:pos x="403" y="152"/>
                  </a:cxn>
                  <a:cxn ang="0">
                    <a:pos x="415" y="83"/>
                  </a:cxn>
                  <a:cxn ang="0">
                    <a:pos x="431" y="51"/>
                  </a:cxn>
                  <a:cxn ang="0">
                    <a:pos x="443" y="43"/>
                  </a:cxn>
                  <a:cxn ang="0">
                    <a:pos x="460" y="0"/>
                  </a:cxn>
                  <a:cxn ang="0">
                    <a:pos x="472" y="32"/>
                  </a:cxn>
                  <a:cxn ang="0">
                    <a:pos x="484" y="19"/>
                  </a:cxn>
                  <a:cxn ang="0">
                    <a:pos x="500" y="51"/>
                  </a:cxn>
                  <a:cxn ang="0">
                    <a:pos x="513" y="36"/>
                  </a:cxn>
                  <a:cxn ang="0">
                    <a:pos x="529" y="68"/>
                  </a:cxn>
                  <a:cxn ang="0">
                    <a:pos x="541" y="144"/>
                  </a:cxn>
                  <a:cxn ang="0">
                    <a:pos x="557" y="184"/>
                  </a:cxn>
                  <a:cxn ang="0">
                    <a:pos x="570" y="212"/>
                  </a:cxn>
                  <a:cxn ang="0">
                    <a:pos x="586" y="279"/>
                  </a:cxn>
                  <a:cxn ang="0">
                    <a:pos x="598" y="315"/>
                  </a:cxn>
                  <a:cxn ang="0">
                    <a:pos x="614" y="366"/>
                  </a:cxn>
                  <a:cxn ang="0">
                    <a:pos x="626" y="400"/>
                  </a:cxn>
                  <a:cxn ang="0">
                    <a:pos x="643" y="428"/>
                  </a:cxn>
                  <a:cxn ang="0">
                    <a:pos x="655" y="444"/>
                  </a:cxn>
                  <a:cxn ang="0">
                    <a:pos x="671" y="476"/>
                  </a:cxn>
                  <a:cxn ang="0">
                    <a:pos x="683" y="487"/>
                  </a:cxn>
                  <a:cxn ang="0">
                    <a:pos x="700" y="506"/>
                  </a:cxn>
                  <a:cxn ang="0">
                    <a:pos x="712" y="495"/>
                  </a:cxn>
                  <a:cxn ang="0">
                    <a:pos x="728" y="476"/>
                  </a:cxn>
                  <a:cxn ang="0">
                    <a:pos x="740" y="449"/>
                  </a:cxn>
                  <a:cxn ang="0">
                    <a:pos x="753" y="419"/>
                  </a:cxn>
                  <a:cxn ang="0">
                    <a:pos x="769" y="370"/>
                  </a:cxn>
                  <a:cxn ang="0">
                    <a:pos x="781" y="322"/>
                  </a:cxn>
                  <a:cxn ang="0">
                    <a:pos x="797" y="303"/>
                  </a:cxn>
                  <a:cxn ang="0">
                    <a:pos x="810" y="226"/>
                  </a:cxn>
                  <a:cxn ang="0">
                    <a:pos x="826" y="205"/>
                  </a:cxn>
                  <a:cxn ang="0">
                    <a:pos x="838" y="148"/>
                  </a:cxn>
                  <a:cxn ang="0">
                    <a:pos x="854" y="100"/>
                  </a:cxn>
                </a:cxnLst>
                <a:rect l="0" t="0" r="r" b="b"/>
                <a:pathLst>
                  <a:path w="862" h="521">
                    <a:moveTo>
                      <a:pt x="0" y="43"/>
                    </a:moveTo>
                    <a:lnTo>
                      <a:pt x="4" y="43"/>
                    </a:lnTo>
                    <a:lnTo>
                      <a:pt x="12" y="40"/>
                    </a:lnTo>
                    <a:lnTo>
                      <a:pt x="20" y="19"/>
                    </a:lnTo>
                    <a:lnTo>
                      <a:pt x="28" y="11"/>
                    </a:lnTo>
                    <a:lnTo>
                      <a:pt x="33" y="0"/>
                    </a:lnTo>
                    <a:lnTo>
                      <a:pt x="41" y="19"/>
                    </a:lnTo>
                    <a:lnTo>
                      <a:pt x="49" y="30"/>
                    </a:lnTo>
                    <a:lnTo>
                      <a:pt x="57" y="57"/>
                    </a:lnTo>
                    <a:lnTo>
                      <a:pt x="61" y="49"/>
                    </a:lnTo>
                    <a:lnTo>
                      <a:pt x="69" y="25"/>
                    </a:lnTo>
                    <a:lnTo>
                      <a:pt x="77" y="110"/>
                    </a:lnTo>
                    <a:lnTo>
                      <a:pt x="85" y="83"/>
                    </a:lnTo>
                    <a:lnTo>
                      <a:pt x="89" y="116"/>
                    </a:lnTo>
                    <a:lnTo>
                      <a:pt x="98" y="112"/>
                    </a:lnTo>
                    <a:lnTo>
                      <a:pt x="106" y="148"/>
                    </a:lnTo>
                    <a:lnTo>
                      <a:pt x="110" y="169"/>
                    </a:lnTo>
                    <a:lnTo>
                      <a:pt x="118" y="184"/>
                    </a:lnTo>
                    <a:lnTo>
                      <a:pt x="126" y="222"/>
                    </a:lnTo>
                    <a:lnTo>
                      <a:pt x="134" y="231"/>
                    </a:lnTo>
                    <a:lnTo>
                      <a:pt x="138" y="267"/>
                    </a:lnTo>
                    <a:lnTo>
                      <a:pt x="146" y="269"/>
                    </a:lnTo>
                    <a:lnTo>
                      <a:pt x="155" y="303"/>
                    </a:lnTo>
                    <a:lnTo>
                      <a:pt x="163" y="335"/>
                    </a:lnTo>
                    <a:lnTo>
                      <a:pt x="167" y="358"/>
                    </a:lnTo>
                    <a:lnTo>
                      <a:pt x="175" y="354"/>
                    </a:lnTo>
                    <a:lnTo>
                      <a:pt x="183" y="392"/>
                    </a:lnTo>
                    <a:lnTo>
                      <a:pt x="191" y="413"/>
                    </a:lnTo>
                    <a:lnTo>
                      <a:pt x="195" y="419"/>
                    </a:lnTo>
                    <a:lnTo>
                      <a:pt x="203" y="463"/>
                    </a:lnTo>
                    <a:lnTo>
                      <a:pt x="212" y="451"/>
                    </a:lnTo>
                    <a:lnTo>
                      <a:pt x="220" y="463"/>
                    </a:lnTo>
                    <a:lnTo>
                      <a:pt x="224" y="500"/>
                    </a:lnTo>
                    <a:lnTo>
                      <a:pt x="232" y="478"/>
                    </a:lnTo>
                    <a:lnTo>
                      <a:pt x="240" y="464"/>
                    </a:lnTo>
                    <a:lnTo>
                      <a:pt x="244" y="478"/>
                    </a:lnTo>
                    <a:lnTo>
                      <a:pt x="252" y="521"/>
                    </a:lnTo>
                    <a:lnTo>
                      <a:pt x="260" y="480"/>
                    </a:lnTo>
                    <a:lnTo>
                      <a:pt x="268" y="497"/>
                    </a:lnTo>
                    <a:lnTo>
                      <a:pt x="273" y="489"/>
                    </a:lnTo>
                    <a:lnTo>
                      <a:pt x="281" y="464"/>
                    </a:lnTo>
                    <a:lnTo>
                      <a:pt x="289" y="457"/>
                    </a:lnTo>
                    <a:lnTo>
                      <a:pt x="297" y="449"/>
                    </a:lnTo>
                    <a:lnTo>
                      <a:pt x="301" y="449"/>
                    </a:lnTo>
                    <a:lnTo>
                      <a:pt x="309" y="436"/>
                    </a:lnTo>
                    <a:lnTo>
                      <a:pt x="317" y="400"/>
                    </a:lnTo>
                    <a:lnTo>
                      <a:pt x="325" y="377"/>
                    </a:lnTo>
                    <a:lnTo>
                      <a:pt x="330" y="353"/>
                    </a:lnTo>
                    <a:lnTo>
                      <a:pt x="338" y="353"/>
                    </a:lnTo>
                    <a:lnTo>
                      <a:pt x="346" y="315"/>
                    </a:lnTo>
                    <a:lnTo>
                      <a:pt x="354" y="286"/>
                    </a:lnTo>
                    <a:lnTo>
                      <a:pt x="358" y="290"/>
                    </a:lnTo>
                    <a:lnTo>
                      <a:pt x="366" y="256"/>
                    </a:lnTo>
                    <a:lnTo>
                      <a:pt x="374" y="241"/>
                    </a:lnTo>
                    <a:lnTo>
                      <a:pt x="378" y="195"/>
                    </a:lnTo>
                    <a:lnTo>
                      <a:pt x="386" y="163"/>
                    </a:lnTo>
                    <a:lnTo>
                      <a:pt x="395" y="161"/>
                    </a:lnTo>
                    <a:lnTo>
                      <a:pt x="403" y="152"/>
                    </a:lnTo>
                    <a:lnTo>
                      <a:pt x="407" y="125"/>
                    </a:lnTo>
                    <a:lnTo>
                      <a:pt x="415" y="83"/>
                    </a:lnTo>
                    <a:lnTo>
                      <a:pt x="423" y="83"/>
                    </a:lnTo>
                    <a:lnTo>
                      <a:pt x="431" y="51"/>
                    </a:lnTo>
                    <a:lnTo>
                      <a:pt x="435" y="61"/>
                    </a:lnTo>
                    <a:lnTo>
                      <a:pt x="443" y="43"/>
                    </a:lnTo>
                    <a:lnTo>
                      <a:pt x="452" y="43"/>
                    </a:lnTo>
                    <a:lnTo>
                      <a:pt x="460" y="0"/>
                    </a:lnTo>
                    <a:lnTo>
                      <a:pt x="464" y="9"/>
                    </a:lnTo>
                    <a:lnTo>
                      <a:pt x="472" y="32"/>
                    </a:lnTo>
                    <a:lnTo>
                      <a:pt x="480" y="45"/>
                    </a:lnTo>
                    <a:lnTo>
                      <a:pt x="484" y="19"/>
                    </a:lnTo>
                    <a:lnTo>
                      <a:pt x="492" y="40"/>
                    </a:lnTo>
                    <a:lnTo>
                      <a:pt x="500" y="51"/>
                    </a:lnTo>
                    <a:lnTo>
                      <a:pt x="508" y="53"/>
                    </a:lnTo>
                    <a:lnTo>
                      <a:pt x="513" y="36"/>
                    </a:lnTo>
                    <a:lnTo>
                      <a:pt x="521" y="76"/>
                    </a:lnTo>
                    <a:lnTo>
                      <a:pt x="529" y="68"/>
                    </a:lnTo>
                    <a:lnTo>
                      <a:pt x="537" y="98"/>
                    </a:lnTo>
                    <a:lnTo>
                      <a:pt x="541" y="144"/>
                    </a:lnTo>
                    <a:lnTo>
                      <a:pt x="549" y="161"/>
                    </a:lnTo>
                    <a:lnTo>
                      <a:pt x="557" y="184"/>
                    </a:lnTo>
                    <a:lnTo>
                      <a:pt x="565" y="208"/>
                    </a:lnTo>
                    <a:lnTo>
                      <a:pt x="570" y="212"/>
                    </a:lnTo>
                    <a:lnTo>
                      <a:pt x="578" y="237"/>
                    </a:lnTo>
                    <a:lnTo>
                      <a:pt x="586" y="279"/>
                    </a:lnTo>
                    <a:lnTo>
                      <a:pt x="594" y="260"/>
                    </a:lnTo>
                    <a:lnTo>
                      <a:pt x="598" y="315"/>
                    </a:lnTo>
                    <a:lnTo>
                      <a:pt x="606" y="339"/>
                    </a:lnTo>
                    <a:lnTo>
                      <a:pt x="614" y="366"/>
                    </a:lnTo>
                    <a:lnTo>
                      <a:pt x="618" y="358"/>
                    </a:lnTo>
                    <a:lnTo>
                      <a:pt x="626" y="400"/>
                    </a:lnTo>
                    <a:lnTo>
                      <a:pt x="635" y="425"/>
                    </a:lnTo>
                    <a:lnTo>
                      <a:pt x="643" y="428"/>
                    </a:lnTo>
                    <a:lnTo>
                      <a:pt x="647" y="461"/>
                    </a:lnTo>
                    <a:lnTo>
                      <a:pt x="655" y="444"/>
                    </a:lnTo>
                    <a:lnTo>
                      <a:pt x="663" y="468"/>
                    </a:lnTo>
                    <a:lnTo>
                      <a:pt x="671" y="476"/>
                    </a:lnTo>
                    <a:lnTo>
                      <a:pt x="675" y="483"/>
                    </a:lnTo>
                    <a:lnTo>
                      <a:pt x="683" y="487"/>
                    </a:lnTo>
                    <a:lnTo>
                      <a:pt x="692" y="508"/>
                    </a:lnTo>
                    <a:lnTo>
                      <a:pt x="700" y="506"/>
                    </a:lnTo>
                    <a:lnTo>
                      <a:pt x="704" y="487"/>
                    </a:lnTo>
                    <a:lnTo>
                      <a:pt x="712" y="495"/>
                    </a:lnTo>
                    <a:lnTo>
                      <a:pt x="720" y="481"/>
                    </a:lnTo>
                    <a:lnTo>
                      <a:pt x="728" y="476"/>
                    </a:lnTo>
                    <a:lnTo>
                      <a:pt x="732" y="445"/>
                    </a:lnTo>
                    <a:lnTo>
                      <a:pt x="740" y="449"/>
                    </a:lnTo>
                    <a:lnTo>
                      <a:pt x="748" y="444"/>
                    </a:lnTo>
                    <a:lnTo>
                      <a:pt x="753" y="419"/>
                    </a:lnTo>
                    <a:lnTo>
                      <a:pt x="761" y="389"/>
                    </a:lnTo>
                    <a:lnTo>
                      <a:pt x="769" y="370"/>
                    </a:lnTo>
                    <a:lnTo>
                      <a:pt x="777" y="368"/>
                    </a:lnTo>
                    <a:lnTo>
                      <a:pt x="781" y="322"/>
                    </a:lnTo>
                    <a:lnTo>
                      <a:pt x="789" y="309"/>
                    </a:lnTo>
                    <a:lnTo>
                      <a:pt x="797" y="303"/>
                    </a:lnTo>
                    <a:lnTo>
                      <a:pt x="805" y="265"/>
                    </a:lnTo>
                    <a:lnTo>
                      <a:pt x="810" y="226"/>
                    </a:lnTo>
                    <a:lnTo>
                      <a:pt x="818" y="229"/>
                    </a:lnTo>
                    <a:lnTo>
                      <a:pt x="826" y="205"/>
                    </a:lnTo>
                    <a:lnTo>
                      <a:pt x="834" y="167"/>
                    </a:lnTo>
                    <a:lnTo>
                      <a:pt x="838" y="148"/>
                    </a:lnTo>
                    <a:lnTo>
                      <a:pt x="846" y="138"/>
                    </a:lnTo>
                    <a:lnTo>
                      <a:pt x="854" y="100"/>
                    </a:lnTo>
                    <a:lnTo>
                      <a:pt x="862" y="91"/>
                    </a:lnTo>
                  </a:path>
                </a:pathLst>
              </a:custGeom>
              <a:noFill/>
              <a:ln w="6350">
                <a:solidFill>
                  <a:srgbClr val="00BFB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1105499" y="2098938"/>
              <a:ext cx="22092" cy="2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1013777" y="2084511"/>
              <a:ext cx="48835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50"/>
            <p:cNvSpPr>
              <a:spLocks noChangeShapeType="1"/>
            </p:cNvSpPr>
            <p:nvPr/>
          </p:nvSpPr>
          <p:spPr bwMode="auto">
            <a:xfrm>
              <a:off x="1105499" y="1978569"/>
              <a:ext cx="22092" cy="26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52"/>
            <p:cNvSpPr>
              <a:spLocks noChangeArrowheads="1"/>
            </p:cNvSpPr>
            <p:nvPr/>
          </p:nvSpPr>
          <p:spPr bwMode="auto">
            <a:xfrm>
              <a:off x="978473" y="1957309"/>
              <a:ext cx="100811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 flipV="1">
              <a:off x="1105499" y="1978040"/>
              <a:ext cx="1381" cy="12182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55"/>
            <p:cNvSpPr>
              <a:spLocks noChangeArrowheads="1"/>
            </p:cNvSpPr>
            <p:nvPr/>
          </p:nvSpPr>
          <p:spPr bwMode="auto">
            <a:xfrm>
              <a:off x="3709448" y="1816409"/>
              <a:ext cx="90009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55"/>
            <p:cNvSpPr>
              <a:spLocks noChangeArrowheads="1"/>
            </p:cNvSpPr>
            <p:nvPr/>
          </p:nvSpPr>
          <p:spPr bwMode="auto">
            <a:xfrm>
              <a:off x="3709448" y="1954658"/>
              <a:ext cx="84452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3709448" y="2112333"/>
              <a:ext cx="96359" cy="28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47800" y="990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Four time series of length 250 and with a cardinality of 256. Naively all require 250 bytes to represent, but they have different </a:t>
            </a:r>
            <a:r>
              <a:rPr lang="en-US" sz="1600" i="1" dirty="0" smtClean="0"/>
              <a:t>description lengths.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grpSp>
        <p:nvGrpSpPr>
          <p:cNvPr id="3" name="Group 262"/>
          <p:cNvGrpSpPr/>
          <p:nvPr/>
        </p:nvGrpSpPr>
        <p:grpSpPr>
          <a:xfrm>
            <a:off x="1524000" y="1191042"/>
            <a:ext cx="6553200" cy="4142958"/>
            <a:chOff x="4200784" y="1657351"/>
            <a:chExt cx="2911216" cy="629085"/>
          </a:xfrm>
        </p:grpSpPr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375379" y="2263069"/>
              <a:ext cx="2848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4834806" y="2263069"/>
              <a:ext cx="56970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5306651" y="2263069"/>
              <a:ext cx="8545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5795052" y="2263069"/>
              <a:ext cx="8545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150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6283452" y="2263069"/>
              <a:ext cx="8545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200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6771853" y="2263067"/>
              <a:ext cx="8545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91935" y="2252462"/>
              <a:ext cx="2435106" cy="2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91935" y="2252462"/>
              <a:ext cx="2435106" cy="2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4391935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4874817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V="1">
              <a:off x="5363218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V="1">
              <a:off x="5851619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V="1">
              <a:off x="6338639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 flipV="1">
              <a:off x="6827040" y="2231247"/>
              <a:ext cx="1380" cy="212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4391935" y="2252462"/>
              <a:ext cx="22075" cy="2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 flipH="1">
              <a:off x="6799447" y="2252462"/>
              <a:ext cx="27593" cy="2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57"/>
            <p:cNvSpPr>
              <a:spLocks noChangeShapeType="1"/>
            </p:cNvSpPr>
            <p:nvPr/>
          </p:nvSpPr>
          <p:spPr bwMode="auto">
            <a:xfrm>
              <a:off x="4391935" y="2252462"/>
              <a:ext cx="2435106" cy="2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Freeform 60"/>
            <p:cNvSpPr>
              <a:spLocks/>
            </p:cNvSpPr>
            <p:nvPr/>
          </p:nvSpPr>
          <p:spPr bwMode="auto">
            <a:xfrm>
              <a:off x="4397453" y="1880779"/>
              <a:ext cx="1240317" cy="226434"/>
            </a:xfrm>
            <a:custGeom>
              <a:avLst/>
              <a:gdLst/>
              <a:ahLst/>
              <a:cxnLst>
                <a:cxn ang="0">
                  <a:pos x="16" y="224"/>
                </a:cxn>
                <a:cxn ang="0">
                  <a:pos x="37" y="222"/>
                </a:cxn>
                <a:cxn ang="0">
                  <a:pos x="57" y="220"/>
                </a:cxn>
                <a:cxn ang="0">
                  <a:pos x="77" y="211"/>
                </a:cxn>
                <a:cxn ang="0">
                  <a:pos x="102" y="203"/>
                </a:cxn>
                <a:cxn ang="0">
                  <a:pos x="122" y="196"/>
                </a:cxn>
                <a:cxn ang="0">
                  <a:pos x="142" y="198"/>
                </a:cxn>
                <a:cxn ang="0">
                  <a:pos x="163" y="190"/>
                </a:cxn>
                <a:cxn ang="0">
                  <a:pos x="183" y="177"/>
                </a:cxn>
                <a:cxn ang="0">
                  <a:pos x="207" y="175"/>
                </a:cxn>
                <a:cxn ang="0">
                  <a:pos x="228" y="175"/>
                </a:cxn>
                <a:cxn ang="0">
                  <a:pos x="248" y="164"/>
                </a:cxn>
                <a:cxn ang="0">
                  <a:pos x="268" y="160"/>
                </a:cxn>
                <a:cxn ang="0">
                  <a:pos x="289" y="154"/>
                </a:cxn>
                <a:cxn ang="0">
                  <a:pos x="313" y="145"/>
                </a:cxn>
                <a:cxn ang="0">
                  <a:pos x="334" y="148"/>
                </a:cxn>
                <a:cxn ang="0">
                  <a:pos x="354" y="137"/>
                </a:cxn>
                <a:cxn ang="0">
                  <a:pos x="374" y="133"/>
                </a:cxn>
                <a:cxn ang="0">
                  <a:pos x="395" y="126"/>
                </a:cxn>
                <a:cxn ang="0">
                  <a:pos x="419" y="122"/>
                </a:cxn>
                <a:cxn ang="0">
                  <a:pos x="439" y="114"/>
                </a:cxn>
                <a:cxn ang="0">
                  <a:pos x="460" y="109"/>
                </a:cxn>
                <a:cxn ang="0">
                  <a:pos x="480" y="103"/>
                </a:cxn>
                <a:cxn ang="0">
                  <a:pos x="500" y="99"/>
                </a:cxn>
                <a:cxn ang="0">
                  <a:pos x="525" y="95"/>
                </a:cxn>
                <a:cxn ang="0">
                  <a:pos x="545" y="88"/>
                </a:cxn>
                <a:cxn ang="0">
                  <a:pos x="565" y="80"/>
                </a:cxn>
                <a:cxn ang="0">
                  <a:pos x="586" y="80"/>
                </a:cxn>
                <a:cxn ang="0">
                  <a:pos x="610" y="74"/>
                </a:cxn>
                <a:cxn ang="0">
                  <a:pos x="631" y="71"/>
                </a:cxn>
                <a:cxn ang="0">
                  <a:pos x="651" y="59"/>
                </a:cxn>
                <a:cxn ang="0">
                  <a:pos x="671" y="61"/>
                </a:cxn>
                <a:cxn ang="0">
                  <a:pos x="692" y="50"/>
                </a:cxn>
                <a:cxn ang="0">
                  <a:pos x="716" y="44"/>
                </a:cxn>
                <a:cxn ang="0">
                  <a:pos x="736" y="38"/>
                </a:cxn>
                <a:cxn ang="0">
                  <a:pos x="757" y="31"/>
                </a:cxn>
                <a:cxn ang="0">
                  <a:pos x="777" y="29"/>
                </a:cxn>
                <a:cxn ang="0">
                  <a:pos x="797" y="25"/>
                </a:cxn>
                <a:cxn ang="0">
                  <a:pos x="822" y="18"/>
                </a:cxn>
                <a:cxn ang="0">
                  <a:pos x="842" y="10"/>
                </a:cxn>
                <a:cxn ang="0">
                  <a:pos x="862" y="4"/>
                </a:cxn>
                <a:cxn ang="0">
                  <a:pos x="883" y="4"/>
                </a:cxn>
              </a:cxnLst>
              <a:rect l="0" t="0" r="r" b="b"/>
              <a:pathLst>
                <a:path w="899" h="226">
                  <a:moveTo>
                    <a:pt x="0" y="226"/>
                  </a:moveTo>
                  <a:lnTo>
                    <a:pt x="8" y="224"/>
                  </a:lnTo>
                  <a:lnTo>
                    <a:pt x="16" y="224"/>
                  </a:lnTo>
                  <a:lnTo>
                    <a:pt x="20" y="224"/>
                  </a:lnTo>
                  <a:lnTo>
                    <a:pt x="28" y="220"/>
                  </a:lnTo>
                  <a:lnTo>
                    <a:pt x="37" y="222"/>
                  </a:lnTo>
                  <a:lnTo>
                    <a:pt x="45" y="220"/>
                  </a:lnTo>
                  <a:lnTo>
                    <a:pt x="49" y="211"/>
                  </a:lnTo>
                  <a:lnTo>
                    <a:pt x="57" y="220"/>
                  </a:lnTo>
                  <a:lnTo>
                    <a:pt x="65" y="220"/>
                  </a:lnTo>
                  <a:lnTo>
                    <a:pt x="73" y="213"/>
                  </a:lnTo>
                  <a:lnTo>
                    <a:pt x="77" y="211"/>
                  </a:lnTo>
                  <a:lnTo>
                    <a:pt x="85" y="209"/>
                  </a:lnTo>
                  <a:lnTo>
                    <a:pt x="94" y="205"/>
                  </a:lnTo>
                  <a:lnTo>
                    <a:pt x="102" y="203"/>
                  </a:lnTo>
                  <a:lnTo>
                    <a:pt x="106" y="200"/>
                  </a:lnTo>
                  <a:lnTo>
                    <a:pt x="114" y="201"/>
                  </a:lnTo>
                  <a:lnTo>
                    <a:pt x="122" y="196"/>
                  </a:lnTo>
                  <a:lnTo>
                    <a:pt x="126" y="194"/>
                  </a:lnTo>
                  <a:lnTo>
                    <a:pt x="134" y="194"/>
                  </a:lnTo>
                  <a:lnTo>
                    <a:pt x="142" y="198"/>
                  </a:lnTo>
                  <a:lnTo>
                    <a:pt x="151" y="194"/>
                  </a:lnTo>
                  <a:lnTo>
                    <a:pt x="155" y="188"/>
                  </a:lnTo>
                  <a:lnTo>
                    <a:pt x="163" y="190"/>
                  </a:lnTo>
                  <a:lnTo>
                    <a:pt x="171" y="186"/>
                  </a:lnTo>
                  <a:lnTo>
                    <a:pt x="179" y="186"/>
                  </a:lnTo>
                  <a:lnTo>
                    <a:pt x="183" y="177"/>
                  </a:lnTo>
                  <a:lnTo>
                    <a:pt x="191" y="181"/>
                  </a:lnTo>
                  <a:lnTo>
                    <a:pt x="199" y="177"/>
                  </a:lnTo>
                  <a:lnTo>
                    <a:pt x="207" y="175"/>
                  </a:lnTo>
                  <a:lnTo>
                    <a:pt x="212" y="173"/>
                  </a:lnTo>
                  <a:lnTo>
                    <a:pt x="220" y="175"/>
                  </a:lnTo>
                  <a:lnTo>
                    <a:pt x="228" y="175"/>
                  </a:lnTo>
                  <a:lnTo>
                    <a:pt x="236" y="175"/>
                  </a:lnTo>
                  <a:lnTo>
                    <a:pt x="240" y="167"/>
                  </a:lnTo>
                  <a:lnTo>
                    <a:pt x="248" y="164"/>
                  </a:lnTo>
                  <a:lnTo>
                    <a:pt x="256" y="165"/>
                  </a:lnTo>
                  <a:lnTo>
                    <a:pt x="260" y="162"/>
                  </a:lnTo>
                  <a:lnTo>
                    <a:pt x="268" y="160"/>
                  </a:lnTo>
                  <a:lnTo>
                    <a:pt x="277" y="162"/>
                  </a:lnTo>
                  <a:lnTo>
                    <a:pt x="285" y="158"/>
                  </a:lnTo>
                  <a:lnTo>
                    <a:pt x="289" y="154"/>
                  </a:lnTo>
                  <a:lnTo>
                    <a:pt x="297" y="152"/>
                  </a:lnTo>
                  <a:lnTo>
                    <a:pt x="305" y="150"/>
                  </a:lnTo>
                  <a:lnTo>
                    <a:pt x="313" y="145"/>
                  </a:lnTo>
                  <a:lnTo>
                    <a:pt x="317" y="145"/>
                  </a:lnTo>
                  <a:lnTo>
                    <a:pt x="325" y="145"/>
                  </a:lnTo>
                  <a:lnTo>
                    <a:pt x="334" y="148"/>
                  </a:lnTo>
                  <a:lnTo>
                    <a:pt x="342" y="143"/>
                  </a:lnTo>
                  <a:lnTo>
                    <a:pt x="346" y="137"/>
                  </a:lnTo>
                  <a:lnTo>
                    <a:pt x="354" y="137"/>
                  </a:lnTo>
                  <a:lnTo>
                    <a:pt x="362" y="139"/>
                  </a:lnTo>
                  <a:lnTo>
                    <a:pt x="370" y="133"/>
                  </a:lnTo>
                  <a:lnTo>
                    <a:pt x="374" y="133"/>
                  </a:lnTo>
                  <a:lnTo>
                    <a:pt x="382" y="127"/>
                  </a:lnTo>
                  <a:lnTo>
                    <a:pt x="391" y="129"/>
                  </a:lnTo>
                  <a:lnTo>
                    <a:pt x="395" y="126"/>
                  </a:lnTo>
                  <a:lnTo>
                    <a:pt x="403" y="126"/>
                  </a:lnTo>
                  <a:lnTo>
                    <a:pt x="411" y="126"/>
                  </a:lnTo>
                  <a:lnTo>
                    <a:pt x="419" y="122"/>
                  </a:lnTo>
                  <a:lnTo>
                    <a:pt x="423" y="120"/>
                  </a:lnTo>
                  <a:lnTo>
                    <a:pt x="431" y="124"/>
                  </a:lnTo>
                  <a:lnTo>
                    <a:pt x="439" y="114"/>
                  </a:lnTo>
                  <a:lnTo>
                    <a:pt x="447" y="112"/>
                  </a:lnTo>
                  <a:lnTo>
                    <a:pt x="452" y="116"/>
                  </a:lnTo>
                  <a:lnTo>
                    <a:pt x="460" y="109"/>
                  </a:lnTo>
                  <a:lnTo>
                    <a:pt x="468" y="110"/>
                  </a:lnTo>
                  <a:lnTo>
                    <a:pt x="476" y="109"/>
                  </a:lnTo>
                  <a:lnTo>
                    <a:pt x="480" y="103"/>
                  </a:lnTo>
                  <a:lnTo>
                    <a:pt x="488" y="107"/>
                  </a:lnTo>
                  <a:lnTo>
                    <a:pt x="496" y="101"/>
                  </a:lnTo>
                  <a:lnTo>
                    <a:pt x="500" y="99"/>
                  </a:lnTo>
                  <a:lnTo>
                    <a:pt x="508" y="97"/>
                  </a:lnTo>
                  <a:lnTo>
                    <a:pt x="517" y="97"/>
                  </a:lnTo>
                  <a:lnTo>
                    <a:pt x="525" y="95"/>
                  </a:lnTo>
                  <a:lnTo>
                    <a:pt x="529" y="95"/>
                  </a:lnTo>
                  <a:lnTo>
                    <a:pt x="537" y="97"/>
                  </a:lnTo>
                  <a:lnTo>
                    <a:pt x="545" y="88"/>
                  </a:lnTo>
                  <a:lnTo>
                    <a:pt x="553" y="88"/>
                  </a:lnTo>
                  <a:lnTo>
                    <a:pt x="557" y="84"/>
                  </a:lnTo>
                  <a:lnTo>
                    <a:pt x="565" y="80"/>
                  </a:lnTo>
                  <a:lnTo>
                    <a:pt x="574" y="82"/>
                  </a:lnTo>
                  <a:lnTo>
                    <a:pt x="582" y="78"/>
                  </a:lnTo>
                  <a:lnTo>
                    <a:pt x="586" y="80"/>
                  </a:lnTo>
                  <a:lnTo>
                    <a:pt x="594" y="76"/>
                  </a:lnTo>
                  <a:lnTo>
                    <a:pt x="602" y="76"/>
                  </a:lnTo>
                  <a:lnTo>
                    <a:pt x="610" y="74"/>
                  </a:lnTo>
                  <a:lnTo>
                    <a:pt x="614" y="69"/>
                  </a:lnTo>
                  <a:lnTo>
                    <a:pt x="622" y="74"/>
                  </a:lnTo>
                  <a:lnTo>
                    <a:pt x="631" y="71"/>
                  </a:lnTo>
                  <a:lnTo>
                    <a:pt x="635" y="65"/>
                  </a:lnTo>
                  <a:lnTo>
                    <a:pt x="643" y="65"/>
                  </a:lnTo>
                  <a:lnTo>
                    <a:pt x="651" y="59"/>
                  </a:lnTo>
                  <a:lnTo>
                    <a:pt x="659" y="61"/>
                  </a:lnTo>
                  <a:lnTo>
                    <a:pt x="663" y="59"/>
                  </a:lnTo>
                  <a:lnTo>
                    <a:pt x="671" y="61"/>
                  </a:lnTo>
                  <a:lnTo>
                    <a:pt x="679" y="54"/>
                  </a:lnTo>
                  <a:lnTo>
                    <a:pt x="687" y="52"/>
                  </a:lnTo>
                  <a:lnTo>
                    <a:pt x="692" y="50"/>
                  </a:lnTo>
                  <a:lnTo>
                    <a:pt x="700" y="46"/>
                  </a:lnTo>
                  <a:lnTo>
                    <a:pt x="708" y="48"/>
                  </a:lnTo>
                  <a:lnTo>
                    <a:pt x="716" y="44"/>
                  </a:lnTo>
                  <a:lnTo>
                    <a:pt x="720" y="40"/>
                  </a:lnTo>
                  <a:lnTo>
                    <a:pt x="728" y="40"/>
                  </a:lnTo>
                  <a:lnTo>
                    <a:pt x="736" y="38"/>
                  </a:lnTo>
                  <a:lnTo>
                    <a:pt x="744" y="42"/>
                  </a:lnTo>
                  <a:lnTo>
                    <a:pt x="748" y="36"/>
                  </a:lnTo>
                  <a:lnTo>
                    <a:pt x="757" y="31"/>
                  </a:lnTo>
                  <a:lnTo>
                    <a:pt x="765" y="29"/>
                  </a:lnTo>
                  <a:lnTo>
                    <a:pt x="769" y="27"/>
                  </a:lnTo>
                  <a:lnTo>
                    <a:pt x="777" y="29"/>
                  </a:lnTo>
                  <a:lnTo>
                    <a:pt x="785" y="27"/>
                  </a:lnTo>
                  <a:lnTo>
                    <a:pt x="793" y="27"/>
                  </a:lnTo>
                  <a:lnTo>
                    <a:pt x="797" y="25"/>
                  </a:lnTo>
                  <a:lnTo>
                    <a:pt x="805" y="25"/>
                  </a:lnTo>
                  <a:lnTo>
                    <a:pt x="814" y="21"/>
                  </a:lnTo>
                  <a:lnTo>
                    <a:pt x="822" y="18"/>
                  </a:lnTo>
                  <a:lnTo>
                    <a:pt x="826" y="18"/>
                  </a:lnTo>
                  <a:lnTo>
                    <a:pt x="834" y="14"/>
                  </a:lnTo>
                  <a:lnTo>
                    <a:pt x="842" y="10"/>
                  </a:lnTo>
                  <a:lnTo>
                    <a:pt x="850" y="10"/>
                  </a:lnTo>
                  <a:lnTo>
                    <a:pt x="854" y="10"/>
                  </a:lnTo>
                  <a:lnTo>
                    <a:pt x="862" y="4"/>
                  </a:lnTo>
                  <a:lnTo>
                    <a:pt x="871" y="2"/>
                  </a:lnTo>
                  <a:lnTo>
                    <a:pt x="879" y="6"/>
                  </a:lnTo>
                  <a:lnTo>
                    <a:pt x="883" y="4"/>
                  </a:lnTo>
                  <a:lnTo>
                    <a:pt x="891" y="0"/>
                  </a:lnTo>
                  <a:lnTo>
                    <a:pt x="899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Freeform 61"/>
            <p:cNvSpPr>
              <a:spLocks/>
            </p:cNvSpPr>
            <p:nvPr/>
          </p:nvSpPr>
          <p:spPr bwMode="auto">
            <a:xfrm>
              <a:off x="5637769" y="1657351"/>
              <a:ext cx="1189269" cy="223428"/>
            </a:xfrm>
            <a:custGeom>
              <a:avLst/>
              <a:gdLst/>
              <a:ahLst/>
              <a:cxnLst>
                <a:cxn ang="0">
                  <a:pos x="4" y="212"/>
                </a:cxn>
                <a:cxn ang="0">
                  <a:pos x="20" y="214"/>
                </a:cxn>
                <a:cxn ang="0">
                  <a:pos x="33" y="216"/>
                </a:cxn>
                <a:cxn ang="0">
                  <a:pos x="49" y="204"/>
                </a:cxn>
                <a:cxn ang="0">
                  <a:pos x="61" y="204"/>
                </a:cxn>
                <a:cxn ang="0">
                  <a:pos x="77" y="208"/>
                </a:cxn>
                <a:cxn ang="0">
                  <a:pos x="89" y="201"/>
                </a:cxn>
                <a:cxn ang="0">
                  <a:pos x="106" y="199"/>
                </a:cxn>
                <a:cxn ang="0">
                  <a:pos x="118" y="195"/>
                </a:cxn>
                <a:cxn ang="0">
                  <a:pos x="134" y="187"/>
                </a:cxn>
                <a:cxn ang="0">
                  <a:pos x="146" y="180"/>
                </a:cxn>
                <a:cxn ang="0">
                  <a:pos x="163" y="182"/>
                </a:cxn>
                <a:cxn ang="0">
                  <a:pos x="175" y="174"/>
                </a:cxn>
                <a:cxn ang="0">
                  <a:pos x="191" y="172"/>
                </a:cxn>
                <a:cxn ang="0">
                  <a:pos x="203" y="168"/>
                </a:cxn>
                <a:cxn ang="0">
                  <a:pos x="220" y="165"/>
                </a:cxn>
                <a:cxn ang="0">
                  <a:pos x="232" y="155"/>
                </a:cxn>
                <a:cxn ang="0">
                  <a:pos x="244" y="157"/>
                </a:cxn>
                <a:cxn ang="0">
                  <a:pos x="260" y="157"/>
                </a:cxn>
                <a:cxn ang="0">
                  <a:pos x="273" y="151"/>
                </a:cxn>
                <a:cxn ang="0">
                  <a:pos x="289" y="144"/>
                </a:cxn>
                <a:cxn ang="0">
                  <a:pos x="301" y="138"/>
                </a:cxn>
                <a:cxn ang="0">
                  <a:pos x="317" y="138"/>
                </a:cxn>
                <a:cxn ang="0">
                  <a:pos x="330" y="129"/>
                </a:cxn>
                <a:cxn ang="0">
                  <a:pos x="346" y="127"/>
                </a:cxn>
                <a:cxn ang="0">
                  <a:pos x="358" y="129"/>
                </a:cxn>
                <a:cxn ang="0">
                  <a:pos x="374" y="127"/>
                </a:cxn>
                <a:cxn ang="0">
                  <a:pos x="386" y="117"/>
                </a:cxn>
                <a:cxn ang="0">
                  <a:pos x="403" y="121"/>
                </a:cxn>
                <a:cxn ang="0">
                  <a:pos x="415" y="110"/>
                </a:cxn>
                <a:cxn ang="0">
                  <a:pos x="431" y="110"/>
                </a:cxn>
                <a:cxn ang="0">
                  <a:pos x="443" y="102"/>
                </a:cxn>
                <a:cxn ang="0">
                  <a:pos x="460" y="102"/>
                </a:cxn>
                <a:cxn ang="0">
                  <a:pos x="472" y="100"/>
                </a:cxn>
                <a:cxn ang="0">
                  <a:pos x="484" y="96"/>
                </a:cxn>
                <a:cxn ang="0">
                  <a:pos x="500" y="91"/>
                </a:cxn>
                <a:cxn ang="0">
                  <a:pos x="513" y="85"/>
                </a:cxn>
                <a:cxn ang="0">
                  <a:pos x="529" y="85"/>
                </a:cxn>
                <a:cxn ang="0">
                  <a:pos x="541" y="79"/>
                </a:cxn>
                <a:cxn ang="0">
                  <a:pos x="557" y="77"/>
                </a:cxn>
                <a:cxn ang="0">
                  <a:pos x="570" y="74"/>
                </a:cxn>
                <a:cxn ang="0">
                  <a:pos x="586" y="72"/>
                </a:cxn>
                <a:cxn ang="0">
                  <a:pos x="598" y="64"/>
                </a:cxn>
                <a:cxn ang="0">
                  <a:pos x="614" y="64"/>
                </a:cxn>
                <a:cxn ang="0">
                  <a:pos x="626" y="57"/>
                </a:cxn>
                <a:cxn ang="0">
                  <a:pos x="643" y="53"/>
                </a:cxn>
                <a:cxn ang="0">
                  <a:pos x="655" y="53"/>
                </a:cxn>
                <a:cxn ang="0">
                  <a:pos x="671" y="49"/>
                </a:cxn>
                <a:cxn ang="0">
                  <a:pos x="683" y="41"/>
                </a:cxn>
                <a:cxn ang="0">
                  <a:pos x="700" y="41"/>
                </a:cxn>
                <a:cxn ang="0">
                  <a:pos x="712" y="28"/>
                </a:cxn>
                <a:cxn ang="0">
                  <a:pos x="728" y="36"/>
                </a:cxn>
                <a:cxn ang="0">
                  <a:pos x="740" y="28"/>
                </a:cxn>
                <a:cxn ang="0">
                  <a:pos x="753" y="22"/>
                </a:cxn>
                <a:cxn ang="0">
                  <a:pos x="769" y="22"/>
                </a:cxn>
                <a:cxn ang="0">
                  <a:pos x="781" y="21"/>
                </a:cxn>
                <a:cxn ang="0">
                  <a:pos x="797" y="17"/>
                </a:cxn>
                <a:cxn ang="0">
                  <a:pos x="810" y="11"/>
                </a:cxn>
                <a:cxn ang="0">
                  <a:pos x="826" y="5"/>
                </a:cxn>
                <a:cxn ang="0">
                  <a:pos x="838" y="3"/>
                </a:cxn>
                <a:cxn ang="0">
                  <a:pos x="854" y="0"/>
                </a:cxn>
              </a:cxnLst>
              <a:rect l="0" t="0" r="r" b="b"/>
              <a:pathLst>
                <a:path w="862" h="223">
                  <a:moveTo>
                    <a:pt x="0" y="223"/>
                  </a:moveTo>
                  <a:lnTo>
                    <a:pt x="4" y="212"/>
                  </a:lnTo>
                  <a:lnTo>
                    <a:pt x="12" y="216"/>
                  </a:lnTo>
                  <a:lnTo>
                    <a:pt x="20" y="214"/>
                  </a:lnTo>
                  <a:lnTo>
                    <a:pt x="28" y="214"/>
                  </a:lnTo>
                  <a:lnTo>
                    <a:pt x="33" y="216"/>
                  </a:lnTo>
                  <a:lnTo>
                    <a:pt x="41" y="208"/>
                  </a:lnTo>
                  <a:lnTo>
                    <a:pt x="49" y="204"/>
                  </a:lnTo>
                  <a:lnTo>
                    <a:pt x="57" y="210"/>
                  </a:lnTo>
                  <a:lnTo>
                    <a:pt x="61" y="204"/>
                  </a:lnTo>
                  <a:lnTo>
                    <a:pt x="69" y="204"/>
                  </a:lnTo>
                  <a:lnTo>
                    <a:pt x="77" y="208"/>
                  </a:lnTo>
                  <a:lnTo>
                    <a:pt x="85" y="201"/>
                  </a:lnTo>
                  <a:lnTo>
                    <a:pt x="89" y="201"/>
                  </a:lnTo>
                  <a:lnTo>
                    <a:pt x="98" y="195"/>
                  </a:lnTo>
                  <a:lnTo>
                    <a:pt x="106" y="199"/>
                  </a:lnTo>
                  <a:lnTo>
                    <a:pt x="110" y="191"/>
                  </a:lnTo>
                  <a:lnTo>
                    <a:pt x="118" y="195"/>
                  </a:lnTo>
                  <a:lnTo>
                    <a:pt x="126" y="189"/>
                  </a:lnTo>
                  <a:lnTo>
                    <a:pt x="134" y="187"/>
                  </a:lnTo>
                  <a:lnTo>
                    <a:pt x="138" y="184"/>
                  </a:lnTo>
                  <a:lnTo>
                    <a:pt x="146" y="180"/>
                  </a:lnTo>
                  <a:lnTo>
                    <a:pt x="155" y="182"/>
                  </a:lnTo>
                  <a:lnTo>
                    <a:pt x="163" y="182"/>
                  </a:lnTo>
                  <a:lnTo>
                    <a:pt x="167" y="178"/>
                  </a:lnTo>
                  <a:lnTo>
                    <a:pt x="175" y="174"/>
                  </a:lnTo>
                  <a:lnTo>
                    <a:pt x="183" y="168"/>
                  </a:lnTo>
                  <a:lnTo>
                    <a:pt x="191" y="172"/>
                  </a:lnTo>
                  <a:lnTo>
                    <a:pt x="195" y="174"/>
                  </a:lnTo>
                  <a:lnTo>
                    <a:pt x="203" y="168"/>
                  </a:lnTo>
                  <a:lnTo>
                    <a:pt x="212" y="165"/>
                  </a:lnTo>
                  <a:lnTo>
                    <a:pt x="220" y="165"/>
                  </a:lnTo>
                  <a:lnTo>
                    <a:pt x="224" y="165"/>
                  </a:lnTo>
                  <a:lnTo>
                    <a:pt x="232" y="155"/>
                  </a:lnTo>
                  <a:lnTo>
                    <a:pt x="240" y="161"/>
                  </a:lnTo>
                  <a:lnTo>
                    <a:pt x="244" y="157"/>
                  </a:lnTo>
                  <a:lnTo>
                    <a:pt x="252" y="157"/>
                  </a:lnTo>
                  <a:lnTo>
                    <a:pt x="260" y="157"/>
                  </a:lnTo>
                  <a:lnTo>
                    <a:pt x="268" y="151"/>
                  </a:lnTo>
                  <a:lnTo>
                    <a:pt x="273" y="151"/>
                  </a:lnTo>
                  <a:lnTo>
                    <a:pt x="281" y="151"/>
                  </a:lnTo>
                  <a:lnTo>
                    <a:pt x="289" y="144"/>
                  </a:lnTo>
                  <a:lnTo>
                    <a:pt x="297" y="140"/>
                  </a:lnTo>
                  <a:lnTo>
                    <a:pt x="301" y="138"/>
                  </a:lnTo>
                  <a:lnTo>
                    <a:pt x="309" y="142"/>
                  </a:lnTo>
                  <a:lnTo>
                    <a:pt x="317" y="138"/>
                  </a:lnTo>
                  <a:lnTo>
                    <a:pt x="325" y="134"/>
                  </a:lnTo>
                  <a:lnTo>
                    <a:pt x="330" y="129"/>
                  </a:lnTo>
                  <a:lnTo>
                    <a:pt x="338" y="131"/>
                  </a:lnTo>
                  <a:lnTo>
                    <a:pt x="346" y="127"/>
                  </a:lnTo>
                  <a:lnTo>
                    <a:pt x="354" y="132"/>
                  </a:lnTo>
                  <a:lnTo>
                    <a:pt x="358" y="129"/>
                  </a:lnTo>
                  <a:lnTo>
                    <a:pt x="366" y="127"/>
                  </a:lnTo>
                  <a:lnTo>
                    <a:pt x="374" y="127"/>
                  </a:lnTo>
                  <a:lnTo>
                    <a:pt x="378" y="125"/>
                  </a:lnTo>
                  <a:lnTo>
                    <a:pt x="386" y="117"/>
                  </a:lnTo>
                  <a:lnTo>
                    <a:pt x="395" y="121"/>
                  </a:lnTo>
                  <a:lnTo>
                    <a:pt x="403" y="121"/>
                  </a:lnTo>
                  <a:lnTo>
                    <a:pt x="407" y="115"/>
                  </a:lnTo>
                  <a:lnTo>
                    <a:pt x="415" y="110"/>
                  </a:lnTo>
                  <a:lnTo>
                    <a:pt x="423" y="110"/>
                  </a:lnTo>
                  <a:lnTo>
                    <a:pt x="431" y="110"/>
                  </a:lnTo>
                  <a:lnTo>
                    <a:pt x="435" y="108"/>
                  </a:lnTo>
                  <a:lnTo>
                    <a:pt x="443" y="102"/>
                  </a:lnTo>
                  <a:lnTo>
                    <a:pt x="452" y="102"/>
                  </a:lnTo>
                  <a:lnTo>
                    <a:pt x="460" y="102"/>
                  </a:lnTo>
                  <a:lnTo>
                    <a:pt x="464" y="102"/>
                  </a:lnTo>
                  <a:lnTo>
                    <a:pt x="472" y="100"/>
                  </a:lnTo>
                  <a:lnTo>
                    <a:pt x="480" y="98"/>
                  </a:lnTo>
                  <a:lnTo>
                    <a:pt x="484" y="96"/>
                  </a:lnTo>
                  <a:lnTo>
                    <a:pt x="492" y="94"/>
                  </a:lnTo>
                  <a:lnTo>
                    <a:pt x="500" y="91"/>
                  </a:lnTo>
                  <a:lnTo>
                    <a:pt x="508" y="91"/>
                  </a:lnTo>
                  <a:lnTo>
                    <a:pt x="513" y="85"/>
                  </a:lnTo>
                  <a:lnTo>
                    <a:pt x="521" y="87"/>
                  </a:lnTo>
                  <a:lnTo>
                    <a:pt x="529" y="85"/>
                  </a:lnTo>
                  <a:lnTo>
                    <a:pt x="537" y="83"/>
                  </a:lnTo>
                  <a:lnTo>
                    <a:pt x="541" y="79"/>
                  </a:lnTo>
                  <a:lnTo>
                    <a:pt x="549" y="74"/>
                  </a:lnTo>
                  <a:lnTo>
                    <a:pt x="557" y="77"/>
                  </a:lnTo>
                  <a:lnTo>
                    <a:pt x="565" y="72"/>
                  </a:lnTo>
                  <a:lnTo>
                    <a:pt x="570" y="74"/>
                  </a:lnTo>
                  <a:lnTo>
                    <a:pt x="578" y="72"/>
                  </a:lnTo>
                  <a:lnTo>
                    <a:pt x="586" y="72"/>
                  </a:lnTo>
                  <a:lnTo>
                    <a:pt x="594" y="68"/>
                  </a:lnTo>
                  <a:lnTo>
                    <a:pt x="598" y="64"/>
                  </a:lnTo>
                  <a:lnTo>
                    <a:pt x="606" y="66"/>
                  </a:lnTo>
                  <a:lnTo>
                    <a:pt x="614" y="64"/>
                  </a:lnTo>
                  <a:lnTo>
                    <a:pt x="618" y="57"/>
                  </a:lnTo>
                  <a:lnTo>
                    <a:pt x="626" y="57"/>
                  </a:lnTo>
                  <a:lnTo>
                    <a:pt x="635" y="55"/>
                  </a:lnTo>
                  <a:lnTo>
                    <a:pt x="643" y="53"/>
                  </a:lnTo>
                  <a:lnTo>
                    <a:pt x="647" y="55"/>
                  </a:lnTo>
                  <a:lnTo>
                    <a:pt x="655" y="53"/>
                  </a:lnTo>
                  <a:lnTo>
                    <a:pt x="663" y="47"/>
                  </a:lnTo>
                  <a:lnTo>
                    <a:pt x="671" y="49"/>
                  </a:lnTo>
                  <a:lnTo>
                    <a:pt x="675" y="45"/>
                  </a:lnTo>
                  <a:lnTo>
                    <a:pt x="683" y="41"/>
                  </a:lnTo>
                  <a:lnTo>
                    <a:pt x="692" y="43"/>
                  </a:lnTo>
                  <a:lnTo>
                    <a:pt x="700" y="41"/>
                  </a:lnTo>
                  <a:lnTo>
                    <a:pt x="704" y="40"/>
                  </a:lnTo>
                  <a:lnTo>
                    <a:pt x="712" y="28"/>
                  </a:lnTo>
                  <a:lnTo>
                    <a:pt x="720" y="36"/>
                  </a:lnTo>
                  <a:lnTo>
                    <a:pt x="728" y="36"/>
                  </a:lnTo>
                  <a:lnTo>
                    <a:pt x="732" y="30"/>
                  </a:lnTo>
                  <a:lnTo>
                    <a:pt x="740" y="28"/>
                  </a:lnTo>
                  <a:lnTo>
                    <a:pt x="748" y="34"/>
                  </a:lnTo>
                  <a:lnTo>
                    <a:pt x="753" y="22"/>
                  </a:lnTo>
                  <a:lnTo>
                    <a:pt x="761" y="24"/>
                  </a:lnTo>
                  <a:lnTo>
                    <a:pt x="769" y="22"/>
                  </a:lnTo>
                  <a:lnTo>
                    <a:pt x="777" y="22"/>
                  </a:lnTo>
                  <a:lnTo>
                    <a:pt x="781" y="21"/>
                  </a:lnTo>
                  <a:lnTo>
                    <a:pt x="789" y="15"/>
                  </a:lnTo>
                  <a:lnTo>
                    <a:pt x="797" y="17"/>
                  </a:lnTo>
                  <a:lnTo>
                    <a:pt x="805" y="15"/>
                  </a:lnTo>
                  <a:lnTo>
                    <a:pt x="810" y="11"/>
                  </a:lnTo>
                  <a:lnTo>
                    <a:pt x="818" y="9"/>
                  </a:lnTo>
                  <a:lnTo>
                    <a:pt x="826" y="5"/>
                  </a:lnTo>
                  <a:lnTo>
                    <a:pt x="834" y="3"/>
                  </a:lnTo>
                  <a:lnTo>
                    <a:pt x="838" y="3"/>
                  </a:lnTo>
                  <a:lnTo>
                    <a:pt x="846" y="2"/>
                  </a:lnTo>
                  <a:lnTo>
                    <a:pt x="854" y="0"/>
                  </a:lnTo>
                  <a:lnTo>
                    <a:pt x="862" y="3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" name="Group 89"/>
            <p:cNvGrpSpPr/>
            <p:nvPr/>
          </p:nvGrpSpPr>
          <p:grpSpPr>
            <a:xfrm>
              <a:off x="4397454" y="2179292"/>
              <a:ext cx="2429586" cy="15028"/>
              <a:chOff x="5556101" y="3716338"/>
              <a:chExt cx="2429586" cy="23812"/>
            </a:xfrm>
          </p:grpSpPr>
          <p:sp>
            <p:nvSpPr>
              <p:cNvPr id="43" name="Freeform 62"/>
              <p:cNvSpPr>
                <a:spLocks/>
              </p:cNvSpPr>
              <p:nvPr/>
            </p:nvSpPr>
            <p:spPr bwMode="auto">
              <a:xfrm>
                <a:off x="5556101" y="3716338"/>
                <a:ext cx="1240318" cy="20637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37" y="8"/>
                  </a:cxn>
                  <a:cxn ang="0">
                    <a:pos x="57" y="12"/>
                  </a:cxn>
                  <a:cxn ang="0">
                    <a:pos x="77" y="8"/>
                  </a:cxn>
                  <a:cxn ang="0">
                    <a:pos x="102" y="6"/>
                  </a:cxn>
                  <a:cxn ang="0">
                    <a:pos x="122" y="4"/>
                  </a:cxn>
                  <a:cxn ang="0">
                    <a:pos x="142" y="12"/>
                  </a:cxn>
                  <a:cxn ang="0">
                    <a:pos x="163" y="10"/>
                  </a:cxn>
                  <a:cxn ang="0">
                    <a:pos x="183" y="2"/>
                  </a:cxn>
                  <a:cxn ang="0">
                    <a:pos x="207" y="4"/>
                  </a:cxn>
                  <a:cxn ang="0">
                    <a:pos x="228" y="10"/>
                  </a:cxn>
                  <a:cxn ang="0">
                    <a:pos x="248" y="4"/>
                  </a:cxn>
                  <a:cxn ang="0">
                    <a:pos x="268" y="6"/>
                  </a:cxn>
                  <a:cxn ang="0">
                    <a:pos x="289" y="6"/>
                  </a:cxn>
                  <a:cxn ang="0">
                    <a:pos x="313" y="2"/>
                  </a:cxn>
                  <a:cxn ang="0">
                    <a:pos x="334" y="12"/>
                  </a:cxn>
                  <a:cxn ang="0">
                    <a:pos x="354" y="6"/>
                  </a:cxn>
                  <a:cxn ang="0">
                    <a:pos x="374" y="8"/>
                  </a:cxn>
                  <a:cxn ang="0">
                    <a:pos x="395" y="4"/>
                  </a:cxn>
                  <a:cxn ang="0">
                    <a:pos x="419" y="6"/>
                  </a:cxn>
                  <a:cxn ang="0">
                    <a:pos x="439" y="4"/>
                  </a:cxn>
                  <a:cxn ang="0">
                    <a:pos x="460" y="4"/>
                  </a:cxn>
                  <a:cxn ang="0">
                    <a:pos x="480" y="4"/>
                  </a:cxn>
                  <a:cxn ang="0">
                    <a:pos x="500" y="6"/>
                  </a:cxn>
                  <a:cxn ang="0">
                    <a:pos x="525" y="8"/>
                  </a:cxn>
                  <a:cxn ang="0">
                    <a:pos x="545" y="6"/>
                  </a:cxn>
                  <a:cxn ang="0">
                    <a:pos x="565" y="4"/>
                  </a:cxn>
                  <a:cxn ang="0">
                    <a:pos x="586" y="10"/>
                  </a:cxn>
                  <a:cxn ang="0">
                    <a:pos x="610" y="8"/>
                  </a:cxn>
                  <a:cxn ang="0">
                    <a:pos x="631" y="10"/>
                  </a:cxn>
                  <a:cxn ang="0">
                    <a:pos x="651" y="4"/>
                  </a:cxn>
                  <a:cxn ang="0">
                    <a:pos x="671" y="12"/>
                  </a:cxn>
                  <a:cxn ang="0">
                    <a:pos x="692" y="6"/>
                  </a:cxn>
                  <a:cxn ang="0">
                    <a:pos x="716" y="6"/>
                  </a:cxn>
                  <a:cxn ang="0">
                    <a:pos x="736" y="6"/>
                  </a:cxn>
                  <a:cxn ang="0">
                    <a:pos x="757" y="4"/>
                  </a:cxn>
                  <a:cxn ang="0">
                    <a:pos x="777" y="8"/>
                  </a:cxn>
                  <a:cxn ang="0">
                    <a:pos x="797" y="8"/>
                  </a:cxn>
                  <a:cxn ang="0">
                    <a:pos x="822" y="6"/>
                  </a:cxn>
                  <a:cxn ang="0">
                    <a:pos x="842" y="4"/>
                  </a:cxn>
                  <a:cxn ang="0">
                    <a:pos x="862" y="4"/>
                  </a:cxn>
                  <a:cxn ang="0">
                    <a:pos x="883" y="10"/>
                  </a:cxn>
                </a:cxnLst>
                <a:rect l="0" t="0" r="r" b="b"/>
                <a:pathLst>
                  <a:path w="899" h="13">
                    <a:moveTo>
                      <a:pt x="0" y="4"/>
                    </a:moveTo>
                    <a:lnTo>
                      <a:pt x="8" y="2"/>
                    </a:lnTo>
                    <a:lnTo>
                      <a:pt x="16" y="6"/>
                    </a:lnTo>
                    <a:lnTo>
                      <a:pt x="20" y="8"/>
                    </a:lnTo>
                    <a:lnTo>
                      <a:pt x="28" y="4"/>
                    </a:lnTo>
                    <a:lnTo>
                      <a:pt x="37" y="8"/>
                    </a:lnTo>
                    <a:lnTo>
                      <a:pt x="45" y="8"/>
                    </a:lnTo>
                    <a:lnTo>
                      <a:pt x="49" y="0"/>
                    </a:lnTo>
                    <a:lnTo>
                      <a:pt x="57" y="12"/>
                    </a:lnTo>
                    <a:lnTo>
                      <a:pt x="65" y="13"/>
                    </a:lnTo>
                    <a:lnTo>
                      <a:pt x="73" y="8"/>
                    </a:lnTo>
                    <a:lnTo>
                      <a:pt x="77" y="8"/>
                    </a:lnTo>
                    <a:lnTo>
                      <a:pt x="85" y="8"/>
                    </a:lnTo>
                    <a:lnTo>
                      <a:pt x="94" y="6"/>
                    </a:lnTo>
                    <a:lnTo>
                      <a:pt x="102" y="6"/>
                    </a:lnTo>
                    <a:lnTo>
                      <a:pt x="106" y="4"/>
                    </a:lnTo>
                    <a:lnTo>
                      <a:pt x="114" y="8"/>
                    </a:lnTo>
                    <a:lnTo>
                      <a:pt x="122" y="4"/>
                    </a:lnTo>
                    <a:lnTo>
                      <a:pt x="126" y="4"/>
                    </a:lnTo>
                    <a:lnTo>
                      <a:pt x="134" y="6"/>
                    </a:lnTo>
                    <a:lnTo>
                      <a:pt x="142" y="12"/>
                    </a:lnTo>
                    <a:lnTo>
                      <a:pt x="151" y="10"/>
                    </a:lnTo>
                    <a:lnTo>
                      <a:pt x="155" y="6"/>
                    </a:lnTo>
                    <a:lnTo>
                      <a:pt x="163" y="10"/>
                    </a:lnTo>
                    <a:lnTo>
                      <a:pt x="171" y="8"/>
                    </a:lnTo>
                    <a:lnTo>
                      <a:pt x="179" y="10"/>
                    </a:lnTo>
                    <a:lnTo>
                      <a:pt x="183" y="2"/>
                    </a:lnTo>
                    <a:lnTo>
                      <a:pt x="191" y="8"/>
                    </a:lnTo>
                    <a:lnTo>
                      <a:pt x="199" y="6"/>
                    </a:lnTo>
                    <a:lnTo>
                      <a:pt x="207" y="4"/>
                    </a:lnTo>
                    <a:lnTo>
                      <a:pt x="212" y="4"/>
                    </a:lnTo>
                    <a:lnTo>
                      <a:pt x="220" y="8"/>
                    </a:lnTo>
                    <a:lnTo>
                      <a:pt x="228" y="10"/>
                    </a:lnTo>
                    <a:lnTo>
                      <a:pt x="236" y="12"/>
                    </a:lnTo>
                    <a:lnTo>
                      <a:pt x="240" y="6"/>
                    </a:lnTo>
                    <a:lnTo>
                      <a:pt x="248" y="4"/>
                    </a:lnTo>
                    <a:lnTo>
                      <a:pt x="256" y="8"/>
                    </a:lnTo>
                    <a:lnTo>
                      <a:pt x="260" y="6"/>
                    </a:lnTo>
                    <a:lnTo>
                      <a:pt x="268" y="6"/>
                    </a:lnTo>
                    <a:lnTo>
                      <a:pt x="277" y="10"/>
                    </a:lnTo>
                    <a:lnTo>
                      <a:pt x="285" y="8"/>
                    </a:lnTo>
                    <a:lnTo>
                      <a:pt x="289" y="6"/>
                    </a:lnTo>
                    <a:lnTo>
                      <a:pt x="297" y="6"/>
                    </a:lnTo>
                    <a:lnTo>
                      <a:pt x="305" y="6"/>
                    </a:lnTo>
                    <a:lnTo>
                      <a:pt x="313" y="2"/>
                    </a:lnTo>
                    <a:lnTo>
                      <a:pt x="317" y="4"/>
                    </a:lnTo>
                    <a:lnTo>
                      <a:pt x="325" y="6"/>
                    </a:lnTo>
                    <a:lnTo>
                      <a:pt x="334" y="12"/>
                    </a:lnTo>
                    <a:lnTo>
                      <a:pt x="342" y="8"/>
                    </a:lnTo>
                    <a:lnTo>
                      <a:pt x="346" y="4"/>
                    </a:lnTo>
                    <a:lnTo>
                      <a:pt x="354" y="6"/>
                    </a:lnTo>
                    <a:lnTo>
                      <a:pt x="362" y="10"/>
                    </a:lnTo>
                    <a:lnTo>
                      <a:pt x="370" y="6"/>
                    </a:lnTo>
                    <a:lnTo>
                      <a:pt x="374" y="8"/>
                    </a:lnTo>
                    <a:lnTo>
                      <a:pt x="382" y="4"/>
                    </a:lnTo>
                    <a:lnTo>
                      <a:pt x="391" y="8"/>
                    </a:lnTo>
                    <a:lnTo>
                      <a:pt x="395" y="4"/>
                    </a:lnTo>
                    <a:lnTo>
                      <a:pt x="403" y="8"/>
                    </a:lnTo>
                    <a:lnTo>
                      <a:pt x="411" y="8"/>
                    </a:lnTo>
                    <a:lnTo>
                      <a:pt x="419" y="6"/>
                    </a:lnTo>
                    <a:lnTo>
                      <a:pt x="423" y="6"/>
                    </a:lnTo>
                    <a:lnTo>
                      <a:pt x="431" y="12"/>
                    </a:lnTo>
                    <a:lnTo>
                      <a:pt x="439" y="4"/>
                    </a:lnTo>
                    <a:lnTo>
                      <a:pt x="447" y="4"/>
                    </a:lnTo>
                    <a:lnTo>
                      <a:pt x="452" y="10"/>
                    </a:lnTo>
                    <a:lnTo>
                      <a:pt x="460" y="4"/>
                    </a:lnTo>
                    <a:lnTo>
                      <a:pt x="468" y="8"/>
                    </a:lnTo>
                    <a:lnTo>
                      <a:pt x="476" y="8"/>
                    </a:lnTo>
                    <a:lnTo>
                      <a:pt x="480" y="4"/>
                    </a:lnTo>
                    <a:lnTo>
                      <a:pt x="488" y="10"/>
                    </a:lnTo>
                    <a:lnTo>
                      <a:pt x="496" y="6"/>
                    </a:lnTo>
                    <a:lnTo>
                      <a:pt x="500" y="6"/>
                    </a:lnTo>
                    <a:lnTo>
                      <a:pt x="508" y="6"/>
                    </a:lnTo>
                    <a:lnTo>
                      <a:pt x="517" y="8"/>
                    </a:lnTo>
                    <a:lnTo>
                      <a:pt x="525" y="8"/>
                    </a:lnTo>
                    <a:lnTo>
                      <a:pt x="529" y="10"/>
                    </a:lnTo>
                    <a:lnTo>
                      <a:pt x="537" y="13"/>
                    </a:lnTo>
                    <a:lnTo>
                      <a:pt x="545" y="6"/>
                    </a:lnTo>
                    <a:lnTo>
                      <a:pt x="553" y="8"/>
                    </a:lnTo>
                    <a:lnTo>
                      <a:pt x="557" y="6"/>
                    </a:lnTo>
                    <a:lnTo>
                      <a:pt x="565" y="4"/>
                    </a:lnTo>
                    <a:lnTo>
                      <a:pt x="574" y="8"/>
                    </a:lnTo>
                    <a:lnTo>
                      <a:pt x="582" y="6"/>
                    </a:lnTo>
                    <a:lnTo>
                      <a:pt x="586" y="10"/>
                    </a:lnTo>
                    <a:lnTo>
                      <a:pt x="594" y="8"/>
                    </a:lnTo>
                    <a:lnTo>
                      <a:pt x="602" y="8"/>
                    </a:lnTo>
                    <a:lnTo>
                      <a:pt x="610" y="8"/>
                    </a:lnTo>
                    <a:lnTo>
                      <a:pt x="614" y="4"/>
                    </a:lnTo>
                    <a:lnTo>
                      <a:pt x="622" y="12"/>
                    </a:lnTo>
                    <a:lnTo>
                      <a:pt x="631" y="10"/>
                    </a:lnTo>
                    <a:lnTo>
                      <a:pt x="635" y="6"/>
                    </a:lnTo>
                    <a:lnTo>
                      <a:pt x="643" y="8"/>
                    </a:lnTo>
                    <a:lnTo>
                      <a:pt x="651" y="4"/>
                    </a:lnTo>
                    <a:lnTo>
                      <a:pt x="659" y="8"/>
                    </a:lnTo>
                    <a:lnTo>
                      <a:pt x="663" y="8"/>
                    </a:lnTo>
                    <a:lnTo>
                      <a:pt x="671" y="12"/>
                    </a:lnTo>
                    <a:lnTo>
                      <a:pt x="679" y="6"/>
                    </a:lnTo>
                    <a:lnTo>
                      <a:pt x="687" y="6"/>
                    </a:lnTo>
                    <a:lnTo>
                      <a:pt x="692" y="6"/>
                    </a:lnTo>
                    <a:lnTo>
                      <a:pt x="700" y="4"/>
                    </a:lnTo>
                    <a:lnTo>
                      <a:pt x="708" y="8"/>
                    </a:lnTo>
                    <a:lnTo>
                      <a:pt x="716" y="6"/>
                    </a:lnTo>
                    <a:lnTo>
                      <a:pt x="720" y="4"/>
                    </a:lnTo>
                    <a:lnTo>
                      <a:pt x="728" y="6"/>
                    </a:lnTo>
                    <a:lnTo>
                      <a:pt x="736" y="6"/>
                    </a:lnTo>
                    <a:lnTo>
                      <a:pt x="744" y="12"/>
                    </a:lnTo>
                    <a:lnTo>
                      <a:pt x="748" y="8"/>
                    </a:lnTo>
                    <a:lnTo>
                      <a:pt x="757" y="4"/>
                    </a:lnTo>
                    <a:lnTo>
                      <a:pt x="765" y="4"/>
                    </a:lnTo>
                    <a:lnTo>
                      <a:pt x="769" y="4"/>
                    </a:lnTo>
                    <a:lnTo>
                      <a:pt x="777" y="8"/>
                    </a:lnTo>
                    <a:lnTo>
                      <a:pt x="785" y="6"/>
                    </a:lnTo>
                    <a:lnTo>
                      <a:pt x="793" y="10"/>
                    </a:lnTo>
                    <a:lnTo>
                      <a:pt x="797" y="8"/>
                    </a:lnTo>
                    <a:lnTo>
                      <a:pt x="805" y="10"/>
                    </a:lnTo>
                    <a:lnTo>
                      <a:pt x="814" y="8"/>
                    </a:lnTo>
                    <a:lnTo>
                      <a:pt x="822" y="6"/>
                    </a:lnTo>
                    <a:lnTo>
                      <a:pt x="826" y="8"/>
                    </a:lnTo>
                    <a:lnTo>
                      <a:pt x="834" y="6"/>
                    </a:lnTo>
                    <a:lnTo>
                      <a:pt x="842" y="4"/>
                    </a:lnTo>
                    <a:lnTo>
                      <a:pt x="850" y="6"/>
                    </a:lnTo>
                    <a:lnTo>
                      <a:pt x="854" y="8"/>
                    </a:lnTo>
                    <a:lnTo>
                      <a:pt x="862" y="4"/>
                    </a:lnTo>
                    <a:lnTo>
                      <a:pt x="871" y="4"/>
                    </a:lnTo>
                    <a:lnTo>
                      <a:pt x="879" y="10"/>
                    </a:lnTo>
                    <a:lnTo>
                      <a:pt x="883" y="10"/>
                    </a:lnTo>
                    <a:lnTo>
                      <a:pt x="891" y="8"/>
                    </a:lnTo>
                    <a:lnTo>
                      <a:pt x="899" y="10"/>
                    </a:lnTo>
                  </a:path>
                </a:pathLst>
              </a:custGeom>
              <a:noFill/>
              <a:ln w="3175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Freeform 63"/>
              <p:cNvSpPr>
                <a:spLocks/>
              </p:cNvSpPr>
              <p:nvPr/>
            </p:nvSpPr>
            <p:spPr bwMode="auto">
              <a:xfrm>
                <a:off x="6796417" y="3716338"/>
                <a:ext cx="1189270" cy="2381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0" y="6"/>
                  </a:cxn>
                  <a:cxn ang="0">
                    <a:pos x="33" y="12"/>
                  </a:cxn>
                  <a:cxn ang="0">
                    <a:pos x="49" y="4"/>
                  </a:cxn>
                  <a:cxn ang="0">
                    <a:pos x="61" y="8"/>
                  </a:cxn>
                  <a:cxn ang="0">
                    <a:pos x="77" y="15"/>
                  </a:cxn>
                  <a:cxn ang="0">
                    <a:pos x="89" y="10"/>
                  </a:cxn>
                  <a:cxn ang="0">
                    <a:pos x="106" y="12"/>
                  </a:cxn>
                  <a:cxn ang="0">
                    <a:pos x="118" y="12"/>
                  </a:cxn>
                  <a:cxn ang="0">
                    <a:pos x="134" y="8"/>
                  </a:cxn>
                  <a:cxn ang="0">
                    <a:pos x="146" y="4"/>
                  </a:cxn>
                  <a:cxn ang="0">
                    <a:pos x="163" y="10"/>
                  </a:cxn>
                  <a:cxn ang="0">
                    <a:pos x="175" y="6"/>
                  </a:cxn>
                  <a:cxn ang="0">
                    <a:pos x="191" y="8"/>
                  </a:cxn>
                  <a:cxn ang="0">
                    <a:pos x="203" y="8"/>
                  </a:cxn>
                  <a:cxn ang="0">
                    <a:pos x="220" y="8"/>
                  </a:cxn>
                  <a:cxn ang="0">
                    <a:pos x="232" y="2"/>
                  </a:cxn>
                  <a:cxn ang="0">
                    <a:pos x="244" y="8"/>
                  </a:cxn>
                  <a:cxn ang="0">
                    <a:pos x="260" y="12"/>
                  </a:cxn>
                  <a:cxn ang="0">
                    <a:pos x="273" y="10"/>
                  </a:cxn>
                  <a:cxn ang="0">
                    <a:pos x="289" y="4"/>
                  </a:cxn>
                  <a:cxn ang="0">
                    <a:pos x="301" y="2"/>
                  </a:cxn>
                  <a:cxn ang="0">
                    <a:pos x="317" y="6"/>
                  </a:cxn>
                  <a:cxn ang="0">
                    <a:pos x="330" y="0"/>
                  </a:cxn>
                  <a:cxn ang="0">
                    <a:pos x="346" y="2"/>
                  </a:cxn>
                  <a:cxn ang="0">
                    <a:pos x="358" y="8"/>
                  </a:cxn>
                  <a:cxn ang="0">
                    <a:pos x="374" y="10"/>
                  </a:cxn>
                  <a:cxn ang="0">
                    <a:pos x="386" y="4"/>
                  </a:cxn>
                  <a:cxn ang="0">
                    <a:pos x="403" y="12"/>
                  </a:cxn>
                  <a:cxn ang="0">
                    <a:pos x="415" y="4"/>
                  </a:cxn>
                  <a:cxn ang="0">
                    <a:pos x="431" y="8"/>
                  </a:cxn>
                  <a:cxn ang="0">
                    <a:pos x="443" y="4"/>
                  </a:cxn>
                  <a:cxn ang="0">
                    <a:pos x="460" y="6"/>
                  </a:cxn>
                  <a:cxn ang="0">
                    <a:pos x="472" y="8"/>
                  </a:cxn>
                  <a:cxn ang="0">
                    <a:pos x="484" y="8"/>
                  </a:cxn>
                  <a:cxn ang="0">
                    <a:pos x="500" y="6"/>
                  </a:cxn>
                  <a:cxn ang="0">
                    <a:pos x="513" y="4"/>
                  </a:cxn>
                  <a:cxn ang="0">
                    <a:pos x="529" y="8"/>
                  </a:cxn>
                  <a:cxn ang="0">
                    <a:pos x="541" y="6"/>
                  </a:cxn>
                  <a:cxn ang="0">
                    <a:pos x="557" y="8"/>
                  </a:cxn>
                  <a:cxn ang="0">
                    <a:pos x="570" y="8"/>
                  </a:cxn>
                  <a:cxn ang="0">
                    <a:pos x="586" y="10"/>
                  </a:cxn>
                  <a:cxn ang="0">
                    <a:pos x="598" y="6"/>
                  </a:cxn>
                  <a:cxn ang="0">
                    <a:pos x="614" y="10"/>
                  </a:cxn>
                  <a:cxn ang="0">
                    <a:pos x="626" y="6"/>
                  </a:cxn>
                  <a:cxn ang="0">
                    <a:pos x="643" y="4"/>
                  </a:cxn>
                  <a:cxn ang="0">
                    <a:pos x="655" y="8"/>
                  </a:cxn>
                  <a:cxn ang="0">
                    <a:pos x="671" y="8"/>
                  </a:cxn>
                  <a:cxn ang="0">
                    <a:pos x="683" y="4"/>
                  </a:cxn>
                  <a:cxn ang="0">
                    <a:pos x="700" y="8"/>
                  </a:cxn>
                  <a:cxn ang="0">
                    <a:pos x="712" y="0"/>
                  </a:cxn>
                  <a:cxn ang="0">
                    <a:pos x="728" y="10"/>
                  </a:cxn>
                  <a:cxn ang="0">
                    <a:pos x="740" y="6"/>
                  </a:cxn>
                  <a:cxn ang="0">
                    <a:pos x="753" y="4"/>
                  </a:cxn>
                  <a:cxn ang="0">
                    <a:pos x="769" y="8"/>
                  </a:cxn>
                  <a:cxn ang="0">
                    <a:pos x="781" y="10"/>
                  </a:cxn>
                  <a:cxn ang="0">
                    <a:pos x="797" y="10"/>
                  </a:cxn>
                  <a:cxn ang="0">
                    <a:pos x="810" y="8"/>
                  </a:cxn>
                  <a:cxn ang="0">
                    <a:pos x="826" y="6"/>
                  </a:cxn>
                  <a:cxn ang="0">
                    <a:pos x="838" y="6"/>
                  </a:cxn>
                  <a:cxn ang="0">
                    <a:pos x="854" y="6"/>
                  </a:cxn>
                </a:cxnLst>
                <a:rect l="0" t="0" r="r" b="b"/>
                <a:pathLst>
                  <a:path w="862" h="15">
                    <a:moveTo>
                      <a:pt x="0" y="10"/>
                    </a:moveTo>
                    <a:lnTo>
                      <a:pt x="4" y="0"/>
                    </a:lnTo>
                    <a:lnTo>
                      <a:pt x="12" y="6"/>
                    </a:lnTo>
                    <a:lnTo>
                      <a:pt x="20" y="6"/>
                    </a:lnTo>
                    <a:lnTo>
                      <a:pt x="28" y="8"/>
                    </a:lnTo>
                    <a:lnTo>
                      <a:pt x="33" y="12"/>
                    </a:lnTo>
                    <a:lnTo>
                      <a:pt x="41" y="6"/>
                    </a:lnTo>
                    <a:lnTo>
                      <a:pt x="49" y="4"/>
                    </a:lnTo>
                    <a:lnTo>
                      <a:pt x="57" y="12"/>
                    </a:lnTo>
                    <a:lnTo>
                      <a:pt x="61" y="8"/>
                    </a:lnTo>
                    <a:lnTo>
                      <a:pt x="69" y="10"/>
                    </a:lnTo>
                    <a:lnTo>
                      <a:pt x="77" y="15"/>
                    </a:lnTo>
                    <a:lnTo>
                      <a:pt x="85" y="8"/>
                    </a:lnTo>
                    <a:lnTo>
                      <a:pt x="89" y="10"/>
                    </a:lnTo>
                    <a:lnTo>
                      <a:pt x="98" y="6"/>
                    </a:lnTo>
                    <a:lnTo>
                      <a:pt x="106" y="12"/>
                    </a:lnTo>
                    <a:lnTo>
                      <a:pt x="110" y="6"/>
                    </a:lnTo>
                    <a:lnTo>
                      <a:pt x="118" y="12"/>
                    </a:lnTo>
                    <a:lnTo>
                      <a:pt x="126" y="8"/>
                    </a:lnTo>
                    <a:lnTo>
                      <a:pt x="134" y="8"/>
                    </a:lnTo>
                    <a:lnTo>
                      <a:pt x="138" y="6"/>
                    </a:lnTo>
                    <a:lnTo>
                      <a:pt x="146" y="4"/>
                    </a:lnTo>
                    <a:lnTo>
                      <a:pt x="155" y="8"/>
                    </a:lnTo>
                    <a:lnTo>
                      <a:pt x="163" y="10"/>
                    </a:lnTo>
                    <a:lnTo>
                      <a:pt x="167" y="8"/>
                    </a:lnTo>
                    <a:lnTo>
                      <a:pt x="175" y="6"/>
                    </a:lnTo>
                    <a:lnTo>
                      <a:pt x="183" y="2"/>
                    </a:lnTo>
                    <a:lnTo>
                      <a:pt x="191" y="8"/>
                    </a:lnTo>
                    <a:lnTo>
                      <a:pt x="195" y="12"/>
                    </a:lnTo>
                    <a:lnTo>
                      <a:pt x="203" y="8"/>
                    </a:lnTo>
                    <a:lnTo>
                      <a:pt x="212" y="6"/>
                    </a:lnTo>
                    <a:lnTo>
                      <a:pt x="220" y="8"/>
                    </a:lnTo>
                    <a:lnTo>
                      <a:pt x="224" y="10"/>
                    </a:lnTo>
                    <a:lnTo>
                      <a:pt x="232" y="2"/>
                    </a:lnTo>
                    <a:lnTo>
                      <a:pt x="240" y="10"/>
                    </a:lnTo>
                    <a:lnTo>
                      <a:pt x="244" y="8"/>
                    </a:lnTo>
                    <a:lnTo>
                      <a:pt x="252" y="10"/>
                    </a:lnTo>
                    <a:lnTo>
                      <a:pt x="260" y="12"/>
                    </a:lnTo>
                    <a:lnTo>
                      <a:pt x="268" y="8"/>
                    </a:lnTo>
                    <a:lnTo>
                      <a:pt x="273" y="10"/>
                    </a:lnTo>
                    <a:lnTo>
                      <a:pt x="281" y="10"/>
                    </a:lnTo>
                    <a:lnTo>
                      <a:pt x="289" y="4"/>
                    </a:lnTo>
                    <a:lnTo>
                      <a:pt x="297" y="2"/>
                    </a:lnTo>
                    <a:lnTo>
                      <a:pt x="301" y="2"/>
                    </a:lnTo>
                    <a:lnTo>
                      <a:pt x="309" y="8"/>
                    </a:lnTo>
                    <a:lnTo>
                      <a:pt x="317" y="6"/>
                    </a:lnTo>
                    <a:lnTo>
                      <a:pt x="325" y="4"/>
                    </a:lnTo>
                    <a:lnTo>
                      <a:pt x="330" y="0"/>
                    </a:lnTo>
                    <a:lnTo>
                      <a:pt x="338" y="4"/>
                    </a:lnTo>
                    <a:lnTo>
                      <a:pt x="346" y="2"/>
                    </a:lnTo>
                    <a:lnTo>
                      <a:pt x="354" y="10"/>
                    </a:lnTo>
                    <a:lnTo>
                      <a:pt x="358" y="8"/>
                    </a:lnTo>
                    <a:lnTo>
                      <a:pt x="366" y="8"/>
                    </a:lnTo>
                    <a:lnTo>
                      <a:pt x="374" y="10"/>
                    </a:lnTo>
                    <a:lnTo>
                      <a:pt x="378" y="10"/>
                    </a:lnTo>
                    <a:lnTo>
                      <a:pt x="386" y="4"/>
                    </a:lnTo>
                    <a:lnTo>
                      <a:pt x="395" y="10"/>
                    </a:lnTo>
                    <a:lnTo>
                      <a:pt x="403" y="12"/>
                    </a:lnTo>
                    <a:lnTo>
                      <a:pt x="407" y="8"/>
                    </a:lnTo>
                    <a:lnTo>
                      <a:pt x="415" y="4"/>
                    </a:lnTo>
                    <a:lnTo>
                      <a:pt x="423" y="6"/>
                    </a:lnTo>
                    <a:lnTo>
                      <a:pt x="431" y="8"/>
                    </a:lnTo>
                    <a:lnTo>
                      <a:pt x="435" y="8"/>
                    </a:lnTo>
                    <a:lnTo>
                      <a:pt x="443" y="4"/>
                    </a:lnTo>
                    <a:lnTo>
                      <a:pt x="452" y="4"/>
                    </a:lnTo>
                    <a:lnTo>
                      <a:pt x="460" y="6"/>
                    </a:lnTo>
                    <a:lnTo>
                      <a:pt x="464" y="10"/>
                    </a:lnTo>
                    <a:lnTo>
                      <a:pt x="472" y="8"/>
                    </a:lnTo>
                    <a:lnTo>
                      <a:pt x="480" y="8"/>
                    </a:lnTo>
                    <a:lnTo>
                      <a:pt x="484" y="8"/>
                    </a:lnTo>
                    <a:lnTo>
                      <a:pt x="492" y="8"/>
                    </a:lnTo>
                    <a:lnTo>
                      <a:pt x="500" y="6"/>
                    </a:lnTo>
                    <a:lnTo>
                      <a:pt x="508" y="8"/>
                    </a:lnTo>
                    <a:lnTo>
                      <a:pt x="513" y="4"/>
                    </a:lnTo>
                    <a:lnTo>
                      <a:pt x="521" y="8"/>
                    </a:lnTo>
                    <a:lnTo>
                      <a:pt x="529" y="8"/>
                    </a:lnTo>
                    <a:lnTo>
                      <a:pt x="537" y="8"/>
                    </a:lnTo>
                    <a:lnTo>
                      <a:pt x="541" y="6"/>
                    </a:lnTo>
                    <a:lnTo>
                      <a:pt x="549" y="2"/>
                    </a:lnTo>
                    <a:lnTo>
                      <a:pt x="557" y="8"/>
                    </a:lnTo>
                    <a:lnTo>
                      <a:pt x="565" y="4"/>
                    </a:lnTo>
                    <a:lnTo>
                      <a:pt x="570" y="8"/>
                    </a:lnTo>
                    <a:lnTo>
                      <a:pt x="578" y="8"/>
                    </a:lnTo>
                    <a:lnTo>
                      <a:pt x="586" y="10"/>
                    </a:lnTo>
                    <a:lnTo>
                      <a:pt x="594" y="8"/>
                    </a:lnTo>
                    <a:lnTo>
                      <a:pt x="598" y="6"/>
                    </a:lnTo>
                    <a:lnTo>
                      <a:pt x="606" y="10"/>
                    </a:lnTo>
                    <a:lnTo>
                      <a:pt x="614" y="10"/>
                    </a:lnTo>
                    <a:lnTo>
                      <a:pt x="618" y="4"/>
                    </a:lnTo>
                    <a:lnTo>
                      <a:pt x="626" y="6"/>
                    </a:lnTo>
                    <a:lnTo>
                      <a:pt x="635" y="6"/>
                    </a:lnTo>
                    <a:lnTo>
                      <a:pt x="643" y="4"/>
                    </a:lnTo>
                    <a:lnTo>
                      <a:pt x="647" y="10"/>
                    </a:lnTo>
                    <a:lnTo>
                      <a:pt x="655" y="8"/>
                    </a:lnTo>
                    <a:lnTo>
                      <a:pt x="663" y="4"/>
                    </a:lnTo>
                    <a:lnTo>
                      <a:pt x="671" y="8"/>
                    </a:lnTo>
                    <a:lnTo>
                      <a:pt x="675" y="6"/>
                    </a:lnTo>
                    <a:lnTo>
                      <a:pt x="683" y="4"/>
                    </a:lnTo>
                    <a:lnTo>
                      <a:pt x="692" y="8"/>
                    </a:lnTo>
                    <a:lnTo>
                      <a:pt x="700" y="8"/>
                    </a:lnTo>
                    <a:lnTo>
                      <a:pt x="704" y="8"/>
                    </a:lnTo>
                    <a:lnTo>
                      <a:pt x="712" y="0"/>
                    </a:lnTo>
                    <a:lnTo>
                      <a:pt x="720" y="8"/>
                    </a:lnTo>
                    <a:lnTo>
                      <a:pt x="728" y="10"/>
                    </a:lnTo>
                    <a:lnTo>
                      <a:pt x="732" y="6"/>
                    </a:lnTo>
                    <a:lnTo>
                      <a:pt x="740" y="6"/>
                    </a:lnTo>
                    <a:lnTo>
                      <a:pt x="748" y="13"/>
                    </a:lnTo>
                    <a:lnTo>
                      <a:pt x="753" y="4"/>
                    </a:lnTo>
                    <a:lnTo>
                      <a:pt x="761" y="8"/>
                    </a:lnTo>
                    <a:lnTo>
                      <a:pt x="769" y="8"/>
                    </a:lnTo>
                    <a:lnTo>
                      <a:pt x="777" y="10"/>
                    </a:lnTo>
                    <a:lnTo>
                      <a:pt x="781" y="10"/>
                    </a:lnTo>
                    <a:lnTo>
                      <a:pt x="789" y="6"/>
                    </a:lnTo>
                    <a:lnTo>
                      <a:pt x="797" y="10"/>
                    </a:lnTo>
                    <a:lnTo>
                      <a:pt x="805" y="10"/>
                    </a:lnTo>
                    <a:lnTo>
                      <a:pt x="810" y="8"/>
                    </a:lnTo>
                    <a:lnTo>
                      <a:pt x="818" y="8"/>
                    </a:lnTo>
                    <a:lnTo>
                      <a:pt x="826" y="6"/>
                    </a:lnTo>
                    <a:lnTo>
                      <a:pt x="834" y="4"/>
                    </a:lnTo>
                    <a:lnTo>
                      <a:pt x="838" y="6"/>
                    </a:lnTo>
                    <a:lnTo>
                      <a:pt x="846" y="6"/>
                    </a:lnTo>
                    <a:lnTo>
                      <a:pt x="854" y="6"/>
                    </a:lnTo>
                    <a:lnTo>
                      <a:pt x="862" y="12"/>
                    </a:lnTo>
                  </a:path>
                </a:pathLst>
              </a:custGeom>
              <a:noFill/>
              <a:ln w="3175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4321464" y="2181172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4257522" y="2168565"/>
              <a:ext cx="2848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4321464" y="2092023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>
              <a:off x="4321464" y="2002875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4321464" y="1913726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>
              <a:off x="4321464" y="1824577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4321464" y="1735429"/>
              <a:ext cx="22092" cy="9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52"/>
            <p:cNvSpPr>
              <a:spLocks noChangeArrowheads="1"/>
            </p:cNvSpPr>
            <p:nvPr/>
          </p:nvSpPr>
          <p:spPr bwMode="auto">
            <a:xfrm>
              <a:off x="4200784" y="1728885"/>
              <a:ext cx="85455" cy="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V="1">
              <a:off x="4321464" y="1733468"/>
              <a:ext cx="1381" cy="451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396015" y="1680688"/>
              <a:ext cx="2436019" cy="45537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55"/>
            <p:cNvSpPr>
              <a:spLocks noChangeArrowheads="1"/>
            </p:cNvSpPr>
            <p:nvPr/>
          </p:nvSpPr>
          <p:spPr bwMode="auto">
            <a:xfrm>
              <a:off x="4505446" y="1858326"/>
              <a:ext cx="42016" cy="28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60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4545083" y="1890470"/>
              <a:ext cx="113664" cy="14346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>
              <a:off x="6625659" y="1754953"/>
              <a:ext cx="145256" cy="6011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55"/>
            <p:cNvSpPr>
              <a:spLocks noChangeArrowheads="1"/>
            </p:cNvSpPr>
            <p:nvPr/>
          </p:nvSpPr>
          <p:spPr bwMode="auto">
            <a:xfrm>
              <a:off x="6807338" y="1812044"/>
              <a:ext cx="49137" cy="28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</a:t>
              </a:r>
              <a:endPara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 flipV="1">
              <a:off x="5293746" y="2046659"/>
              <a:ext cx="185738" cy="117748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5463569" y="2015415"/>
              <a:ext cx="768296" cy="28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i="1" dirty="0" smtClean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200" dirty="0" smtClean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’  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which is 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B-</a:t>
              </a: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H, </a:t>
              </a:r>
              <a:r>
                <a:rPr kumimoji="0" lang="en-US" sz="11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denoted as  </a:t>
              </a:r>
              <a:endParaRPr kumimoji="0" lang="en-US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55"/>
            <p:cNvSpPr>
              <a:spLocks noChangeArrowheads="1"/>
            </p:cNvSpPr>
            <p:nvPr/>
          </p:nvSpPr>
          <p:spPr bwMode="auto">
            <a:xfrm>
              <a:off x="6597563" y="1961195"/>
              <a:ext cx="514437" cy="163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’ is 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given 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en-US" sz="11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</a:t>
              </a:r>
              <a:endPara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eft Brace 41"/>
            <p:cNvSpPr/>
            <p:nvPr/>
          </p:nvSpPr>
          <p:spPr>
            <a:xfrm>
              <a:off x="6520089" y="1967858"/>
              <a:ext cx="58511" cy="133992"/>
            </a:xfrm>
            <a:prstGeom prst="lef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rtlCol="0" anchor="ctr"/>
            <a:lstStyle/>
            <a:p>
              <a:pPr algn="ctr"/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2362200" y="8382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Time series B can be represented exactly as the</a:t>
            </a:r>
          </a:p>
          <a:p>
            <a:r>
              <a:rPr lang="en-US" sz="1600" dirty="0" smtClean="0"/>
              <a:t>sum of the straight line </a:t>
            </a:r>
            <a:r>
              <a:rPr lang="en-US" sz="1600" i="1" dirty="0" smtClean="0"/>
              <a:t>H and the difference vector B'.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1143000" y="5334000"/>
            <a:ext cx="678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We can store </a:t>
            </a:r>
            <a:r>
              <a:rPr lang="pt-BR" sz="1600" i="1" dirty="0" smtClean="0"/>
              <a:t>B</a:t>
            </a:r>
            <a:r>
              <a:rPr lang="pt-BR" sz="1600" dirty="0" smtClean="0"/>
              <a:t> in many ways: </a:t>
            </a:r>
          </a:p>
          <a:p>
            <a:r>
              <a:rPr lang="pt-BR" sz="1600" dirty="0" smtClean="0"/>
              <a:t> 1) keep </a:t>
            </a:r>
            <a:r>
              <a:rPr lang="pt-BR" sz="1600" i="1" dirty="0" smtClean="0"/>
              <a:t>B</a:t>
            </a:r>
            <a:r>
              <a:rPr lang="pt-BR" sz="1600" dirty="0" smtClean="0"/>
              <a:t> without any encoding,  it requires 250*log</a:t>
            </a:r>
            <a:r>
              <a:rPr lang="pt-BR" sz="1600" baseline="-25000" dirty="0" smtClean="0"/>
              <a:t>2</a:t>
            </a:r>
            <a:r>
              <a:rPr lang="pt-BR" sz="1600" dirty="0" smtClean="0"/>
              <a:t>(256) = 2000 bits.</a:t>
            </a:r>
          </a:p>
          <a:p>
            <a:r>
              <a:rPr lang="pt-BR" sz="1600" dirty="0" smtClean="0"/>
              <a:t> 2) keep </a:t>
            </a:r>
            <a:r>
              <a:rPr lang="pt-BR" sz="1600" i="1" dirty="0" smtClean="0"/>
              <a:t>B</a:t>
            </a:r>
            <a:r>
              <a:rPr lang="pt-BR" sz="1600" dirty="0" smtClean="0"/>
              <a:t> using entropy coding (Huffman),  it requires 250*7.29 = 1822 bits.</a:t>
            </a:r>
          </a:p>
          <a:p>
            <a:r>
              <a:rPr lang="pt-BR" sz="1600" dirty="0" smtClean="0"/>
              <a:t> 3) keep </a:t>
            </a:r>
            <a:r>
              <a:rPr lang="pt-BR" sz="1600" i="1" dirty="0" smtClean="0"/>
              <a:t>B</a:t>
            </a:r>
            <a:r>
              <a:rPr lang="pt-BR" sz="1600" dirty="0" smtClean="0"/>
              <a:t> by encoding with </a:t>
            </a:r>
            <a:r>
              <a:rPr lang="pt-BR" sz="1600" i="1" dirty="0" smtClean="0"/>
              <a:t>H</a:t>
            </a:r>
            <a:r>
              <a:rPr lang="pt-BR" sz="1600" dirty="0" smtClean="0"/>
              <a:t>, it requires</a:t>
            </a:r>
          </a:p>
          <a:p>
            <a:r>
              <a:rPr lang="pt-BR" sz="1600" i="1" dirty="0" smtClean="0"/>
              <a:t>	DL(H) + DL(B│H) </a:t>
            </a:r>
            <a:r>
              <a:rPr lang="pt-BR" sz="1600" dirty="0" smtClean="0"/>
              <a:t>= </a:t>
            </a:r>
            <a:r>
              <a:rPr lang="pt-BR" sz="1600" i="1" dirty="0" smtClean="0"/>
              <a:t>DL(H) + DL(B’) </a:t>
            </a:r>
            <a:r>
              <a:rPr lang="pt-BR" sz="1600" dirty="0" smtClean="0"/>
              <a:t>= (2 *8) + (250* 2.51) = 644</a:t>
            </a:r>
            <a:r>
              <a:rPr lang="pt-BR" sz="1600" i="1" dirty="0" smtClean="0"/>
              <a:t> </a:t>
            </a:r>
            <a:r>
              <a:rPr lang="pt-BR" sz="1600" dirty="0" smtClean="0"/>
              <a:t>bits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5</a:t>
            </a:r>
            <a:endParaRPr lang="en-US" dirty="0"/>
          </a:p>
        </p:txBody>
      </p:sp>
      <p:grpSp>
        <p:nvGrpSpPr>
          <p:cNvPr id="3" name="Group 93"/>
          <p:cNvGrpSpPr/>
          <p:nvPr/>
        </p:nvGrpSpPr>
        <p:grpSpPr>
          <a:xfrm>
            <a:off x="1143000" y="2133600"/>
            <a:ext cx="6629401" cy="921349"/>
            <a:chOff x="304800" y="818249"/>
            <a:chExt cx="7239000" cy="2819753"/>
          </a:xfrm>
        </p:grpSpPr>
        <p:sp>
          <p:nvSpPr>
            <p:cNvPr id="5" name="Line 393"/>
            <p:cNvSpPr>
              <a:spLocks noChangeShapeType="1"/>
            </p:cNvSpPr>
            <p:nvPr/>
          </p:nvSpPr>
          <p:spPr bwMode="auto">
            <a:xfrm>
              <a:off x="304800" y="3169283"/>
              <a:ext cx="7239000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396"/>
            <p:cNvSpPr>
              <a:spLocks noChangeShapeType="1"/>
            </p:cNvSpPr>
            <p:nvPr/>
          </p:nvSpPr>
          <p:spPr bwMode="auto">
            <a:xfrm>
              <a:off x="304800" y="3169283"/>
              <a:ext cx="7239000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398"/>
            <p:cNvSpPr>
              <a:spLocks noChangeShapeType="1"/>
            </p:cNvSpPr>
            <p:nvPr/>
          </p:nvSpPr>
          <p:spPr bwMode="auto">
            <a:xfrm flipV="1">
              <a:off x="1353814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400"/>
            <p:cNvSpPr>
              <a:spLocks noChangeArrowheads="1"/>
            </p:cNvSpPr>
            <p:nvPr/>
          </p:nvSpPr>
          <p:spPr bwMode="auto">
            <a:xfrm>
              <a:off x="1281747" y="3207202"/>
              <a:ext cx="157536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0.5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401"/>
            <p:cNvSpPr>
              <a:spLocks noChangeShapeType="1"/>
            </p:cNvSpPr>
            <p:nvPr/>
          </p:nvSpPr>
          <p:spPr bwMode="auto">
            <a:xfrm flipV="1">
              <a:off x="2402829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403"/>
            <p:cNvSpPr>
              <a:spLocks noChangeArrowheads="1"/>
            </p:cNvSpPr>
            <p:nvPr/>
          </p:nvSpPr>
          <p:spPr bwMode="auto">
            <a:xfrm>
              <a:off x="2378807" y="3207202"/>
              <a:ext cx="63014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404"/>
            <p:cNvSpPr>
              <a:spLocks noChangeShapeType="1"/>
            </p:cNvSpPr>
            <p:nvPr/>
          </p:nvSpPr>
          <p:spPr bwMode="auto">
            <a:xfrm flipV="1">
              <a:off x="3459851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406"/>
            <p:cNvSpPr>
              <a:spLocks noChangeArrowheads="1"/>
            </p:cNvSpPr>
            <p:nvPr/>
          </p:nvSpPr>
          <p:spPr bwMode="auto">
            <a:xfrm>
              <a:off x="3387781" y="3207202"/>
              <a:ext cx="157536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1.5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407"/>
            <p:cNvSpPr>
              <a:spLocks noChangeShapeType="1"/>
            </p:cNvSpPr>
            <p:nvPr/>
          </p:nvSpPr>
          <p:spPr bwMode="auto">
            <a:xfrm flipV="1">
              <a:off x="4508865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409"/>
            <p:cNvSpPr>
              <a:spLocks noChangeArrowheads="1"/>
            </p:cNvSpPr>
            <p:nvPr/>
          </p:nvSpPr>
          <p:spPr bwMode="auto">
            <a:xfrm>
              <a:off x="4484844" y="3207202"/>
              <a:ext cx="63014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410"/>
            <p:cNvSpPr>
              <a:spLocks noChangeShapeType="1"/>
            </p:cNvSpPr>
            <p:nvPr/>
          </p:nvSpPr>
          <p:spPr bwMode="auto">
            <a:xfrm flipV="1">
              <a:off x="5557880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412"/>
            <p:cNvSpPr>
              <a:spLocks noChangeArrowheads="1"/>
            </p:cNvSpPr>
            <p:nvPr/>
          </p:nvSpPr>
          <p:spPr bwMode="auto">
            <a:xfrm>
              <a:off x="5485810" y="3207202"/>
              <a:ext cx="157536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2.5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413"/>
            <p:cNvSpPr>
              <a:spLocks noChangeShapeType="1"/>
            </p:cNvSpPr>
            <p:nvPr/>
          </p:nvSpPr>
          <p:spPr bwMode="auto">
            <a:xfrm flipV="1">
              <a:off x="6614902" y="3042883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415"/>
            <p:cNvSpPr>
              <a:spLocks noChangeArrowheads="1"/>
            </p:cNvSpPr>
            <p:nvPr/>
          </p:nvSpPr>
          <p:spPr bwMode="auto">
            <a:xfrm>
              <a:off x="6590878" y="3207202"/>
              <a:ext cx="63014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416"/>
            <p:cNvSpPr>
              <a:spLocks noChangeArrowheads="1"/>
            </p:cNvSpPr>
            <p:nvPr/>
          </p:nvSpPr>
          <p:spPr bwMode="auto">
            <a:xfrm>
              <a:off x="6956854" y="3308323"/>
              <a:ext cx="171539" cy="329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 10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417"/>
            <p:cNvSpPr>
              <a:spLocks noChangeArrowheads="1"/>
            </p:cNvSpPr>
            <p:nvPr/>
          </p:nvSpPr>
          <p:spPr bwMode="auto">
            <a:xfrm>
              <a:off x="7250326" y="3201338"/>
              <a:ext cx="117387" cy="329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418"/>
            <p:cNvSpPr>
              <a:spLocks noChangeShapeType="1"/>
            </p:cNvSpPr>
            <p:nvPr/>
          </p:nvSpPr>
          <p:spPr bwMode="auto">
            <a:xfrm>
              <a:off x="304800" y="3169283"/>
              <a:ext cx="72070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434"/>
            <p:cNvSpPr>
              <a:spLocks noChangeShapeType="1"/>
            </p:cNvSpPr>
            <p:nvPr/>
          </p:nvSpPr>
          <p:spPr bwMode="auto">
            <a:xfrm>
              <a:off x="304800" y="3169283"/>
              <a:ext cx="7239000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Freeform 437"/>
            <p:cNvSpPr>
              <a:spLocks/>
            </p:cNvSpPr>
            <p:nvPr/>
          </p:nvSpPr>
          <p:spPr bwMode="auto">
            <a:xfrm>
              <a:off x="304800" y="1349128"/>
              <a:ext cx="536519" cy="1137597"/>
            </a:xfrm>
            <a:custGeom>
              <a:avLst/>
              <a:gdLst/>
              <a:ahLst/>
              <a:cxnLst>
                <a:cxn ang="0">
                  <a:pos x="12" y="258"/>
                </a:cxn>
                <a:cxn ang="0">
                  <a:pos x="30" y="258"/>
                </a:cxn>
                <a:cxn ang="0">
                  <a:pos x="48" y="258"/>
                </a:cxn>
                <a:cxn ang="0">
                  <a:pos x="66" y="258"/>
                </a:cxn>
                <a:cxn ang="0">
                  <a:pos x="84" y="258"/>
                </a:cxn>
                <a:cxn ang="0">
                  <a:pos x="102" y="258"/>
                </a:cxn>
                <a:cxn ang="0">
                  <a:pos x="120" y="258"/>
                </a:cxn>
                <a:cxn ang="0">
                  <a:pos x="138" y="258"/>
                </a:cxn>
                <a:cxn ang="0">
                  <a:pos x="156" y="258"/>
                </a:cxn>
                <a:cxn ang="0">
                  <a:pos x="174" y="258"/>
                </a:cxn>
                <a:cxn ang="0">
                  <a:pos x="192" y="258"/>
                </a:cxn>
                <a:cxn ang="0">
                  <a:pos x="198" y="252"/>
                </a:cxn>
                <a:cxn ang="0">
                  <a:pos x="204" y="252"/>
                </a:cxn>
                <a:cxn ang="0">
                  <a:pos x="210" y="270"/>
                </a:cxn>
                <a:cxn ang="0">
                  <a:pos x="216" y="258"/>
                </a:cxn>
                <a:cxn ang="0">
                  <a:pos x="216" y="270"/>
                </a:cxn>
                <a:cxn ang="0">
                  <a:pos x="222" y="240"/>
                </a:cxn>
                <a:cxn ang="0">
                  <a:pos x="228" y="276"/>
                </a:cxn>
                <a:cxn ang="0">
                  <a:pos x="234" y="264"/>
                </a:cxn>
                <a:cxn ang="0">
                  <a:pos x="234" y="252"/>
                </a:cxn>
                <a:cxn ang="0">
                  <a:pos x="240" y="258"/>
                </a:cxn>
                <a:cxn ang="0">
                  <a:pos x="246" y="252"/>
                </a:cxn>
                <a:cxn ang="0">
                  <a:pos x="252" y="264"/>
                </a:cxn>
                <a:cxn ang="0">
                  <a:pos x="258" y="258"/>
                </a:cxn>
                <a:cxn ang="0">
                  <a:pos x="276" y="258"/>
                </a:cxn>
                <a:cxn ang="0">
                  <a:pos x="294" y="258"/>
                </a:cxn>
                <a:cxn ang="0">
                  <a:pos x="312" y="258"/>
                </a:cxn>
                <a:cxn ang="0">
                  <a:pos x="330" y="258"/>
                </a:cxn>
                <a:cxn ang="0">
                  <a:pos x="336" y="234"/>
                </a:cxn>
                <a:cxn ang="0">
                  <a:pos x="342" y="354"/>
                </a:cxn>
                <a:cxn ang="0">
                  <a:pos x="348" y="264"/>
                </a:cxn>
                <a:cxn ang="0">
                  <a:pos x="354" y="138"/>
                </a:cxn>
                <a:cxn ang="0">
                  <a:pos x="354" y="282"/>
                </a:cxn>
                <a:cxn ang="0">
                  <a:pos x="360" y="36"/>
                </a:cxn>
                <a:cxn ang="0">
                  <a:pos x="366" y="474"/>
                </a:cxn>
                <a:cxn ang="0">
                  <a:pos x="372" y="408"/>
                </a:cxn>
                <a:cxn ang="0">
                  <a:pos x="372" y="90"/>
                </a:cxn>
                <a:cxn ang="0">
                  <a:pos x="378" y="12"/>
                </a:cxn>
                <a:cxn ang="0">
                  <a:pos x="384" y="540"/>
                </a:cxn>
                <a:cxn ang="0">
                  <a:pos x="390" y="336"/>
                </a:cxn>
                <a:cxn ang="0">
                  <a:pos x="390" y="204"/>
                </a:cxn>
                <a:cxn ang="0">
                  <a:pos x="396" y="174"/>
                </a:cxn>
              </a:cxnLst>
              <a:rect l="0" t="0" r="r" b="b"/>
              <a:pathLst>
                <a:path w="402" h="540">
                  <a:moveTo>
                    <a:pt x="0" y="258"/>
                  </a:moveTo>
                  <a:lnTo>
                    <a:pt x="6" y="258"/>
                  </a:lnTo>
                  <a:lnTo>
                    <a:pt x="12" y="258"/>
                  </a:lnTo>
                  <a:lnTo>
                    <a:pt x="18" y="258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6" y="258"/>
                  </a:lnTo>
                  <a:lnTo>
                    <a:pt x="42" y="258"/>
                  </a:lnTo>
                  <a:lnTo>
                    <a:pt x="48" y="258"/>
                  </a:lnTo>
                  <a:lnTo>
                    <a:pt x="54" y="258"/>
                  </a:lnTo>
                  <a:lnTo>
                    <a:pt x="60" y="258"/>
                  </a:lnTo>
                  <a:lnTo>
                    <a:pt x="66" y="258"/>
                  </a:lnTo>
                  <a:lnTo>
                    <a:pt x="72" y="258"/>
                  </a:lnTo>
                  <a:lnTo>
                    <a:pt x="78" y="258"/>
                  </a:lnTo>
                  <a:lnTo>
                    <a:pt x="84" y="258"/>
                  </a:lnTo>
                  <a:lnTo>
                    <a:pt x="90" y="258"/>
                  </a:lnTo>
                  <a:lnTo>
                    <a:pt x="96" y="258"/>
                  </a:lnTo>
                  <a:lnTo>
                    <a:pt x="102" y="258"/>
                  </a:lnTo>
                  <a:lnTo>
                    <a:pt x="108" y="258"/>
                  </a:lnTo>
                  <a:lnTo>
                    <a:pt x="114" y="258"/>
                  </a:lnTo>
                  <a:lnTo>
                    <a:pt x="120" y="258"/>
                  </a:lnTo>
                  <a:lnTo>
                    <a:pt x="126" y="258"/>
                  </a:lnTo>
                  <a:lnTo>
                    <a:pt x="132" y="258"/>
                  </a:lnTo>
                  <a:lnTo>
                    <a:pt x="138" y="258"/>
                  </a:lnTo>
                  <a:lnTo>
                    <a:pt x="144" y="258"/>
                  </a:lnTo>
                  <a:lnTo>
                    <a:pt x="150" y="258"/>
                  </a:lnTo>
                  <a:lnTo>
                    <a:pt x="156" y="258"/>
                  </a:lnTo>
                  <a:lnTo>
                    <a:pt x="162" y="258"/>
                  </a:lnTo>
                  <a:lnTo>
                    <a:pt x="168" y="258"/>
                  </a:lnTo>
                  <a:lnTo>
                    <a:pt x="174" y="258"/>
                  </a:lnTo>
                  <a:lnTo>
                    <a:pt x="180" y="258"/>
                  </a:lnTo>
                  <a:lnTo>
                    <a:pt x="186" y="258"/>
                  </a:lnTo>
                  <a:lnTo>
                    <a:pt x="192" y="258"/>
                  </a:lnTo>
                  <a:lnTo>
                    <a:pt x="198" y="264"/>
                  </a:lnTo>
                  <a:lnTo>
                    <a:pt x="198" y="264"/>
                  </a:lnTo>
                  <a:lnTo>
                    <a:pt x="198" y="252"/>
                  </a:lnTo>
                  <a:lnTo>
                    <a:pt x="204" y="258"/>
                  </a:lnTo>
                  <a:lnTo>
                    <a:pt x="204" y="264"/>
                  </a:lnTo>
                  <a:lnTo>
                    <a:pt x="204" y="252"/>
                  </a:lnTo>
                  <a:lnTo>
                    <a:pt x="204" y="264"/>
                  </a:lnTo>
                  <a:lnTo>
                    <a:pt x="210" y="258"/>
                  </a:lnTo>
                  <a:lnTo>
                    <a:pt x="210" y="270"/>
                  </a:lnTo>
                  <a:lnTo>
                    <a:pt x="210" y="246"/>
                  </a:lnTo>
                  <a:lnTo>
                    <a:pt x="210" y="252"/>
                  </a:lnTo>
                  <a:lnTo>
                    <a:pt x="216" y="258"/>
                  </a:lnTo>
                  <a:lnTo>
                    <a:pt x="216" y="276"/>
                  </a:lnTo>
                  <a:lnTo>
                    <a:pt x="216" y="240"/>
                  </a:lnTo>
                  <a:lnTo>
                    <a:pt x="216" y="270"/>
                  </a:lnTo>
                  <a:lnTo>
                    <a:pt x="222" y="264"/>
                  </a:lnTo>
                  <a:lnTo>
                    <a:pt x="222" y="276"/>
                  </a:lnTo>
                  <a:lnTo>
                    <a:pt x="222" y="240"/>
                  </a:lnTo>
                  <a:lnTo>
                    <a:pt x="222" y="246"/>
                  </a:lnTo>
                  <a:lnTo>
                    <a:pt x="228" y="252"/>
                  </a:lnTo>
                  <a:lnTo>
                    <a:pt x="228" y="276"/>
                  </a:lnTo>
                  <a:lnTo>
                    <a:pt x="228" y="240"/>
                  </a:lnTo>
                  <a:lnTo>
                    <a:pt x="228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46"/>
                  </a:lnTo>
                  <a:lnTo>
                    <a:pt x="234" y="252"/>
                  </a:lnTo>
                  <a:lnTo>
                    <a:pt x="240" y="258"/>
                  </a:lnTo>
                  <a:lnTo>
                    <a:pt x="240" y="264"/>
                  </a:lnTo>
                  <a:lnTo>
                    <a:pt x="240" y="258"/>
                  </a:lnTo>
                  <a:lnTo>
                    <a:pt x="246" y="264"/>
                  </a:lnTo>
                  <a:lnTo>
                    <a:pt x="246" y="264"/>
                  </a:lnTo>
                  <a:lnTo>
                    <a:pt x="246" y="252"/>
                  </a:lnTo>
                  <a:lnTo>
                    <a:pt x="246" y="258"/>
                  </a:lnTo>
                  <a:lnTo>
                    <a:pt x="252" y="252"/>
                  </a:lnTo>
                  <a:lnTo>
                    <a:pt x="252" y="264"/>
                  </a:lnTo>
                  <a:lnTo>
                    <a:pt x="252" y="252"/>
                  </a:lnTo>
                  <a:lnTo>
                    <a:pt x="252" y="258"/>
                  </a:lnTo>
                  <a:lnTo>
                    <a:pt x="258" y="258"/>
                  </a:lnTo>
                  <a:lnTo>
                    <a:pt x="264" y="258"/>
                  </a:lnTo>
                  <a:lnTo>
                    <a:pt x="270" y="258"/>
                  </a:lnTo>
                  <a:lnTo>
                    <a:pt x="276" y="258"/>
                  </a:lnTo>
                  <a:lnTo>
                    <a:pt x="282" y="258"/>
                  </a:lnTo>
                  <a:lnTo>
                    <a:pt x="288" y="258"/>
                  </a:lnTo>
                  <a:lnTo>
                    <a:pt x="294" y="258"/>
                  </a:lnTo>
                  <a:lnTo>
                    <a:pt x="300" y="258"/>
                  </a:lnTo>
                  <a:lnTo>
                    <a:pt x="306" y="258"/>
                  </a:lnTo>
                  <a:lnTo>
                    <a:pt x="312" y="258"/>
                  </a:lnTo>
                  <a:lnTo>
                    <a:pt x="318" y="258"/>
                  </a:lnTo>
                  <a:lnTo>
                    <a:pt x="324" y="258"/>
                  </a:lnTo>
                  <a:lnTo>
                    <a:pt x="330" y="258"/>
                  </a:lnTo>
                  <a:lnTo>
                    <a:pt x="336" y="252"/>
                  </a:lnTo>
                  <a:lnTo>
                    <a:pt x="336" y="276"/>
                  </a:lnTo>
                  <a:lnTo>
                    <a:pt x="336" y="234"/>
                  </a:lnTo>
                  <a:lnTo>
                    <a:pt x="336" y="240"/>
                  </a:lnTo>
                  <a:lnTo>
                    <a:pt x="342" y="246"/>
                  </a:lnTo>
                  <a:lnTo>
                    <a:pt x="342" y="354"/>
                  </a:lnTo>
                  <a:lnTo>
                    <a:pt x="342" y="162"/>
                  </a:lnTo>
                  <a:lnTo>
                    <a:pt x="342" y="282"/>
                  </a:lnTo>
                  <a:lnTo>
                    <a:pt x="348" y="264"/>
                  </a:lnTo>
                  <a:lnTo>
                    <a:pt x="348" y="396"/>
                  </a:lnTo>
                  <a:lnTo>
                    <a:pt x="348" y="120"/>
                  </a:lnTo>
                  <a:lnTo>
                    <a:pt x="354" y="138"/>
                  </a:lnTo>
                  <a:lnTo>
                    <a:pt x="354" y="456"/>
                  </a:lnTo>
                  <a:lnTo>
                    <a:pt x="354" y="54"/>
                  </a:lnTo>
                  <a:lnTo>
                    <a:pt x="354" y="282"/>
                  </a:lnTo>
                  <a:lnTo>
                    <a:pt x="360" y="330"/>
                  </a:lnTo>
                  <a:lnTo>
                    <a:pt x="360" y="474"/>
                  </a:lnTo>
                  <a:lnTo>
                    <a:pt x="360" y="36"/>
                  </a:lnTo>
                  <a:lnTo>
                    <a:pt x="360" y="270"/>
                  </a:lnTo>
                  <a:lnTo>
                    <a:pt x="366" y="324"/>
                  </a:lnTo>
                  <a:lnTo>
                    <a:pt x="366" y="474"/>
                  </a:lnTo>
                  <a:lnTo>
                    <a:pt x="366" y="36"/>
                  </a:lnTo>
                  <a:lnTo>
                    <a:pt x="366" y="438"/>
                  </a:lnTo>
                  <a:lnTo>
                    <a:pt x="372" y="408"/>
                  </a:lnTo>
                  <a:lnTo>
                    <a:pt x="372" y="480"/>
                  </a:lnTo>
                  <a:lnTo>
                    <a:pt x="372" y="6"/>
                  </a:lnTo>
                  <a:lnTo>
                    <a:pt x="372" y="90"/>
                  </a:lnTo>
                  <a:lnTo>
                    <a:pt x="378" y="138"/>
                  </a:lnTo>
                  <a:lnTo>
                    <a:pt x="378" y="510"/>
                  </a:lnTo>
                  <a:lnTo>
                    <a:pt x="378" y="12"/>
                  </a:lnTo>
                  <a:lnTo>
                    <a:pt x="378" y="486"/>
                  </a:lnTo>
                  <a:lnTo>
                    <a:pt x="384" y="480"/>
                  </a:lnTo>
                  <a:lnTo>
                    <a:pt x="384" y="540"/>
                  </a:lnTo>
                  <a:lnTo>
                    <a:pt x="384" y="0"/>
                  </a:lnTo>
                  <a:lnTo>
                    <a:pt x="384" y="318"/>
                  </a:lnTo>
                  <a:lnTo>
                    <a:pt x="390" y="336"/>
                  </a:lnTo>
                  <a:lnTo>
                    <a:pt x="390" y="378"/>
                  </a:lnTo>
                  <a:lnTo>
                    <a:pt x="390" y="150"/>
                  </a:lnTo>
                  <a:lnTo>
                    <a:pt x="390" y="204"/>
                  </a:lnTo>
                  <a:lnTo>
                    <a:pt x="396" y="210"/>
                  </a:lnTo>
                  <a:lnTo>
                    <a:pt x="396" y="336"/>
                  </a:lnTo>
                  <a:lnTo>
                    <a:pt x="396" y="174"/>
                  </a:lnTo>
                  <a:lnTo>
                    <a:pt x="396" y="324"/>
                  </a:lnTo>
                  <a:lnTo>
                    <a:pt x="402" y="31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438"/>
            <p:cNvSpPr>
              <a:spLocks/>
            </p:cNvSpPr>
            <p:nvPr/>
          </p:nvSpPr>
          <p:spPr bwMode="auto">
            <a:xfrm>
              <a:off x="841319" y="969929"/>
              <a:ext cx="264256" cy="1794875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6" y="420"/>
                </a:cxn>
                <a:cxn ang="0">
                  <a:pos x="12" y="444"/>
                </a:cxn>
                <a:cxn ang="0">
                  <a:pos x="18" y="444"/>
                </a:cxn>
                <a:cxn ang="0">
                  <a:pos x="18" y="438"/>
                </a:cxn>
                <a:cxn ang="0">
                  <a:pos x="24" y="438"/>
                </a:cxn>
                <a:cxn ang="0">
                  <a:pos x="36" y="444"/>
                </a:cxn>
                <a:cxn ang="0">
                  <a:pos x="42" y="444"/>
                </a:cxn>
                <a:cxn ang="0">
                  <a:pos x="48" y="444"/>
                </a:cxn>
                <a:cxn ang="0">
                  <a:pos x="48" y="438"/>
                </a:cxn>
                <a:cxn ang="0">
                  <a:pos x="54" y="420"/>
                </a:cxn>
                <a:cxn ang="0">
                  <a:pos x="60" y="534"/>
                </a:cxn>
                <a:cxn ang="0">
                  <a:pos x="66" y="486"/>
                </a:cxn>
                <a:cxn ang="0">
                  <a:pos x="66" y="258"/>
                </a:cxn>
                <a:cxn ang="0">
                  <a:pos x="72" y="54"/>
                </a:cxn>
                <a:cxn ang="0">
                  <a:pos x="78" y="816"/>
                </a:cxn>
                <a:cxn ang="0">
                  <a:pos x="84" y="618"/>
                </a:cxn>
                <a:cxn ang="0">
                  <a:pos x="84" y="570"/>
                </a:cxn>
                <a:cxn ang="0">
                  <a:pos x="90" y="72"/>
                </a:cxn>
                <a:cxn ang="0">
                  <a:pos x="96" y="822"/>
                </a:cxn>
                <a:cxn ang="0">
                  <a:pos x="102" y="90"/>
                </a:cxn>
                <a:cxn ang="0">
                  <a:pos x="102" y="306"/>
                </a:cxn>
                <a:cxn ang="0">
                  <a:pos x="108" y="108"/>
                </a:cxn>
                <a:cxn ang="0">
                  <a:pos x="114" y="612"/>
                </a:cxn>
                <a:cxn ang="0">
                  <a:pos x="120" y="510"/>
                </a:cxn>
                <a:cxn ang="0">
                  <a:pos x="120" y="414"/>
                </a:cxn>
                <a:cxn ang="0">
                  <a:pos x="126" y="402"/>
                </a:cxn>
                <a:cxn ang="0">
                  <a:pos x="132" y="456"/>
                </a:cxn>
                <a:cxn ang="0">
                  <a:pos x="138" y="438"/>
                </a:cxn>
                <a:cxn ang="0">
                  <a:pos x="138" y="444"/>
                </a:cxn>
                <a:cxn ang="0">
                  <a:pos x="144" y="432"/>
                </a:cxn>
                <a:cxn ang="0">
                  <a:pos x="150" y="444"/>
                </a:cxn>
                <a:cxn ang="0">
                  <a:pos x="156" y="438"/>
                </a:cxn>
                <a:cxn ang="0">
                  <a:pos x="156" y="432"/>
                </a:cxn>
                <a:cxn ang="0">
                  <a:pos x="162" y="432"/>
                </a:cxn>
                <a:cxn ang="0">
                  <a:pos x="168" y="444"/>
                </a:cxn>
                <a:cxn ang="0">
                  <a:pos x="174" y="438"/>
                </a:cxn>
                <a:cxn ang="0">
                  <a:pos x="174" y="474"/>
                </a:cxn>
                <a:cxn ang="0">
                  <a:pos x="180" y="264"/>
                </a:cxn>
                <a:cxn ang="0">
                  <a:pos x="186" y="744"/>
                </a:cxn>
                <a:cxn ang="0">
                  <a:pos x="192" y="690"/>
                </a:cxn>
                <a:cxn ang="0">
                  <a:pos x="192" y="324"/>
                </a:cxn>
              </a:cxnLst>
              <a:rect l="0" t="0" r="r" b="b"/>
              <a:pathLst>
                <a:path w="198" h="852">
                  <a:moveTo>
                    <a:pt x="0" y="498"/>
                  </a:moveTo>
                  <a:lnTo>
                    <a:pt x="0" y="366"/>
                  </a:lnTo>
                  <a:lnTo>
                    <a:pt x="0" y="432"/>
                  </a:lnTo>
                  <a:lnTo>
                    <a:pt x="6" y="438"/>
                  </a:lnTo>
                  <a:lnTo>
                    <a:pt x="6" y="450"/>
                  </a:lnTo>
                  <a:lnTo>
                    <a:pt x="6" y="420"/>
                  </a:lnTo>
                  <a:lnTo>
                    <a:pt x="6" y="444"/>
                  </a:lnTo>
                  <a:lnTo>
                    <a:pt x="12" y="438"/>
                  </a:lnTo>
                  <a:lnTo>
                    <a:pt x="12" y="444"/>
                  </a:lnTo>
                  <a:lnTo>
                    <a:pt x="12" y="426"/>
                  </a:lnTo>
                  <a:lnTo>
                    <a:pt x="12" y="438"/>
                  </a:lnTo>
                  <a:lnTo>
                    <a:pt x="18" y="444"/>
                  </a:lnTo>
                  <a:lnTo>
                    <a:pt x="18" y="444"/>
                  </a:lnTo>
                  <a:lnTo>
                    <a:pt x="18" y="432"/>
                  </a:lnTo>
                  <a:lnTo>
                    <a:pt x="18" y="438"/>
                  </a:lnTo>
                  <a:lnTo>
                    <a:pt x="24" y="432"/>
                  </a:lnTo>
                  <a:lnTo>
                    <a:pt x="24" y="444"/>
                  </a:lnTo>
                  <a:lnTo>
                    <a:pt x="24" y="438"/>
                  </a:lnTo>
                  <a:lnTo>
                    <a:pt x="30" y="438"/>
                  </a:lnTo>
                  <a:lnTo>
                    <a:pt x="36" y="432"/>
                  </a:lnTo>
                  <a:lnTo>
                    <a:pt x="36" y="444"/>
                  </a:lnTo>
                  <a:lnTo>
                    <a:pt x="36" y="432"/>
                  </a:lnTo>
                  <a:lnTo>
                    <a:pt x="36" y="438"/>
                  </a:lnTo>
                  <a:lnTo>
                    <a:pt x="42" y="444"/>
                  </a:lnTo>
                  <a:lnTo>
                    <a:pt x="42" y="432"/>
                  </a:lnTo>
                  <a:lnTo>
                    <a:pt x="42" y="438"/>
                  </a:lnTo>
                  <a:lnTo>
                    <a:pt x="48" y="444"/>
                  </a:lnTo>
                  <a:lnTo>
                    <a:pt x="48" y="444"/>
                  </a:lnTo>
                  <a:lnTo>
                    <a:pt x="48" y="432"/>
                  </a:lnTo>
                  <a:lnTo>
                    <a:pt x="48" y="438"/>
                  </a:lnTo>
                  <a:lnTo>
                    <a:pt x="54" y="444"/>
                  </a:lnTo>
                  <a:lnTo>
                    <a:pt x="54" y="462"/>
                  </a:lnTo>
                  <a:lnTo>
                    <a:pt x="54" y="420"/>
                  </a:lnTo>
                  <a:lnTo>
                    <a:pt x="54" y="456"/>
                  </a:lnTo>
                  <a:lnTo>
                    <a:pt x="60" y="450"/>
                  </a:lnTo>
                  <a:lnTo>
                    <a:pt x="60" y="534"/>
                  </a:lnTo>
                  <a:lnTo>
                    <a:pt x="60" y="348"/>
                  </a:lnTo>
                  <a:lnTo>
                    <a:pt x="60" y="468"/>
                  </a:lnTo>
                  <a:lnTo>
                    <a:pt x="66" y="486"/>
                  </a:lnTo>
                  <a:lnTo>
                    <a:pt x="66" y="720"/>
                  </a:lnTo>
                  <a:lnTo>
                    <a:pt x="66" y="216"/>
                  </a:lnTo>
                  <a:lnTo>
                    <a:pt x="66" y="258"/>
                  </a:lnTo>
                  <a:lnTo>
                    <a:pt x="72" y="234"/>
                  </a:lnTo>
                  <a:lnTo>
                    <a:pt x="72" y="804"/>
                  </a:lnTo>
                  <a:lnTo>
                    <a:pt x="72" y="54"/>
                  </a:lnTo>
                  <a:lnTo>
                    <a:pt x="72" y="744"/>
                  </a:lnTo>
                  <a:lnTo>
                    <a:pt x="78" y="690"/>
                  </a:lnTo>
                  <a:lnTo>
                    <a:pt x="78" y="816"/>
                  </a:lnTo>
                  <a:lnTo>
                    <a:pt x="78" y="36"/>
                  </a:lnTo>
                  <a:lnTo>
                    <a:pt x="78" y="666"/>
                  </a:lnTo>
                  <a:lnTo>
                    <a:pt x="84" y="618"/>
                  </a:lnTo>
                  <a:lnTo>
                    <a:pt x="84" y="744"/>
                  </a:lnTo>
                  <a:lnTo>
                    <a:pt x="84" y="78"/>
                  </a:lnTo>
                  <a:lnTo>
                    <a:pt x="84" y="570"/>
                  </a:lnTo>
                  <a:lnTo>
                    <a:pt x="90" y="642"/>
                  </a:lnTo>
                  <a:lnTo>
                    <a:pt x="90" y="780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96" y="102"/>
                  </a:lnTo>
                  <a:lnTo>
                    <a:pt x="96" y="822"/>
                  </a:lnTo>
                  <a:lnTo>
                    <a:pt x="96" y="0"/>
                  </a:lnTo>
                  <a:lnTo>
                    <a:pt x="96" y="72"/>
                  </a:lnTo>
                  <a:lnTo>
                    <a:pt x="102" y="90"/>
                  </a:lnTo>
                  <a:lnTo>
                    <a:pt x="102" y="834"/>
                  </a:lnTo>
                  <a:lnTo>
                    <a:pt x="102" y="54"/>
                  </a:lnTo>
                  <a:lnTo>
                    <a:pt x="102" y="306"/>
                  </a:lnTo>
                  <a:lnTo>
                    <a:pt x="108" y="324"/>
                  </a:lnTo>
                  <a:lnTo>
                    <a:pt x="108" y="762"/>
                  </a:lnTo>
                  <a:lnTo>
                    <a:pt x="108" y="108"/>
                  </a:lnTo>
                  <a:lnTo>
                    <a:pt x="108" y="510"/>
                  </a:lnTo>
                  <a:lnTo>
                    <a:pt x="114" y="540"/>
                  </a:lnTo>
                  <a:lnTo>
                    <a:pt x="114" y="612"/>
                  </a:lnTo>
                  <a:lnTo>
                    <a:pt x="114" y="282"/>
                  </a:lnTo>
                  <a:lnTo>
                    <a:pt x="114" y="528"/>
                  </a:lnTo>
                  <a:lnTo>
                    <a:pt x="120" y="510"/>
                  </a:lnTo>
                  <a:lnTo>
                    <a:pt x="120" y="552"/>
                  </a:lnTo>
                  <a:lnTo>
                    <a:pt x="120" y="300"/>
                  </a:lnTo>
                  <a:lnTo>
                    <a:pt x="120" y="414"/>
                  </a:lnTo>
                  <a:lnTo>
                    <a:pt x="126" y="420"/>
                  </a:lnTo>
                  <a:lnTo>
                    <a:pt x="126" y="474"/>
                  </a:lnTo>
                  <a:lnTo>
                    <a:pt x="126" y="402"/>
                  </a:lnTo>
                  <a:lnTo>
                    <a:pt x="126" y="432"/>
                  </a:lnTo>
                  <a:lnTo>
                    <a:pt x="132" y="438"/>
                  </a:lnTo>
                  <a:lnTo>
                    <a:pt x="132" y="456"/>
                  </a:lnTo>
                  <a:lnTo>
                    <a:pt x="132" y="420"/>
                  </a:lnTo>
                  <a:lnTo>
                    <a:pt x="132" y="432"/>
                  </a:lnTo>
                  <a:lnTo>
                    <a:pt x="138" y="438"/>
                  </a:lnTo>
                  <a:lnTo>
                    <a:pt x="138" y="450"/>
                  </a:lnTo>
                  <a:lnTo>
                    <a:pt x="138" y="426"/>
                  </a:lnTo>
                  <a:lnTo>
                    <a:pt x="138" y="444"/>
                  </a:lnTo>
                  <a:lnTo>
                    <a:pt x="144" y="438"/>
                  </a:lnTo>
                  <a:lnTo>
                    <a:pt x="144" y="444"/>
                  </a:lnTo>
                  <a:lnTo>
                    <a:pt x="144" y="432"/>
                  </a:lnTo>
                  <a:lnTo>
                    <a:pt x="144" y="444"/>
                  </a:lnTo>
                  <a:lnTo>
                    <a:pt x="150" y="438"/>
                  </a:lnTo>
                  <a:lnTo>
                    <a:pt x="150" y="444"/>
                  </a:lnTo>
                  <a:lnTo>
                    <a:pt x="150" y="432"/>
                  </a:lnTo>
                  <a:lnTo>
                    <a:pt x="150" y="444"/>
                  </a:lnTo>
                  <a:lnTo>
                    <a:pt x="156" y="438"/>
                  </a:lnTo>
                  <a:lnTo>
                    <a:pt x="156" y="444"/>
                  </a:lnTo>
                  <a:lnTo>
                    <a:pt x="156" y="432"/>
                  </a:lnTo>
                  <a:lnTo>
                    <a:pt x="156" y="432"/>
                  </a:lnTo>
                  <a:lnTo>
                    <a:pt x="162" y="438"/>
                  </a:lnTo>
                  <a:lnTo>
                    <a:pt x="162" y="444"/>
                  </a:lnTo>
                  <a:lnTo>
                    <a:pt x="162" y="432"/>
                  </a:lnTo>
                  <a:lnTo>
                    <a:pt x="162" y="438"/>
                  </a:lnTo>
                  <a:lnTo>
                    <a:pt x="168" y="444"/>
                  </a:lnTo>
                  <a:lnTo>
                    <a:pt x="168" y="444"/>
                  </a:lnTo>
                  <a:lnTo>
                    <a:pt x="168" y="432"/>
                  </a:lnTo>
                  <a:lnTo>
                    <a:pt x="168" y="432"/>
                  </a:lnTo>
                  <a:lnTo>
                    <a:pt x="174" y="438"/>
                  </a:lnTo>
                  <a:lnTo>
                    <a:pt x="174" y="516"/>
                  </a:lnTo>
                  <a:lnTo>
                    <a:pt x="174" y="372"/>
                  </a:lnTo>
                  <a:lnTo>
                    <a:pt x="174" y="474"/>
                  </a:lnTo>
                  <a:lnTo>
                    <a:pt x="180" y="456"/>
                  </a:lnTo>
                  <a:lnTo>
                    <a:pt x="180" y="636"/>
                  </a:lnTo>
                  <a:lnTo>
                    <a:pt x="180" y="264"/>
                  </a:lnTo>
                  <a:lnTo>
                    <a:pt x="180" y="522"/>
                  </a:lnTo>
                  <a:lnTo>
                    <a:pt x="186" y="492"/>
                  </a:lnTo>
                  <a:lnTo>
                    <a:pt x="186" y="744"/>
                  </a:lnTo>
                  <a:lnTo>
                    <a:pt x="186" y="138"/>
                  </a:lnTo>
                  <a:lnTo>
                    <a:pt x="186" y="720"/>
                  </a:lnTo>
                  <a:lnTo>
                    <a:pt x="192" y="690"/>
                  </a:lnTo>
                  <a:lnTo>
                    <a:pt x="192" y="852"/>
                  </a:lnTo>
                  <a:lnTo>
                    <a:pt x="192" y="6"/>
                  </a:lnTo>
                  <a:lnTo>
                    <a:pt x="192" y="324"/>
                  </a:lnTo>
                  <a:lnTo>
                    <a:pt x="198" y="414"/>
                  </a:lnTo>
                  <a:lnTo>
                    <a:pt x="198" y="80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439"/>
            <p:cNvSpPr>
              <a:spLocks/>
            </p:cNvSpPr>
            <p:nvPr/>
          </p:nvSpPr>
          <p:spPr bwMode="auto">
            <a:xfrm>
              <a:off x="1105574" y="1058409"/>
              <a:ext cx="256248" cy="1617915"/>
            </a:xfrm>
            <a:custGeom>
              <a:avLst/>
              <a:gdLst/>
              <a:ahLst/>
              <a:cxnLst>
                <a:cxn ang="0">
                  <a:pos x="0" y="636"/>
                </a:cxn>
                <a:cxn ang="0">
                  <a:pos x="6" y="24"/>
                </a:cxn>
                <a:cxn ang="0">
                  <a:pos x="12" y="756"/>
                </a:cxn>
                <a:cxn ang="0">
                  <a:pos x="18" y="42"/>
                </a:cxn>
                <a:cxn ang="0">
                  <a:pos x="18" y="330"/>
                </a:cxn>
                <a:cxn ang="0">
                  <a:pos x="24" y="66"/>
                </a:cxn>
                <a:cxn ang="0">
                  <a:pos x="30" y="546"/>
                </a:cxn>
                <a:cxn ang="0">
                  <a:pos x="36" y="444"/>
                </a:cxn>
                <a:cxn ang="0">
                  <a:pos x="36" y="408"/>
                </a:cxn>
                <a:cxn ang="0">
                  <a:pos x="42" y="372"/>
                </a:cxn>
                <a:cxn ang="0">
                  <a:pos x="48" y="414"/>
                </a:cxn>
                <a:cxn ang="0">
                  <a:pos x="54" y="402"/>
                </a:cxn>
                <a:cxn ang="0">
                  <a:pos x="54" y="402"/>
                </a:cxn>
                <a:cxn ang="0">
                  <a:pos x="60" y="390"/>
                </a:cxn>
                <a:cxn ang="0">
                  <a:pos x="66" y="402"/>
                </a:cxn>
                <a:cxn ang="0">
                  <a:pos x="72" y="396"/>
                </a:cxn>
                <a:cxn ang="0">
                  <a:pos x="72" y="396"/>
                </a:cxn>
                <a:cxn ang="0">
                  <a:pos x="78" y="378"/>
                </a:cxn>
                <a:cxn ang="0">
                  <a:pos x="84" y="474"/>
                </a:cxn>
                <a:cxn ang="0">
                  <a:pos x="90" y="366"/>
                </a:cxn>
                <a:cxn ang="0">
                  <a:pos x="90" y="342"/>
                </a:cxn>
                <a:cxn ang="0">
                  <a:pos x="96" y="186"/>
                </a:cxn>
                <a:cxn ang="0">
                  <a:pos x="102" y="654"/>
                </a:cxn>
                <a:cxn ang="0">
                  <a:pos x="108" y="462"/>
                </a:cxn>
                <a:cxn ang="0">
                  <a:pos x="114" y="708"/>
                </a:cxn>
                <a:cxn ang="0">
                  <a:pos x="114" y="564"/>
                </a:cxn>
                <a:cxn ang="0">
                  <a:pos x="120" y="108"/>
                </a:cxn>
                <a:cxn ang="0">
                  <a:pos x="126" y="564"/>
                </a:cxn>
                <a:cxn ang="0">
                  <a:pos x="132" y="336"/>
                </a:cxn>
                <a:cxn ang="0">
                  <a:pos x="132" y="342"/>
                </a:cxn>
                <a:cxn ang="0">
                  <a:pos x="138" y="402"/>
                </a:cxn>
                <a:cxn ang="0">
                  <a:pos x="144" y="390"/>
                </a:cxn>
                <a:cxn ang="0">
                  <a:pos x="150" y="408"/>
                </a:cxn>
                <a:cxn ang="0">
                  <a:pos x="156" y="402"/>
                </a:cxn>
                <a:cxn ang="0">
                  <a:pos x="156" y="390"/>
                </a:cxn>
                <a:cxn ang="0">
                  <a:pos x="162" y="390"/>
                </a:cxn>
                <a:cxn ang="0">
                  <a:pos x="168" y="402"/>
                </a:cxn>
                <a:cxn ang="0">
                  <a:pos x="174" y="390"/>
                </a:cxn>
                <a:cxn ang="0">
                  <a:pos x="174" y="396"/>
                </a:cxn>
                <a:cxn ang="0">
                  <a:pos x="180" y="390"/>
                </a:cxn>
                <a:cxn ang="0">
                  <a:pos x="186" y="396"/>
                </a:cxn>
                <a:cxn ang="0">
                  <a:pos x="192" y="396"/>
                </a:cxn>
              </a:cxnLst>
              <a:rect l="0" t="0" r="r" b="b"/>
              <a:pathLst>
                <a:path w="192" h="768">
                  <a:moveTo>
                    <a:pt x="0" y="762"/>
                  </a:moveTo>
                  <a:lnTo>
                    <a:pt x="0" y="0"/>
                  </a:lnTo>
                  <a:lnTo>
                    <a:pt x="0" y="636"/>
                  </a:lnTo>
                  <a:lnTo>
                    <a:pt x="6" y="678"/>
                  </a:lnTo>
                  <a:lnTo>
                    <a:pt x="6" y="732"/>
                  </a:lnTo>
                  <a:lnTo>
                    <a:pt x="6" y="24"/>
                  </a:lnTo>
                  <a:lnTo>
                    <a:pt x="6" y="150"/>
                  </a:lnTo>
                  <a:lnTo>
                    <a:pt x="12" y="90"/>
                  </a:lnTo>
                  <a:lnTo>
                    <a:pt x="12" y="756"/>
                  </a:lnTo>
                  <a:lnTo>
                    <a:pt x="12" y="0"/>
                  </a:lnTo>
                  <a:lnTo>
                    <a:pt x="12" y="90"/>
                  </a:lnTo>
                  <a:lnTo>
                    <a:pt x="18" y="42"/>
                  </a:lnTo>
                  <a:lnTo>
                    <a:pt x="18" y="768"/>
                  </a:lnTo>
                  <a:lnTo>
                    <a:pt x="18" y="24"/>
                  </a:lnTo>
                  <a:lnTo>
                    <a:pt x="18" y="330"/>
                  </a:lnTo>
                  <a:lnTo>
                    <a:pt x="24" y="318"/>
                  </a:lnTo>
                  <a:lnTo>
                    <a:pt x="24" y="720"/>
                  </a:lnTo>
                  <a:lnTo>
                    <a:pt x="24" y="66"/>
                  </a:lnTo>
                  <a:lnTo>
                    <a:pt x="24" y="528"/>
                  </a:lnTo>
                  <a:lnTo>
                    <a:pt x="30" y="516"/>
                  </a:lnTo>
                  <a:lnTo>
                    <a:pt x="30" y="546"/>
                  </a:lnTo>
                  <a:lnTo>
                    <a:pt x="30" y="252"/>
                  </a:lnTo>
                  <a:lnTo>
                    <a:pt x="30" y="450"/>
                  </a:lnTo>
                  <a:lnTo>
                    <a:pt x="36" y="444"/>
                  </a:lnTo>
                  <a:lnTo>
                    <a:pt x="36" y="492"/>
                  </a:lnTo>
                  <a:lnTo>
                    <a:pt x="36" y="312"/>
                  </a:lnTo>
                  <a:lnTo>
                    <a:pt x="36" y="408"/>
                  </a:lnTo>
                  <a:lnTo>
                    <a:pt x="42" y="402"/>
                  </a:lnTo>
                  <a:lnTo>
                    <a:pt x="42" y="414"/>
                  </a:lnTo>
                  <a:lnTo>
                    <a:pt x="42" y="372"/>
                  </a:lnTo>
                  <a:lnTo>
                    <a:pt x="42" y="402"/>
                  </a:lnTo>
                  <a:lnTo>
                    <a:pt x="48" y="396"/>
                  </a:lnTo>
                  <a:lnTo>
                    <a:pt x="48" y="414"/>
                  </a:lnTo>
                  <a:lnTo>
                    <a:pt x="48" y="378"/>
                  </a:lnTo>
                  <a:lnTo>
                    <a:pt x="48" y="396"/>
                  </a:lnTo>
                  <a:lnTo>
                    <a:pt x="54" y="402"/>
                  </a:lnTo>
                  <a:lnTo>
                    <a:pt x="54" y="408"/>
                  </a:lnTo>
                  <a:lnTo>
                    <a:pt x="54" y="384"/>
                  </a:lnTo>
                  <a:lnTo>
                    <a:pt x="54" y="402"/>
                  </a:lnTo>
                  <a:lnTo>
                    <a:pt x="60" y="396"/>
                  </a:lnTo>
                  <a:lnTo>
                    <a:pt x="60" y="402"/>
                  </a:lnTo>
                  <a:lnTo>
                    <a:pt x="60" y="390"/>
                  </a:lnTo>
                  <a:lnTo>
                    <a:pt x="60" y="396"/>
                  </a:lnTo>
                  <a:lnTo>
                    <a:pt x="66" y="390"/>
                  </a:lnTo>
                  <a:lnTo>
                    <a:pt x="66" y="402"/>
                  </a:lnTo>
                  <a:lnTo>
                    <a:pt x="66" y="390"/>
                  </a:lnTo>
                  <a:lnTo>
                    <a:pt x="66" y="390"/>
                  </a:lnTo>
                  <a:lnTo>
                    <a:pt x="72" y="396"/>
                  </a:lnTo>
                  <a:lnTo>
                    <a:pt x="72" y="402"/>
                  </a:lnTo>
                  <a:lnTo>
                    <a:pt x="72" y="390"/>
                  </a:lnTo>
                  <a:lnTo>
                    <a:pt x="72" y="396"/>
                  </a:lnTo>
                  <a:lnTo>
                    <a:pt x="78" y="390"/>
                  </a:lnTo>
                  <a:lnTo>
                    <a:pt x="78" y="420"/>
                  </a:lnTo>
                  <a:lnTo>
                    <a:pt x="78" y="378"/>
                  </a:lnTo>
                  <a:lnTo>
                    <a:pt x="78" y="390"/>
                  </a:lnTo>
                  <a:lnTo>
                    <a:pt x="84" y="396"/>
                  </a:lnTo>
                  <a:lnTo>
                    <a:pt x="84" y="474"/>
                  </a:lnTo>
                  <a:lnTo>
                    <a:pt x="84" y="318"/>
                  </a:lnTo>
                  <a:lnTo>
                    <a:pt x="84" y="378"/>
                  </a:lnTo>
                  <a:lnTo>
                    <a:pt x="90" y="366"/>
                  </a:lnTo>
                  <a:lnTo>
                    <a:pt x="90" y="534"/>
                  </a:lnTo>
                  <a:lnTo>
                    <a:pt x="90" y="252"/>
                  </a:lnTo>
                  <a:lnTo>
                    <a:pt x="90" y="342"/>
                  </a:lnTo>
                  <a:lnTo>
                    <a:pt x="96" y="366"/>
                  </a:lnTo>
                  <a:lnTo>
                    <a:pt x="96" y="618"/>
                  </a:lnTo>
                  <a:lnTo>
                    <a:pt x="96" y="186"/>
                  </a:lnTo>
                  <a:lnTo>
                    <a:pt x="96" y="474"/>
                  </a:lnTo>
                  <a:lnTo>
                    <a:pt x="102" y="492"/>
                  </a:lnTo>
                  <a:lnTo>
                    <a:pt x="102" y="654"/>
                  </a:lnTo>
                  <a:lnTo>
                    <a:pt x="102" y="138"/>
                  </a:lnTo>
                  <a:lnTo>
                    <a:pt x="102" y="414"/>
                  </a:lnTo>
                  <a:lnTo>
                    <a:pt x="108" y="462"/>
                  </a:lnTo>
                  <a:lnTo>
                    <a:pt x="108" y="78"/>
                  </a:lnTo>
                  <a:lnTo>
                    <a:pt x="108" y="708"/>
                  </a:lnTo>
                  <a:lnTo>
                    <a:pt x="114" y="708"/>
                  </a:lnTo>
                  <a:lnTo>
                    <a:pt x="114" y="720"/>
                  </a:lnTo>
                  <a:lnTo>
                    <a:pt x="114" y="78"/>
                  </a:lnTo>
                  <a:lnTo>
                    <a:pt x="114" y="564"/>
                  </a:lnTo>
                  <a:lnTo>
                    <a:pt x="120" y="552"/>
                  </a:lnTo>
                  <a:lnTo>
                    <a:pt x="120" y="696"/>
                  </a:lnTo>
                  <a:lnTo>
                    <a:pt x="120" y="108"/>
                  </a:lnTo>
                  <a:lnTo>
                    <a:pt x="120" y="408"/>
                  </a:lnTo>
                  <a:lnTo>
                    <a:pt x="126" y="420"/>
                  </a:lnTo>
                  <a:lnTo>
                    <a:pt x="126" y="564"/>
                  </a:lnTo>
                  <a:lnTo>
                    <a:pt x="126" y="240"/>
                  </a:lnTo>
                  <a:lnTo>
                    <a:pt x="126" y="324"/>
                  </a:lnTo>
                  <a:lnTo>
                    <a:pt x="132" y="336"/>
                  </a:lnTo>
                  <a:lnTo>
                    <a:pt x="132" y="468"/>
                  </a:lnTo>
                  <a:lnTo>
                    <a:pt x="132" y="312"/>
                  </a:lnTo>
                  <a:lnTo>
                    <a:pt x="132" y="342"/>
                  </a:lnTo>
                  <a:lnTo>
                    <a:pt x="138" y="348"/>
                  </a:lnTo>
                  <a:lnTo>
                    <a:pt x="138" y="420"/>
                  </a:lnTo>
                  <a:lnTo>
                    <a:pt x="138" y="402"/>
                  </a:lnTo>
                  <a:lnTo>
                    <a:pt x="144" y="396"/>
                  </a:lnTo>
                  <a:lnTo>
                    <a:pt x="144" y="408"/>
                  </a:lnTo>
                  <a:lnTo>
                    <a:pt x="144" y="390"/>
                  </a:lnTo>
                  <a:lnTo>
                    <a:pt x="144" y="396"/>
                  </a:lnTo>
                  <a:lnTo>
                    <a:pt x="150" y="390"/>
                  </a:lnTo>
                  <a:lnTo>
                    <a:pt x="150" y="408"/>
                  </a:lnTo>
                  <a:lnTo>
                    <a:pt x="150" y="390"/>
                  </a:lnTo>
                  <a:lnTo>
                    <a:pt x="150" y="396"/>
                  </a:lnTo>
                  <a:lnTo>
                    <a:pt x="156" y="402"/>
                  </a:lnTo>
                  <a:lnTo>
                    <a:pt x="156" y="402"/>
                  </a:lnTo>
                  <a:lnTo>
                    <a:pt x="156" y="390"/>
                  </a:lnTo>
                  <a:lnTo>
                    <a:pt x="156" y="390"/>
                  </a:lnTo>
                  <a:lnTo>
                    <a:pt x="162" y="396"/>
                  </a:lnTo>
                  <a:lnTo>
                    <a:pt x="162" y="402"/>
                  </a:lnTo>
                  <a:lnTo>
                    <a:pt x="162" y="390"/>
                  </a:lnTo>
                  <a:lnTo>
                    <a:pt x="162" y="390"/>
                  </a:lnTo>
                  <a:lnTo>
                    <a:pt x="168" y="396"/>
                  </a:lnTo>
                  <a:lnTo>
                    <a:pt x="168" y="402"/>
                  </a:lnTo>
                  <a:lnTo>
                    <a:pt x="168" y="390"/>
                  </a:lnTo>
                  <a:lnTo>
                    <a:pt x="168" y="396"/>
                  </a:lnTo>
                  <a:lnTo>
                    <a:pt x="174" y="390"/>
                  </a:lnTo>
                  <a:lnTo>
                    <a:pt x="174" y="402"/>
                  </a:lnTo>
                  <a:lnTo>
                    <a:pt x="174" y="390"/>
                  </a:lnTo>
                  <a:lnTo>
                    <a:pt x="174" y="396"/>
                  </a:lnTo>
                  <a:lnTo>
                    <a:pt x="180" y="402"/>
                  </a:lnTo>
                  <a:lnTo>
                    <a:pt x="180" y="402"/>
                  </a:lnTo>
                  <a:lnTo>
                    <a:pt x="180" y="390"/>
                  </a:lnTo>
                  <a:lnTo>
                    <a:pt x="180" y="396"/>
                  </a:lnTo>
                  <a:lnTo>
                    <a:pt x="186" y="390"/>
                  </a:lnTo>
                  <a:lnTo>
                    <a:pt x="186" y="396"/>
                  </a:lnTo>
                  <a:lnTo>
                    <a:pt x="186" y="390"/>
                  </a:lnTo>
                  <a:lnTo>
                    <a:pt x="186" y="390"/>
                  </a:lnTo>
                  <a:lnTo>
                    <a:pt x="192" y="396"/>
                  </a:lnTo>
                  <a:lnTo>
                    <a:pt x="192" y="414"/>
                  </a:lnTo>
                  <a:lnTo>
                    <a:pt x="192" y="3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Freeform 440"/>
            <p:cNvSpPr>
              <a:spLocks/>
            </p:cNvSpPr>
            <p:nvPr/>
          </p:nvSpPr>
          <p:spPr bwMode="auto">
            <a:xfrm>
              <a:off x="1361822" y="1677767"/>
              <a:ext cx="448434" cy="455039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6" y="120"/>
                </a:cxn>
                <a:cxn ang="0">
                  <a:pos x="12" y="18"/>
                </a:cxn>
                <a:cxn ang="0">
                  <a:pos x="18" y="204"/>
                </a:cxn>
                <a:cxn ang="0">
                  <a:pos x="24" y="114"/>
                </a:cxn>
                <a:cxn ang="0">
                  <a:pos x="24" y="138"/>
                </a:cxn>
                <a:cxn ang="0">
                  <a:pos x="30" y="12"/>
                </a:cxn>
                <a:cxn ang="0">
                  <a:pos x="36" y="180"/>
                </a:cxn>
                <a:cxn ang="0">
                  <a:pos x="42" y="102"/>
                </a:cxn>
                <a:cxn ang="0">
                  <a:pos x="42" y="84"/>
                </a:cxn>
                <a:cxn ang="0">
                  <a:pos x="48" y="102"/>
                </a:cxn>
                <a:cxn ang="0">
                  <a:pos x="54" y="96"/>
                </a:cxn>
                <a:cxn ang="0">
                  <a:pos x="60" y="96"/>
                </a:cxn>
                <a:cxn ang="0">
                  <a:pos x="66" y="108"/>
                </a:cxn>
                <a:cxn ang="0">
                  <a:pos x="72" y="102"/>
                </a:cxn>
                <a:cxn ang="0">
                  <a:pos x="78" y="102"/>
                </a:cxn>
                <a:cxn ang="0">
                  <a:pos x="78" y="102"/>
                </a:cxn>
                <a:cxn ang="0">
                  <a:pos x="84" y="108"/>
                </a:cxn>
                <a:cxn ang="0">
                  <a:pos x="90" y="96"/>
                </a:cxn>
                <a:cxn ang="0">
                  <a:pos x="96" y="96"/>
                </a:cxn>
                <a:cxn ang="0">
                  <a:pos x="102" y="102"/>
                </a:cxn>
                <a:cxn ang="0">
                  <a:pos x="108" y="108"/>
                </a:cxn>
                <a:cxn ang="0">
                  <a:pos x="114" y="96"/>
                </a:cxn>
                <a:cxn ang="0">
                  <a:pos x="120" y="96"/>
                </a:cxn>
                <a:cxn ang="0">
                  <a:pos x="126" y="96"/>
                </a:cxn>
                <a:cxn ang="0">
                  <a:pos x="132" y="96"/>
                </a:cxn>
                <a:cxn ang="0">
                  <a:pos x="138" y="96"/>
                </a:cxn>
                <a:cxn ang="0">
                  <a:pos x="144" y="102"/>
                </a:cxn>
                <a:cxn ang="0">
                  <a:pos x="150" y="108"/>
                </a:cxn>
                <a:cxn ang="0">
                  <a:pos x="150" y="102"/>
                </a:cxn>
                <a:cxn ang="0">
                  <a:pos x="168" y="102"/>
                </a:cxn>
                <a:cxn ang="0">
                  <a:pos x="186" y="102"/>
                </a:cxn>
                <a:cxn ang="0">
                  <a:pos x="204" y="108"/>
                </a:cxn>
                <a:cxn ang="0">
                  <a:pos x="216" y="102"/>
                </a:cxn>
                <a:cxn ang="0">
                  <a:pos x="216" y="102"/>
                </a:cxn>
                <a:cxn ang="0">
                  <a:pos x="228" y="102"/>
                </a:cxn>
                <a:cxn ang="0">
                  <a:pos x="240" y="102"/>
                </a:cxn>
                <a:cxn ang="0">
                  <a:pos x="258" y="102"/>
                </a:cxn>
                <a:cxn ang="0">
                  <a:pos x="276" y="102"/>
                </a:cxn>
                <a:cxn ang="0">
                  <a:pos x="300" y="102"/>
                </a:cxn>
                <a:cxn ang="0">
                  <a:pos x="306" y="102"/>
                </a:cxn>
                <a:cxn ang="0">
                  <a:pos x="324" y="102"/>
                </a:cxn>
              </a:cxnLst>
              <a:rect l="0" t="0" r="r" b="b"/>
              <a:pathLst>
                <a:path w="336" h="216">
                  <a:moveTo>
                    <a:pt x="0" y="84"/>
                  </a:moveTo>
                  <a:lnTo>
                    <a:pt x="0" y="90"/>
                  </a:lnTo>
                  <a:lnTo>
                    <a:pt x="6" y="84"/>
                  </a:lnTo>
                  <a:lnTo>
                    <a:pt x="6" y="150"/>
                  </a:lnTo>
                  <a:lnTo>
                    <a:pt x="6" y="60"/>
                  </a:lnTo>
                  <a:lnTo>
                    <a:pt x="6" y="120"/>
                  </a:lnTo>
                  <a:lnTo>
                    <a:pt x="12" y="114"/>
                  </a:lnTo>
                  <a:lnTo>
                    <a:pt x="12" y="186"/>
                  </a:lnTo>
                  <a:lnTo>
                    <a:pt x="12" y="18"/>
                  </a:lnTo>
                  <a:lnTo>
                    <a:pt x="12" y="144"/>
                  </a:lnTo>
                  <a:lnTo>
                    <a:pt x="18" y="138"/>
                  </a:lnTo>
                  <a:lnTo>
                    <a:pt x="18" y="204"/>
                  </a:lnTo>
                  <a:lnTo>
                    <a:pt x="18" y="6"/>
                  </a:lnTo>
                  <a:lnTo>
                    <a:pt x="18" y="108"/>
                  </a:lnTo>
                  <a:lnTo>
                    <a:pt x="24" y="114"/>
                  </a:lnTo>
                  <a:lnTo>
                    <a:pt x="24" y="216"/>
                  </a:lnTo>
                  <a:lnTo>
                    <a:pt x="24" y="0"/>
                  </a:lnTo>
                  <a:lnTo>
                    <a:pt x="24" y="138"/>
                  </a:lnTo>
                  <a:lnTo>
                    <a:pt x="30" y="132"/>
                  </a:lnTo>
                  <a:lnTo>
                    <a:pt x="30" y="198"/>
                  </a:lnTo>
                  <a:lnTo>
                    <a:pt x="30" y="12"/>
                  </a:lnTo>
                  <a:lnTo>
                    <a:pt x="30" y="156"/>
                  </a:lnTo>
                  <a:lnTo>
                    <a:pt x="36" y="144"/>
                  </a:lnTo>
                  <a:lnTo>
                    <a:pt x="36" y="180"/>
                  </a:lnTo>
                  <a:lnTo>
                    <a:pt x="36" y="36"/>
                  </a:lnTo>
                  <a:lnTo>
                    <a:pt x="36" y="108"/>
                  </a:lnTo>
                  <a:lnTo>
                    <a:pt x="42" y="102"/>
                  </a:lnTo>
                  <a:lnTo>
                    <a:pt x="42" y="138"/>
                  </a:lnTo>
                  <a:lnTo>
                    <a:pt x="42" y="54"/>
                  </a:lnTo>
                  <a:lnTo>
                    <a:pt x="42" y="84"/>
                  </a:lnTo>
                  <a:lnTo>
                    <a:pt x="48" y="90"/>
                  </a:lnTo>
                  <a:lnTo>
                    <a:pt x="48" y="114"/>
                  </a:lnTo>
                  <a:lnTo>
                    <a:pt x="48" y="10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4" y="96"/>
                  </a:lnTo>
                  <a:lnTo>
                    <a:pt x="54" y="102"/>
                  </a:lnTo>
                  <a:lnTo>
                    <a:pt x="60" y="108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66" y="96"/>
                  </a:lnTo>
                  <a:lnTo>
                    <a:pt x="66" y="108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8" y="102"/>
                  </a:lnTo>
                  <a:lnTo>
                    <a:pt x="78" y="108"/>
                  </a:lnTo>
                  <a:lnTo>
                    <a:pt x="78" y="96"/>
                  </a:lnTo>
                  <a:lnTo>
                    <a:pt x="78" y="102"/>
                  </a:lnTo>
                  <a:lnTo>
                    <a:pt x="84" y="108"/>
                  </a:lnTo>
                  <a:lnTo>
                    <a:pt x="84" y="102"/>
                  </a:lnTo>
                  <a:lnTo>
                    <a:pt x="84" y="108"/>
                  </a:lnTo>
                  <a:lnTo>
                    <a:pt x="90" y="102"/>
                  </a:lnTo>
                  <a:lnTo>
                    <a:pt x="90" y="108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96" y="108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102" y="96"/>
                  </a:lnTo>
                  <a:lnTo>
                    <a:pt x="102" y="102"/>
                  </a:lnTo>
                  <a:lnTo>
                    <a:pt x="102" y="96"/>
                  </a:lnTo>
                  <a:lnTo>
                    <a:pt x="102" y="102"/>
                  </a:lnTo>
                  <a:lnTo>
                    <a:pt x="108" y="108"/>
                  </a:lnTo>
                  <a:lnTo>
                    <a:pt x="108" y="96"/>
                  </a:lnTo>
                  <a:lnTo>
                    <a:pt x="108" y="102"/>
                  </a:lnTo>
                  <a:lnTo>
                    <a:pt x="114" y="96"/>
                  </a:lnTo>
                  <a:lnTo>
                    <a:pt x="114" y="108"/>
                  </a:lnTo>
                  <a:lnTo>
                    <a:pt x="114" y="102"/>
                  </a:lnTo>
                  <a:lnTo>
                    <a:pt x="120" y="96"/>
                  </a:lnTo>
                  <a:lnTo>
                    <a:pt x="120" y="108"/>
                  </a:lnTo>
                  <a:lnTo>
                    <a:pt x="120" y="102"/>
                  </a:lnTo>
                  <a:lnTo>
                    <a:pt x="126" y="96"/>
                  </a:lnTo>
                  <a:lnTo>
                    <a:pt x="126" y="108"/>
                  </a:lnTo>
                  <a:lnTo>
                    <a:pt x="126" y="102"/>
                  </a:lnTo>
                  <a:lnTo>
                    <a:pt x="132" y="96"/>
                  </a:lnTo>
                  <a:lnTo>
                    <a:pt x="132" y="108"/>
                  </a:lnTo>
                  <a:lnTo>
                    <a:pt x="132" y="102"/>
                  </a:lnTo>
                  <a:lnTo>
                    <a:pt x="138" y="96"/>
                  </a:lnTo>
                  <a:lnTo>
                    <a:pt x="138" y="108"/>
                  </a:lnTo>
                  <a:lnTo>
                    <a:pt x="138" y="108"/>
                  </a:lnTo>
                  <a:lnTo>
                    <a:pt x="144" y="102"/>
                  </a:lnTo>
                  <a:lnTo>
                    <a:pt x="144" y="96"/>
                  </a:lnTo>
                  <a:lnTo>
                    <a:pt x="144" y="102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0" y="96"/>
                  </a:lnTo>
                  <a:lnTo>
                    <a:pt x="150" y="102"/>
                  </a:lnTo>
                  <a:lnTo>
                    <a:pt x="156" y="102"/>
                  </a:lnTo>
                  <a:lnTo>
                    <a:pt x="162" y="102"/>
                  </a:lnTo>
                  <a:lnTo>
                    <a:pt x="168" y="102"/>
                  </a:lnTo>
                  <a:lnTo>
                    <a:pt x="174" y="102"/>
                  </a:lnTo>
                  <a:lnTo>
                    <a:pt x="180" y="102"/>
                  </a:lnTo>
                  <a:lnTo>
                    <a:pt x="186" y="102"/>
                  </a:lnTo>
                  <a:lnTo>
                    <a:pt x="192" y="102"/>
                  </a:lnTo>
                  <a:lnTo>
                    <a:pt x="198" y="102"/>
                  </a:lnTo>
                  <a:lnTo>
                    <a:pt x="204" y="108"/>
                  </a:lnTo>
                  <a:lnTo>
                    <a:pt x="204" y="96"/>
                  </a:lnTo>
                  <a:lnTo>
                    <a:pt x="204" y="102"/>
                  </a:lnTo>
                  <a:lnTo>
                    <a:pt x="216" y="102"/>
                  </a:lnTo>
                  <a:lnTo>
                    <a:pt x="216" y="108"/>
                  </a:lnTo>
                  <a:lnTo>
                    <a:pt x="210" y="102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8" y="108"/>
                  </a:lnTo>
                  <a:lnTo>
                    <a:pt x="228" y="102"/>
                  </a:lnTo>
                  <a:lnTo>
                    <a:pt x="228" y="102"/>
                  </a:lnTo>
                  <a:lnTo>
                    <a:pt x="234" y="102"/>
                  </a:lnTo>
                  <a:lnTo>
                    <a:pt x="240" y="102"/>
                  </a:lnTo>
                  <a:lnTo>
                    <a:pt x="246" y="102"/>
                  </a:lnTo>
                  <a:lnTo>
                    <a:pt x="252" y="102"/>
                  </a:lnTo>
                  <a:lnTo>
                    <a:pt x="258" y="102"/>
                  </a:lnTo>
                  <a:lnTo>
                    <a:pt x="264" y="102"/>
                  </a:lnTo>
                  <a:lnTo>
                    <a:pt x="270" y="102"/>
                  </a:lnTo>
                  <a:lnTo>
                    <a:pt x="276" y="102"/>
                  </a:lnTo>
                  <a:lnTo>
                    <a:pt x="282" y="102"/>
                  </a:lnTo>
                  <a:lnTo>
                    <a:pt x="288" y="102"/>
                  </a:lnTo>
                  <a:lnTo>
                    <a:pt x="300" y="102"/>
                  </a:lnTo>
                  <a:lnTo>
                    <a:pt x="294" y="102"/>
                  </a:lnTo>
                  <a:lnTo>
                    <a:pt x="300" y="102"/>
                  </a:lnTo>
                  <a:lnTo>
                    <a:pt x="306" y="102"/>
                  </a:lnTo>
                  <a:lnTo>
                    <a:pt x="312" y="102"/>
                  </a:lnTo>
                  <a:lnTo>
                    <a:pt x="318" y="102"/>
                  </a:lnTo>
                  <a:lnTo>
                    <a:pt x="324" y="102"/>
                  </a:lnTo>
                  <a:lnTo>
                    <a:pt x="330" y="102"/>
                  </a:lnTo>
                  <a:lnTo>
                    <a:pt x="336" y="10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441"/>
            <p:cNvSpPr>
              <a:spLocks/>
            </p:cNvSpPr>
            <p:nvPr/>
          </p:nvSpPr>
          <p:spPr bwMode="auto">
            <a:xfrm>
              <a:off x="1810256" y="957289"/>
              <a:ext cx="288279" cy="1870715"/>
            </a:xfrm>
            <a:custGeom>
              <a:avLst/>
              <a:gdLst/>
              <a:ahLst/>
              <a:cxnLst>
                <a:cxn ang="0">
                  <a:pos x="12" y="444"/>
                </a:cxn>
                <a:cxn ang="0">
                  <a:pos x="30" y="450"/>
                </a:cxn>
                <a:cxn ang="0">
                  <a:pos x="36" y="426"/>
                </a:cxn>
                <a:cxn ang="0">
                  <a:pos x="42" y="486"/>
                </a:cxn>
                <a:cxn ang="0">
                  <a:pos x="48" y="426"/>
                </a:cxn>
                <a:cxn ang="0">
                  <a:pos x="48" y="510"/>
                </a:cxn>
                <a:cxn ang="0">
                  <a:pos x="54" y="318"/>
                </a:cxn>
                <a:cxn ang="0">
                  <a:pos x="60" y="624"/>
                </a:cxn>
                <a:cxn ang="0">
                  <a:pos x="66" y="522"/>
                </a:cxn>
                <a:cxn ang="0">
                  <a:pos x="66" y="252"/>
                </a:cxn>
                <a:cxn ang="0">
                  <a:pos x="72" y="192"/>
                </a:cxn>
                <a:cxn ang="0">
                  <a:pos x="78" y="708"/>
                </a:cxn>
                <a:cxn ang="0">
                  <a:pos x="84" y="558"/>
                </a:cxn>
                <a:cxn ang="0">
                  <a:pos x="84" y="174"/>
                </a:cxn>
                <a:cxn ang="0">
                  <a:pos x="90" y="138"/>
                </a:cxn>
                <a:cxn ang="0">
                  <a:pos x="96" y="780"/>
                </a:cxn>
                <a:cxn ang="0">
                  <a:pos x="102" y="228"/>
                </a:cxn>
                <a:cxn ang="0">
                  <a:pos x="102" y="288"/>
                </a:cxn>
                <a:cxn ang="0">
                  <a:pos x="108" y="54"/>
                </a:cxn>
                <a:cxn ang="0">
                  <a:pos x="114" y="876"/>
                </a:cxn>
                <a:cxn ang="0">
                  <a:pos x="120" y="48"/>
                </a:cxn>
                <a:cxn ang="0">
                  <a:pos x="120" y="120"/>
                </a:cxn>
                <a:cxn ang="0">
                  <a:pos x="126" y="42"/>
                </a:cxn>
                <a:cxn ang="0">
                  <a:pos x="132" y="792"/>
                </a:cxn>
                <a:cxn ang="0">
                  <a:pos x="138" y="402"/>
                </a:cxn>
                <a:cxn ang="0">
                  <a:pos x="138" y="372"/>
                </a:cxn>
                <a:cxn ang="0">
                  <a:pos x="144" y="72"/>
                </a:cxn>
                <a:cxn ang="0">
                  <a:pos x="150" y="846"/>
                </a:cxn>
                <a:cxn ang="0">
                  <a:pos x="156" y="564"/>
                </a:cxn>
                <a:cxn ang="0">
                  <a:pos x="156" y="318"/>
                </a:cxn>
                <a:cxn ang="0">
                  <a:pos x="162" y="42"/>
                </a:cxn>
                <a:cxn ang="0">
                  <a:pos x="168" y="852"/>
                </a:cxn>
                <a:cxn ang="0">
                  <a:pos x="174" y="162"/>
                </a:cxn>
                <a:cxn ang="0">
                  <a:pos x="174" y="504"/>
                </a:cxn>
                <a:cxn ang="0">
                  <a:pos x="180" y="120"/>
                </a:cxn>
                <a:cxn ang="0">
                  <a:pos x="186" y="798"/>
                </a:cxn>
                <a:cxn ang="0">
                  <a:pos x="192" y="588"/>
                </a:cxn>
                <a:cxn ang="0">
                  <a:pos x="192" y="102"/>
                </a:cxn>
                <a:cxn ang="0">
                  <a:pos x="198" y="0"/>
                </a:cxn>
                <a:cxn ang="0">
                  <a:pos x="204" y="816"/>
                </a:cxn>
                <a:cxn ang="0">
                  <a:pos x="210" y="198"/>
                </a:cxn>
                <a:cxn ang="0">
                  <a:pos x="210" y="282"/>
                </a:cxn>
              </a:cxnLst>
              <a:rect l="0" t="0" r="r" b="b"/>
              <a:pathLst>
                <a:path w="216" h="888">
                  <a:moveTo>
                    <a:pt x="0" y="444"/>
                  </a:moveTo>
                  <a:lnTo>
                    <a:pt x="6" y="444"/>
                  </a:lnTo>
                  <a:lnTo>
                    <a:pt x="12" y="444"/>
                  </a:lnTo>
                  <a:lnTo>
                    <a:pt x="18" y="444"/>
                  </a:lnTo>
                  <a:lnTo>
                    <a:pt x="24" y="444"/>
                  </a:lnTo>
                  <a:lnTo>
                    <a:pt x="30" y="450"/>
                  </a:lnTo>
                  <a:lnTo>
                    <a:pt x="36" y="444"/>
                  </a:lnTo>
                  <a:lnTo>
                    <a:pt x="36" y="462"/>
                  </a:lnTo>
                  <a:lnTo>
                    <a:pt x="36" y="426"/>
                  </a:lnTo>
                  <a:lnTo>
                    <a:pt x="36" y="438"/>
                  </a:lnTo>
                  <a:lnTo>
                    <a:pt x="42" y="444"/>
                  </a:lnTo>
                  <a:lnTo>
                    <a:pt x="42" y="486"/>
                  </a:lnTo>
                  <a:lnTo>
                    <a:pt x="42" y="402"/>
                  </a:lnTo>
                  <a:lnTo>
                    <a:pt x="42" y="420"/>
                  </a:lnTo>
                  <a:lnTo>
                    <a:pt x="48" y="426"/>
                  </a:lnTo>
                  <a:lnTo>
                    <a:pt x="48" y="534"/>
                  </a:lnTo>
                  <a:lnTo>
                    <a:pt x="48" y="348"/>
                  </a:lnTo>
                  <a:lnTo>
                    <a:pt x="48" y="510"/>
                  </a:lnTo>
                  <a:lnTo>
                    <a:pt x="54" y="516"/>
                  </a:lnTo>
                  <a:lnTo>
                    <a:pt x="54" y="570"/>
                  </a:lnTo>
                  <a:lnTo>
                    <a:pt x="54" y="318"/>
                  </a:lnTo>
                  <a:lnTo>
                    <a:pt x="54" y="414"/>
                  </a:lnTo>
                  <a:lnTo>
                    <a:pt x="60" y="402"/>
                  </a:lnTo>
                  <a:lnTo>
                    <a:pt x="60" y="624"/>
                  </a:lnTo>
                  <a:lnTo>
                    <a:pt x="60" y="264"/>
                  </a:lnTo>
                  <a:lnTo>
                    <a:pt x="60" y="498"/>
                  </a:lnTo>
                  <a:lnTo>
                    <a:pt x="66" y="522"/>
                  </a:lnTo>
                  <a:lnTo>
                    <a:pt x="66" y="666"/>
                  </a:lnTo>
                  <a:lnTo>
                    <a:pt x="66" y="228"/>
                  </a:lnTo>
                  <a:lnTo>
                    <a:pt x="66" y="252"/>
                  </a:lnTo>
                  <a:lnTo>
                    <a:pt x="72" y="234"/>
                  </a:lnTo>
                  <a:lnTo>
                    <a:pt x="72" y="696"/>
                  </a:lnTo>
                  <a:lnTo>
                    <a:pt x="72" y="192"/>
                  </a:lnTo>
                  <a:lnTo>
                    <a:pt x="72" y="660"/>
                  </a:lnTo>
                  <a:lnTo>
                    <a:pt x="78" y="636"/>
                  </a:lnTo>
                  <a:lnTo>
                    <a:pt x="78" y="708"/>
                  </a:lnTo>
                  <a:lnTo>
                    <a:pt x="78" y="180"/>
                  </a:lnTo>
                  <a:lnTo>
                    <a:pt x="78" y="522"/>
                  </a:lnTo>
                  <a:lnTo>
                    <a:pt x="84" y="558"/>
                  </a:lnTo>
                  <a:lnTo>
                    <a:pt x="84" y="720"/>
                  </a:lnTo>
                  <a:lnTo>
                    <a:pt x="84" y="162"/>
                  </a:lnTo>
                  <a:lnTo>
                    <a:pt x="84" y="174"/>
                  </a:lnTo>
                  <a:lnTo>
                    <a:pt x="90" y="186"/>
                  </a:lnTo>
                  <a:lnTo>
                    <a:pt x="90" y="750"/>
                  </a:lnTo>
                  <a:lnTo>
                    <a:pt x="90" y="138"/>
                  </a:lnTo>
                  <a:lnTo>
                    <a:pt x="90" y="192"/>
                  </a:lnTo>
                  <a:lnTo>
                    <a:pt x="96" y="162"/>
                  </a:lnTo>
                  <a:lnTo>
                    <a:pt x="96" y="780"/>
                  </a:lnTo>
                  <a:lnTo>
                    <a:pt x="96" y="108"/>
                  </a:lnTo>
                  <a:lnTo>
                    <a:pt x="96" y="270"/>
                  </a:lnTo>
                  <a:lnTo>
                    <a:pt x="102" y="228"/>
                  </a:lnTo>
                  <a:lnTo>
                    <a:pt x="102" y="780"/>
                  </a:lnTo>
                  <a:lnTo>
                    <a:pt x="102" y="102"/>
                  </a:lnTo>
                  <a:lnTo>
                    <a:pt x="102" y="288"/>
                  </a:lnTo>
                  <a:lnTo>
                    <a:pt x="108" y="246"/>
                  </a:lnTo>
                  <a:lnTo>
                    <a:pt x="108" y="840"/>
                  </a:lnTo>
                  <a:lnTo>
                    <a:pt x="108" y="54"/>
                  </a:lnTo>
                  <a:lnTo>
                    <a:pt x="108" y="198"/>
                  </a:lnTo>
                  <a:lnTo>
                    <a:pt x="114" y="156"/>
                  </a:lnTo>
                  <a:lnTo>
                    <a:pt x="114" y="876"/>
                  </a:lnTo>
                  <a:lnTo>
                    <a:pt x="114" y="6"/>
                  </a:lnTo>
                  <a:lnTo>
                    <a:pt x="114" y="54"/>
                  </a:lnTo>
                  <a:lnTo>
                    <a:pt x="120" y="48"/>
                  </a:lnTo>
                  <a:lnTo>
                    <a:pt x="120" y="864"/>
                  </a:lnTo>
                  <a:lnTo>
                    <a:pt x="120" y="24"/>
                  </a:lnTo>
                  <a:lnTo>
                    <a:pt x="120" y="120"/>
                  </a:lnTo>
                  <a:lnTo>
                    <a:pt x="126" y="162"/>
                  </a:lnTo>
                  <a:lnTo>
                    <a:pt x="126" y="852"/>
                  </a:lnTo>
                  <a:lnTo>
                    <a:pt x="126" y="42"/>
                  </a:lnTo>
                  <a:lnTo>
                    <a:pt x="126" y="642"/>
                  </a:lnTo>
                  <a:lnTo>
                    <a:pt x="132" y="684"/>
                  </a:lnTo>
                  <a:lnTo>
                    <a:pt x="132" y="792"/>
                  </a:lnTo>
                  <a:lnTo>
                    <a:pt x="132" y="102"/>
                  </a:lnTo>
                  <a:lnTo>
                    <a:pt x="132" y="450"/>
                  </a:lnTo>
                  <a:lnTo>
                    <a:pt x="138" y="402"/>
                  </a:lnTo>
                  <a:lnTo>
                    <a:pt x="138" y="828"/>
                  </a:lnTo>
                  <a:lnTo>
                    <a:pt x="138" y="60"/>
                  </a:lnTo>
                  <a:lnTo>
                    <a:pt x="138" y="372"/>
                  </a:lnTo>
                  <a:lnTo>
                    <a:pt x="144" y="426"/>
                  </a:lnTo>
                  <a:lnTo>
                    <a:pt x="144" y="822"/>
                  </a:lnTo>
                  <a:lnTo>
                    <a:pt x="144" y="72"/>
                  </a:lnTo>
                  <a:lnTo>
                    <a:pt x="144" y="354"/>
                  </a:lnTo>
                  <a:lnTo>
                    <a:pt x="150" y="294"/>
                  </a:lnTo>
                  <a:lnTo>
                    <a:pt x="150" y="846"/>
                  </a:lnTo>
                  <a:lnTo>
                    <a:pt x="150" y="42"/>
                  </a:lnTo>
                  <a:lnTo>
                    <a:pt x="150" y="516"/>
                  </a:lnTo>
                  <a:lnTo>
                    <a:pt x="156" y="564"/>
                  </a:lnTo>
                  <a:lnTo>
                    <a:pt x="156" y="828"/>
                  </a:lnTo>
                  <a:lnTo>
                    <a:pt x="156" y="60"/>
                  </a:lnTo>
                  <a:lnTo>
                    <a:pt x="156" y="318"/>
                  </a:lnTo>
                  <a:lnTo>
                    <a:pt x="162" y="276"/>
                  </a:lnTo>
                  <a:lnTo>
                    <a:pt x="162" y="840"/>
                  </a:lnTo>
                  <a:lnTo>
                    <a:pt x="162" y="42"/>
                  </a:lnTo>
                  <a:lnTo>
                    <a:pt x="162" y="834"/>
                  </a:lnTo>
                  <a:lnTo>
                    <a:pt x="168" y="852"/>
                  </a:lnTo>
                  <a:lnTo>
                    <a:pt x="168" y="852"/>
                  </a:lnTo>
                  <a:lnTo>
                    <a:pt x="168" y="36"/>
                  </a:lnTo>
                  <a:lnTo>
                    <a:pt x="168" y="132"/>
                  </a:lnTo>
                  <a:lnTo>
                    <a:pt x="174" y="162"/>
                  </a:lnTo>
                  <a:lnTo>
                    <a:pt x="174" y="804"/>
                  </a:lnTo>
                  <a:lnTo>
                    <a:pt x="174" y="84"/>
                  </a:lnTo>
                  <a:lnTo>
                    <a:pt x="174" y="504"/>
                  </a:lnTo>
                  <a:lnTo>
                    <a:pt x="180" y="462"/>
                  </a:lnTo>
                  <a:lnTo>
                    <a:pt x="180" y="768"/>
                  </a:lnTo>
                  <a:lnTo>
                    <a:pt x="180" y="120"/>
                  </a:lnTo>
                  <a:lnTo>
                    <a:pt x="180" y="738"/>
                  </a:lnTo>
                  <a:lnTo>
                    <a:pt x="186" y="744"/>
                  </a:lnTo>
                  <a:lnTo>
                    <a:pt x="186" y="798"/>
                  </a:lnTo>
                  <a:lnTo>
                    <a:pt x="186" y="78"/>
                  </a:lnTo>
                  <a:lnTo>
                    <a:pt x="186" y="534"/>
                  </a:lnTo>
                  <a:lnTo>
                    <a:pt x="192" y="588"/>
                  </a:lnTo>
                  <a:lnTo>
                    <a:pt x="192" y="876"/>
                  </a:lnTo>
                  <a:lnTo>
                    <a:pt x="192" y="12"/>
                  </a:lnTo>
                  <a:lnTo>
                    <a:pt x="192" y="102"/>
                  </a:lnTo>
                  <a:lnTo>
                    <a:pt x="198" y="144"/>
                  </a:lnTo>
                  <a:lnTo>
                    <a:pt x="198" y="888"/>
                  </a:lnTo>
                  <a:lnTo>
                    <a:pt x="198" y="0"/>
                  </a:lnTo>
                  <a:lnTo>
                    <a:pt x="198" y="108"/>
                  </a:lnTo>
                  <a:lnTo>
                    <a:pt x="204" y="84"/>
                  </a:lnTo>
                  <a:lnTo>
                    <a:pt x="204" y="816"/>
                  </a:lnTo>
                  <a:lnTo>
                    <a:pt x="204" y="72"/>
                  </a:lnTo>
                  <a:lnTo>
                    <a:pt x="204" y="222"/>
                  </a:lnTo>
                  <a:lnTo>
                    <a:pt x="210" y="198"/>
                  </a:lnTo>
                  <a:lnTo>
                    <a:pt x="210" y="810"/>
                  </a:lnTo>
                  <a:lnTo>
                    <a:pt x="210" y="84"/>
                  </a:lnTo>
                  <a:lnTo>
                    <a:pt x="210" y="282"/>
                  </a:lnTo>
                  <a:lnTo>
                    <a:pt x="216" y="252"/>
                  </a:lnTo>
                  <a:lnTo>
                    <a:pt x="216" y="76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442"/>
            <p:cNvSpPr>
              <a:spLocks/>
            </p:cNvSpPr>
            <p:nvPr/>
          </p:nvSpPr>
          <p:spPr bwMode="auto">
            <a:xfrm>
              <a:off x="2098535" y="881449"/>
              <a:ext cx="256248" cy="2009754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6" y="132"/>
                </a:cxn>
                <a:cxn ang="0">
                  <a:pos x="12" y="900"/>
                </a:cxn>
                <a:cxn ang="0">
                  <a:pos x="18" y="450"/>
                </a:cxn>
                <a:cxn ang="0">
                  <a:pos x="18" y="930"/>
                </a:cxn>
                <a:cxn ang="0">
                  <a:pos x="24" y="6"/>
                </a:cxn>
                <a:cxn ang="0">
                  <a:pos x="30" y="588"/>
                </a:cxn>
                <a:cxn ang="0">
                  <a:pos x="36" y="444"/>
                </a:cxn>
                <a:cxn ang="0">
                  <a:pos x="36" y="396"/>
                </a:cxn>
                <a:cxn ang="0">
                  <a:pos x="42" y="456"/>
                </a:cxn>
                <a:cxn ang="0">
                  <a:pos x="48" y="378"/>
                </a:cxn>
                <a:cxn ang="0">
                  <a:pos x="54" y="576"/>
                </a:cxn>
                <a:cxn ang="0">
                  <a:pos x="60" y="390"/>
                </a:cxn>
                <a:cxn ang="0">
                  <a:pos x="60" y="414"/>
                </a:cxn>
                <a:cxn ang="0">
                  <a:pos x="66" y="402"/>
                </a:cxn>
                <a:cxn ang="0">
                  <a:pos x="72" y="510"/>
                </a:cxn>
                <a:cxn ang="0">
                  <a:pos x="78" y="468"/>
                </a:cxn>
                <a:cxn ang="0">
                  <a:pos x="78" y="486"/>
                </a:cxn>
                <a:cxn ang="0">
                  <a:pos x="84" y="444"/>
                </a:cxn>
                <a:cxn ang="0">
                  <a:pos x="90" y="510"/>
                </a:cxn>
                <a:cxn ang="0">
                  <a:pos x="96" y="498"/>
                </a:cxn>
                <a:cxn ang="0">
                  <a:pos x="96" y="468"/>
                </a:cxn>
                <a:cxn ang="0">
                  <a:pos x="102" y="456"/>
                </a:cxn>
                <a:cxn ang="0">
                  <a:pos x="108" y="492"/>
                </a:cxn>
                <a:cxn ang="0">
                  <a:pos x="114" y="474"/>
                </a:cxn>
                <a:cxn ang="0">
                  <a:pos x="114" y="474"/>
                </a:cxn>
                <a:cxn ang="0">
                  <a:pos x="120" y="432"/>
                </a:cxn>
                <a:cxn ang="0">
                  <a:pos x="126" y="528"/>
                </a:cxn>
                <a:cxn ang="0">
                  <a:pos x="132" y="456"/>
                </a:cxn>
                <a:cxn ang="0">
                  <a:pos x="132" y="486"/>
                </a:cxn>
                <a:cxn ang="0">
                  <a:pos x="138" y="474"/>
                </a:cxn>
                <a:cxn ang="0">
                  <a:pos x="144" y="492"/>
                </a:cxn>
                <a:cxn ang="0">
                  <a:pos x="150" y="474"/>
                </a:cxn>
                <a:cxn ang="0">
                  <a:pos x="150" y="474"/>
                </a:cxn>
                <a:cxn ang="0">
                  <a:pos x="156" y="456"/>
                </a:cxn>
                <a:cxn ang="0">
                  <a:pos x="162" y="516"/>
                </a:cxn>
                <a:cxn ang="0">
                  <a:pos x="168" y="462"/>
                </a:cxn>
                <a:cxn ang="0">
                  <a:pos x="168" y="450"/>
                </a:cxn>
                <a:cxn ang="0">
                  <a:pos x="174" y="456"/>
                </a:cxn>
                <a:cxn ang="0">
                  <a:pos x="180" y="450"/>
                </a:cxn>
                <a:cxn ang="0">
                  <a:pos x="186" y="498"/>
                </a:cxn>
                <a:cxn ang="0">
                  <a:pos x="192" y="474"/>
                </a:cxn>
              </a:cxnLst>
              <a:rect l="0" t="0" r="r" b="b"/>
              <a:pathLst>
                <a:path w="192" h="954">
                  <a:moveTo>
                    <a:pt x="0" y="804"/>
                  </a:moveTo>
                  <a:lnTo>
                    <a:pt x="0" y="162"/>
                  </a:lnTo>
                  <a:lnTo>
                    <a:pt x="0" y="300"/>
                  </a:lnTo>
                  <a:lnTo>
                    <a:pt x="6" y="264"/>
                  </a:lnTo>
                  <a:lnTo>
                    <a:pt x="6" y="828"/>
                  </a:lnTo>
                  <a:lnTo>
                    <a:pt x="6" y="132"/>
                  </a:lnTo>
                  <a:lnTo>
                    <a:pt x="6" y="282"/>
                  </a:lnTo>
                  <a:lnTo>
                    <a:pt x="12" y="234"/>
                  </a:lnTo>
                  <a:lnTo>
                    <a:pt x="12" y="900"/>
                  </a:lnTo>
                  <a:lnTo>
                    <a:pt x="12" y="66"/>
                  </a:lnTo>
                  <a:lnTo>
                    <a:pt x="12" y="516"/>
                  </a:lnTo>
                  <a:lnTo>
                    <a:pt x="18" y="450"/>
                  </a:lnTo>
                  <a:lnTo>
                    <a:pt x="18" y="954"/>
                  </a:lnTo>
                  <a:lnTo>
                    <a:pt x="18" y="0"/>
                  </a:lnTo>
                  <a:lnTo>
                    <a:pt x="18" y="930"/>
                  </a:lnTo>
                  <a:lnTo>
                    <a:pt x="24" y="948"/>
                  </a:lnTo>
                  <a:lnTo>
                    <a:pt x="24" y="954"/>
                  </a:lnTo>
                  <a:lnTo>
                    <a:pt x="24" y="6"/>
                  </a:lnTo>
                  <a:lnTo>
                    <a:pt x="24" y="546"/>
                  </a:lnTo>
                  <a:lnTo>
                    <a:pt x="30" y="558"/>
                  </a:lnTo>
                  <a:lnTo>
                    <a:pt x="30" y="588"/>
                  </a:lnTo>
                  <a:lnTo>
                    <a:pt x="30" y="372"/>
                  </a:lnTo>
                  <a:lnTo>
                    <a:pt x="30" y="432"/>
                  </a:lnTo>
                  <a:lnTo>
                    <a:pt x="36" y="444"/>
                  </a:lnTo>
                  <a:lnTo>
                    <a:pt x="36" y="588"/>
                  </a:lnTo>
                  <a:lnTo>
                    <a:pt x="36" y="372"/>
                  </a:lnTo>
                  <a:lnTo>
                    <a:pt x="36" y="396"/>
                  </a:lnTo>
                  <a:lnTo>
                    <a:pt x="42" y="402"/>
                  </a:lnTo>
                  <a:lnTo>
                    <a:pt x="42" y="564"/>
                  </a:lnTo>
                  <a:lnTo>
                    <a:pt x="42" y="456"/>
                  </a:lnTo>
                  <a:lnTo>
                    <a:pt x="48" y="462"/>
                  </a:lnTo>
                  <a:lnTo>
                    <a:pt x="48" y="576"/>
                  </a:lnTo>
                  <a:lnTo>
                    <a:pt x="48" y="378"/>
                  </a:lnTo>
                  <a:lnTo>
                    <a:pt x="48" y="390"/>
                  </a:lnTo>
                  <a:lnTo>
                    <a:pt x="54" y="396"/>
                  </a:lnTo>
                  <a:lnTo>
                    <a:pt x="54" y="576"/>
                  </a:lnTo>
                  <a:lnTo>
                    <a:pt x="54" y="378"/>
                  </a:lnTo>
                  <a:lnTo>
                    <a:pt x="54" y="384"/>
                  </a:lnTo>
                  <a:lnTo>
                    <a:pt x="60" y="390"/>
                  </a:lnTo>
                  <a:lnTo>
                    <a:pt x="60" y="576"/>
                  </a:lnTo>
                  <a:lnTo>
                    <a:pt x="60" y="384"/>
                  </a:lnTo>
                  <a:lnTo>
                    <a:pt x="60" y="414"/>
                  </a:lnTo>
                  <a:lnTo>
                    <a:pt x="66" y="408"/>
                  </a:lnTo>
                  <a:lnTo>
                    <a:pt x="66" y="552"/>
                  </a:lnTo>
                  <a:lnTo>
                    <a:pt x="66" y="402"/>
                  </a:lnTo>
                  <a:lnTo>
                    <a:pt x="66" y="474"/>
                  </a:lnTo>
                  <a:lnTo>
                    <a:pt x="72" y="468"/>
                  </a:lnTo>
                  <a:lnTo>
                    <a:pt x="72" y="510"/>
                  </a:lnTo>
                  <a:lnTo>
                    <a:pt x="72" y="450"/>
                  </a:lnTo>
                  <a:lnTo>
                    <a:pt x="72" y="474"/>
                  </a:lnTo>
                  <a:lnTo>
                    <a:pt x="78" y="468"/>
                  </a:lnTo>
                  <a:lnTo>
                    <a:pt x="78" y="522"/>
                  </a:lnTo>
                  <a:lnTo>
                    <a:pt x="78" y="438"/>
                  </a:lnTo>
                  <a:lnTo>
                    <a:pt x="78" y="486"/>
                  </a:lnTo>
                  <a:lnTo>
                    <a:pt x="84" y="480"/>
                  </a:lnTo>
                  <a:lnTo>
                    <a:pt x="84" y="516"/>
                  </a:lnTo>
                  <a:lnTo>
                    <a:pt x="84" y="444"/>
                  </a:lnTo>
                  <a:lnTo>
                    <a:pt x="84" y="504"/>
                  </a:lnTo>
                  <a:lnTo>
                    <a:pt x="90" y="498"/>
                  </a:lnTo>
                  <a:lnTo>
                    <a:pt x="90" y="510"/>
                  </a:lnTo>
                  <a:lnTo>
                    <a:pt x="90" y="450"/>
                  </a:lnTo>
                  <a:lnTo>
                    <a:pt x="90" y="492"/>
                  </a:lnTo>
                  <a:lnTo>
                    <a:pt x="96" y="498"/>
                  </a:lnTo>
                  <a:lnTo>
                    <a:pt x="96" y="510"/>
                  </a:lnTo>
                  <a:lnTo>
                    <a:pt x="96" y="450"/>
                  </a:lnTo>
                  <a:lnTo>
                    <a:pt x="96" y="468"/>
                  </a:lnTo>
                  <a:lnTo>
                    <a:pt x="102" y="474"/>
                  </a:lnTo>
                  <a:lnTo>
                    <a:pt x="102" y="510"/>
                  </a:lnTo>
                  <a:lnTo>
                    <a:pt x="102" y="456"/>
                  </a:lnTo>
                  <a:lnTo>
                    <a:pt x="102" y="468"/>
                  </a:lnTo>
                  <a:lnTo>
                    <a:pt x="108" y="474"/>
                  </a:lnTo>
                  <a:lnTo>
                    <a:pt x="108" y="492"/>
                  </a:lnTo>
                  <a:lnTo>
                    <a:pt x="108" y="468"/>
                  </a:lnTo>
                  <a:lnTo>
                    <a:pt x="108" y="480"/>
                  </a:lnTo>
                  <a:lnTo>
                    <a:pt x="114" y="474"/>
                  </a:lnTo>
                  <a:lnTo>
                    <a:pt x="114" y="522"/>
                  </a:lnTo>
                  <a:lnTo>
                    <a:pt x="114" y="438"/>
                  </a:lnTo>
                  <a:lnTo>
                    <a:pt x="114" y="474"/>
                  </a:lnTo>
                  <a:lnTo>
                    <a:pt x="120" y="480"/>
                  </a:lnTo>
                  <a:lnTo>
                    <a:pt x="120" y="528"/>
                  </a:lnTo>
                  <a:lnTo>
                    <a:pt x="120" y="432"/>
                  </a:lnTo>
                  <a:lnTo>
                    <a:pt x="120" y="438"/>
                  </a:lnTo>
                  <a:lnTo>
                    <a:pt x="126" y="444"/>
                  </a:lnTo>
                  <a:lnTo>
                    <a:pt x="126" y="528"/>
                  </a:lnTo>
                  <a:lnTo>
                    <a:pt x="126" y="432"/>
                  </a:lnTo>
                  <a:lnTo>
                    <a:pt x="126" y="462"/>
                  </a:lnTo>
                  <a:lnTo>
                    <a:pt x="132" y="456"/>
                  </a:lnTo>
                  <a:lnTo>
                    <a:pt x="132" y="504"/>
                  </a:lnTo>
                  <a:lnTo>
                    <a:pt x="132" y="456"/>
                  </a:lnTo>
                  <a:lnTo>
                    <a:pt x="132" y="486"/>
                  </a:lnTo>
                  <a:lnTo>
                    <a:pt x="138" y="480"/>
                  </a:lnTo>
                  <a:lnTo>
                    <a:pt x="138" y="486"/>
                  </a:lnTo>
                  <a:lnTo>
                    <a:pt x="138" y="474"/>
                  </a:lnTo>
                  <a:lnTo>
                    <a:pt x="138" y="486"/>
                  </a:lnTo>
                  <a:lnTo>
                    <a:pt x="144" y="480"/>
                  </a:lnTo>
                  <a:lnTo>
                    <a:pt x="144" y="492"/>
                  </a:lnTo>
                  <a:lnTo>
                    <a:pt x="144" y="468"/>
                  </a:lnTo>
                  <a:lnTo>
                    <a:pt x="144" y="468"/>
                  </a:lnTo>
                  <a:lnTo>
                    <a:pt x="150" y="474"/>
                  </a:lnTo>
                  <a:lnTo>
                    <a:pt x="150" y="498"/>
                  </a:lnTo>
                  <a:lnTo>
                    <a:pt x="150" y="462"/>
                  </a:lnTo>
                  <a:lnTo>
                    <a:pt x="150" y="474"/>
                  </a:lnTo>
                  <a:lnTo>
                    <a:pt x="156" y="480"/>
                  </a:lnTo>
                  <a:lnTo>
                    <a:pt x="156" y="510"/>
                  </a:lnTo>
                  <a:lnTo>
                    <a:pt x="156" y="456"/>
                  </a:lnTo>
                  <a:lnTo>
                    <a:pt x="156" y="492"/>
                  </a:lnTo>
                  <a:lnTo>
                    <a:pt x="162" y="486"/>
                  </a:lnTo>
                  <a:lnTo>
                    <a:pt x="162" y="516"/>
                  </a:lnTo>
                  <a:lnTo>
                    <a:pt x="162" y="444"/>
                  </a:lnTo>
                  <a:lnTo>
                    <a:pt x="162" y="456"/>
                  </a:lnTo>
                  <a:lnTo>
                    <a:pt x="168" y="462"/>
                  </a:lnTo>
                  <a:lnTo>
                    <a:pt x="168" y="516"/>
                  </a:lnTo>
                  <a:lnTo>
                    <a:pt x="168" y="444"/>
                  </a:lnTo>
                  <a:lnTo>
                    <a:pt x="168" y="450"/>
                  </a:lnTo>
                  <a:lnTo>
                    <a:pt x="174" y="444"/>
                  </a:lnTo>
                  <a:lnTo>
                    <a:pt x="174" y="510"/>
                  </a:lnTo>
                  <a:lnTo>
                    <a:pt x="174" y="456"/>
                  </a:lnTo>
                  <a:lnTo>
                    <a:pt x="180" y="462"/>
                  </a:lnTo>
                  <a:lnTo>
                    <a:pt x="180" y="504"/>
                  </a:lnTo>
                  <a:lnTo>
                    <a:pt x="180" y="450"/>
                  </a:lnTo>
                  <a:lnTo>
                    <a:pt x="180" y="480"/>
                  </a:lnTo>
                  <a:lnTo>
                    <a:pt x="186" y="486"/>
                  </a:lnTo>
                  <a:lnTo>
                    <a:pt x="186" y="498"/>
                  </a:lnTo>
                  <a:lnTo>
                    <a:pt x="186" y="462"/>
                  </a:lnTo>
                  <a:lnTo>
                    <a:pt x="186" y="468"/>
                  </a:lnTo>
                  <a:lnTo>
                    <a:pt x="192" y="474"/>
                  </a:lnTo>
                  <a:lnTo>
                    <a:pt x="192" y="504"/>
                  </a:lnTo>
                  <a:lnTo>
                    <a:pt x="192" y="46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Freeform 443"/>
            <p:cNvSpPr>
              <a:spLocks/>
            </p:cNvSpPr>
            <p:nvPr/>
          </p:nvSpPr>
          <p:spPr bwMode="auto">
            <a:xfrm>
              <a:off x="2354782" y="1816807"/>
              <a:ext cx="304294" cy="151680"/>
            </a:xfrm>
            <a:custGeom>
              <a:avLst/>
              <a:gdLst/>
              <a:ahLst/>
              <a:cxnLst>
                <a:cxn ang="0">
                  <a:pos x="6" y="36"/>
                </a:cxn>
                <a:cxn ang="0">
                  <a:pos x="6" y="30"/>
                </a:cxn>
                <a:cxn ang="0">
                  <a:pos x="12" y="0"/>
                </a:cxn>
                <a:cxn ang="0">
                  <a:pos x="18" y="72"/>
                </a:cxn>
                <a:cxn ang="0">
                  <a:pos x="24" y="18"/>
                </a:cxn>
                <a:cxn ang="0">
                  <a:pos x="24" y="36"/>
                </a:cxn>
                <a:cxn ang="0">
                  <a:pos x="30" y="12"/>
                </a:cxn>
                <a:cxn ang="0">
                  <a:pos x="36" y="60"/>
                </a:cxn>
                <a:cxn ang="0">
                  <a:pos x="42" y="42"/>
                </a:cxn>
                <a:cxn ang="0">
                  <a:pos x="42" y="48"/>
                </a:cxn>
                <a:cxn ang="0">
                  <a:pos x="48" y="6"/>
                </a:cxn>
                <a:cxn ang="0">
                  <a:pos x="54" y="54"/>
                </a:cxn>
                <a:cxn ang="0">
                  <a:pos x="60" y="42"/>
                </a:cxn>
                <a:cxn ang="0">
                  <a:pos x="60" y="24"/>
                </a:cxn>
                <a:cxn ang="0">
                  <a:pos x="66" y="18"/>
                </a:cxn>
                <a:cxn ang="0">
                  <a:pos x="72" y="48"/>
                </a:cxn>
                <a:cxn ang="0">
                  <a:pos x="78" y="42"/>
                </a:cxn>
                <a:cxn ang="0">
                  <a:pos x="78" y="36"/>
                </a:cxn>
                <a:cxn ang="0">
                  <a:pos x="84" y="30"/>
                </a:cxn>
                <a:cxn ang="0">
                  <a:pos x="90" y="48"/>
                </a:cxn>
                <a:cxn ang="0">
                  <a:pos x="96" y="42"/>
                </a:cxn>
                <a:cxn ang="0">
                  <a:pos x="96" y="36"/>
                </a:cxn>
                <a:cxn ang="0">
                  <a:pos x="102" y="36"/>
                </a:cxn>
                <a:cxn ang="0">
                  <a:pos x="114" y="42"/>
                </a:cxn>
                <a:cxn ang="0">
                  <a:pos x="120" y="42"/>
                </a:cxn>
                <a:cxn ang="0">
                  <a:pos x="126" y="36"/>
                </a:cxn>
                <a:cxn ang="0">
                  <a:pos x="126" y="36"/>
                </a:cxn>
                <a:cxn ang="0">
                  <a:pos x="144" y="42"/>
                </a:cxn>
                <a:cxn ang="0">
                  <a:pos x="150" y="36"/>
                </a:cxn>
                <a:cxn ang="0">
                  <a:pos x="162" y="42"/>
                </a:cxn>
                <a:cxn ang="0">
                  <a:pos x="168" y="42"/>
                </a:cxn>
                <a:cxn ang="0">
                  <a:pos x="174" y="30"/>
                </a:cxn>
                <a:cxn ang="0">
                  <a:pos x="180" y="42"/>
                </a:cxn>
                <a:cxn ang="0">
                  <a:pos x="186" y="42"/>
                </a:cxn>
                <a:cxn ang="0">
                  <a:pos x="192" y="42"/>
                </a:cxn>
                <a:cxn ang="0">
                  <a:pos x="198" y="30"/>
                </a:cxn>
                <a:cxn ang="0">
                  <a:pos x="198" y="36"/>
                </a:cxn>
                <a:cxn ang="0">
                  <a:pos x="204" y="30"/>
                </a:cxn>
                <a:cxn ang="0">
                  <a:pos x="210" y="42"/>
                </a:cxn>
                <a:cxn ang="0">
                  <a:pos x="216" y="30"/>
                </a:cxn>
                <a:cxn ang="0">
                  <a:pos x="216" y="36"/>
                </a:cxn>
                <a:cxn ang="0">
                  <a:pos x="228" y="42"/>
                </a:cxn>
              </a:cxnLst>
              <a:rect l="0" t="0" r="r" b="b"/>
              <a:pathLst>
                <a:path w="228" h="72">
                  <a:moveTo>
                    <a:pt x="0" y="18"/>
                  </a:moveTo>
                  <a:lnTo>
                    <a:pt x="0" y="42"/>
                  </a:lnTo>
                  <a:lnTo>
                    <a:pt x="6" y="36"/>
                  </a:lnTo>
                  <a:lnTo>
                    <a:pt x="6" y="60"/>
                  </a:lnTo>
                  <a:lnTo>
                    <a:pt x="6" y="12"/>
                  </a:lnTo>
                  <a:lnTo>
                    <a:pt x="6" y="30"/>
                  </a:lnTo>
                  <a:lnTo>
                    <a:pt x="12" y="36"/>
                  </a:lnTo>
                  <a:lnTo>
                    <a:pt x="12" y="66"/>
                  </a:lnTo>
                  <a:lnTo>
                    <a:pt x="12" y="0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18" y="72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24" y="18"/>
                  </a:lnTo>
                  <a:lnTo>
                    <a:pt x="24" y="66"/>
                  </a:lnTo>
                  <a:lnTo>
                    <a:pt x="24" y="6"/>
                  </a:lnTo>
                  <a:lnTo>
                    <a:pt x="24" y="36"/>
                  </a:lnTo>
                  <a:lnTo>
                    <a:pt x="30" y="42"/>
                  </a:lnTo>
                  <a:lnTo>
                    <a:pt x="30" y="66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36" y="60"/>
                  </a:lnTo>
                  <a:lnTo>
                    <a:pt x="36" y="18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2" y="60"/>
                  </a:lnTo>
                  <a:lnTo>
                    <a:pt x="42" y="18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48" y="60"/>
                  </a:lnTo>
                  <a:lnTo>
                    <a:pt x="48" y="6"/>
                  </a:lnTo>
                  <a:lnTo>
                    <a:pt x="48" y="42"/>
                  </a:lnTo>
                  <a:lnTo>
                    <a:pt x="54" y="48"/>
                  </a:lnTo>
                  <a:lnTo>
                    <a:pt x="54" y="54"/>
                  </a:lnTo>
                  <a:lnTo>
                    <a:pt x="54" y="18"/>
                  </a:lnTo>
                  <a:lnTo>
                    <a:pt x="54" y="48"/>
                  </a:lnTo>
                  <a:lnTo>
                    <a:pt x="60" y="42"/>
                  </a:lnTo>
                  <a:lnTo>
                    <a:pt x="60" y="60"/>
                  </a:lnTo>
                  <a:lnTo>
                    <a:pt x="60" y="12"/>
                  </a:lnTo>
                  <a:lnTo>
                    <a:pt x="60" y="24"/>
                  </a:lnTo>
                  <a:lnTo>
                    <a:pt x="66" y="18"/>
                  </a:lnTo>
                  <a:lnTo>
                    <a:pt x="66" y="54"/>
                  </a:lnTo>
                  <a:lnTo>
                    <a:pt x="66" y="18"/>
                  </a:lnTo>
                  <a:lnTo>
                    <a:pt x="66" y="42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72" y="18"/>
                  </a:lnTo>
                  <a:lnTo>
                    <a:pt x="72" y="48"/>
                  </a:lnTo>
                  <a:lnTo>
                    <a:pt x="78" y="42"/>
                  </a:lnTo>
                  <a:lnTo>
                    <a:pt x="78" y="48"/>
                  </a:lnTo>
                  <a:lnTo>
                    <a:pt x="78" y="18"/>
                  </a:lnTo>
                  <a:lnTo>
                    <a:pt x="78" y="36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90" y="36"/>
                  </a:lnTo>
                  <a:lnTo>
                    <a:pt x="90" y="48"/>
                  </a:lnTo>
                  <a:lnTo>
                    <a:pt x="90" y="30"/>
                  </a:lnTo>
                  <a:lnTo>
                    <a:pt x="90" y="3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102" y="42"/>
                  </a:lnTo>
                  <a:lnTo>
                    <a:pt x="102" y="30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114" y="42"/>
                  </a:lnTo>
                  <a:lnTo>
                    <a:pt x="114" y="36"/>
                  </a:lnTo>
                  <a:lnTo>
                    <a:pt x="120" y="42"/>
                  </a:lnTo>
                  <a:lnTo>
                    <a:pt x="120" y="42"/>
                  </a:lnTo>
                  <a:lnTo>
                    <a:pt x="120" y="30"/>
                  </a:lnTo>
                  <a:lnTo>
                    <a:pt x="120" y="42"/>
                  </a:lnTo>
                  <a:lnTo>
                    <a:pt x="126" y="36"/>
                  </a:lnTo>
                  <a:lnTo>
                    <a:pt x="126" y="42"/>
                  </a:lnTo>
                  <a:lnTo>
                    <a:pt x="126" y="30"/>
                  </a:lnTo>
                  <a:lnTo>
                    <a:pt x="126" y="36"/>
                  </a:lnTo>
                  <a:lnTo>
                    <a:pt x="132" y="36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44" y="30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6" y="36"/>
                  </a:lnTo>
                  <a:lnTo>
                    <a:pt x="162" y="42"/>
                  </a:lnTo>
                  <a:lnTo>
                    <a:pt x="162" y="42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42"/>
                  </a:lnTo>
                  <a:lnTo>
                    <a:pt x="174" y="36"/>
                  </a:lnTo>
                  <a:lnTo>
                    <a:pt x="174" y="42"/>
                  </a:lnTo>
                  <a:lnTo>
                    <a:pt x="174" y="30"/>
                  </a:lnTo>
                  <a:lnTo>
                    <a:pt x="174" y="36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80" y="30"/>
                  </a:lnTo>
                  <a:lnTo>
                    <a:pt x="180" y="36"/>
                  </a:lnTo>
                  <a:lnTo>
                    <a:pt x="186" y="42"/>
                  </a:lnTo>
                  <a:lnTo>
                    <a:pt x="186" y="30"/>
                  </a:lnTo>
                  <a:lnTo>
                    <a:pt x="186" y="36"/>
                  </a:lnTo>
                  <a:lnTo>
                    <a:pt x="192" y="42"/>
                  </a:lnTo>
                  <a:lnTo>
                    <a:pt x="192" y="30"/>
                  </a:lnTo>
                  <a:lnTo>
                    <a:pt x="192" y="36"/>
                  </a:lnTo>
                  <a:lnTo>
                    <a:pt x="198" y="30"/>
                  </a:lnTo>
                  <a:lnTo>
                    <a:pt x="198" y="42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204" y="30"/>
                  </a:lnTo>
                  <a:lnTo>
                    <a:pt x="204" y="42"/>
                  </a:lnTo>
                  <a:lnTo>
                    <a:pt x="204" y="30"/>
                  </a:lnTo>
                  <a:lnTo>
                    <a:pt x="204" y="36"/>
                  </a:lnTo>
                  <a:lnTo>
                    <a:pt x="210" y="30"/>
                  </a:lnTo>
                  <a:lnTo>
                    <a:pt x="210" y="42"/>
                  </a:lnTo>
                  <a:lnTo>
                    <a:pt x="210" y="30"/>
                  </a:lnTo>
                  <a:lnTo>
                    <a:pt x="210" y="36"/>
                  </a:lnTo>
                  <a:lnTo>
                    <a:pt x="216" y="30"/>
                  </a:lnTo>
                  <a:lnTo>
                    <a:pt x="216" y="42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22" y="36"/>
                  </a:lnTo>
                  <a:lnTo>
                    <a:pt x="228" y="30"/>
                  </a:lnTo>
                  <a:lnTo>
                    <a:pt x="228" y="42"/>
                  </a:lnTo>
                  <a:lnTo>
                    <a:pt x="228" y="30"/>
                  </a:lnTo>
                  <a:lnTo>
                    <a:pt x="228" y="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444"/>
            <p:cNvSpPr>
              <a:spLocks/>
            </p:cNvSpPr>
            <p:nvPr/>
          </p:nvSpPr>
          <p:spPr bwMode="auto">
            <a:xfrm>
              <a:off x="2659077" y="969929"/>
              <a:ext cx="288279" cy="1845435"/>
            </a:xfrm>
            <a:custGeom>
              <a:avLst/>
              <a:gdLst/>
              <a:ahLst/>
              <a:cxnLst>
                <a:cxn ang="0">
                  <a:pos x="6" y="438"/>
                </a:cxn>
                <a:cxn ang="0">
                  <a:pos x="18" y="432"/>
                </a:cxn>
                <a:cxn ang="0">
                  <a:pos x="30" y="444"/>
                </a:cxn>
                <a:cxn ang="0">
                  <a:pos x="36" y="432"/>
                </a:cxn>
                <a:cxn ang="0">
                  <a:pos x="42" y="408"/>
                </a:cxn>
                <a:cxn ang="0">
                  <a:pos x="48" y="510"/>
                </a:cxn>
                <a:cxn ang="0">
                  <a:pos x="54" y="432"/>
                </a:cxn>
                <a:cxn ang="0">
                  <a:pos x="54" y="330"/>
                </a:cxn>
                <a:cxn ang="0">
                  <a:pos x="60" y="252"/>
                </a:cxn>
                <a:cxn ang="0">
                  <a:pos x="66" y="672"/>
                </a:cxn>
                <a:cxn ang="0">
                  <a:pos x="72" y="630"/>
                </a:cxn>
                <a:cxn ang="0">
                  <a:pos x="72" y="348"/>
                </a:cxn>
                <a:cxn ang="0">
                  <a:pos x="78" y="144"/>
                </a:cxn>
                <a:cxn ang="0">
                  <a:pos x="84" y="102"/>
                </a:cxn>
                <a:cxn ang="0">
                  <a:pos x="90" y="834"/>
                </a:cxn>
                <a:cxn ang="0">
                  <a:pos x="96" y="402"/>
                </a:cxn>
                <a:cxn ang="0">
                  <a:pos x="96" y="372"/>
                </a:cxn>
                <a:cxn ang="0">
                  <a:pos x="102" y="42"/>
                </a:cxn>
                <a:cxn ang="0">
                  <a:pos x="108" y="744"/>
                </a:cxn>
                <a:cxn ang="0">
                  <a:pos x="114" y="774"/>
                </a:cxn>
                <a:cxn ang="0">
                  <a:pos x="120" y="672"/>
                </a:cxn>
                <a:cxn ang="0">
                  <a:pos x="120" y="198"/>
                </a:cxn>
                <a:cxn ang="0">
                  <a:pos x="126" y="138"/>
                </a:cxn>
                <a:cxn ang="0">
                  <a:pos x="132" y="708"/>
                </a:cxn>
                <a:cxn ang="0">
                  <a:pos x="138" y="198"/>
                </a:cxn>
                <a:cxn ang="0">
                  <a:pos x="138" y="606"/>
                </a:cxn>
                <a:cxn ang="0">
                  <a:pos x="144" y="48"/>
                </a:cxn>
                <a:cxn ang="0">
                  <a:pos x="150" y="822"/>
                </a:cxn>
                <a:cxn ang="0">
                  <a:pos x="156" y="540"/>
                </a:cxn>
                <a:cxn ang="0">
                  <a:pos x="156" y="582"/>
                </a:cxn>
                <a:cxn ang="0">
                  <a:pos x="162" y="24"/>
                </a:cxn>
                <a:cxn ang="0">
                  <a:pos x="168" y="852"/>
                </a:cxn>
                <a:cxn ang="0">
                  <a:pos x="174" y="666"/>
                </a:cxn>
                <a:cxn ang="0">
                  <a:pos x="174" y="264"/>
                </a:cxn>
                <a:cxn ang="0">
                  <a:pos x="180" y="54"/>
                </a:cxn>
                <a:cxn ang="0">
                  <a:pos x="186" y="834"/>
                </a:cxn>
                <a:cxn ang="0">
                  <a:pos x="192" y="372"/>
                </a:cxn>
                <a:cxn ang="0">
                  <a:pos x="192" y="564"/>
                </a:cxn>
                <a:cxn ang="0">
                  <a:pos x="198" y="42"/>
                </a:cxn>
                <a:cxn ang="0">
                  <a:pos x="204" y="756"/>
                </a:cxn>
                <a:cxn ang="0">
                  <a:pos x="210" y="198"/>
                </a:cxn>
                <a:cxn ang="0">
                  <a:pos x="210" y="696"/>
                </a:cxn>
              </a:cxnLst>
              <a:rect l="0" t="0" r="r" b="b"/>
              <a:pathLst>
                <a:path w="216" h="876">
                  <a:moveTo>
                    <a:pt x="0" y="438"/>
                  </a:moveTo>
                  <a:lnTo>
                    <a:pt x="12" y="438"/>
                  </a:lnTo>
                  <a:lnTo>
                    <a:pt x="6" y="438"/>
                  </a:lnTo>
                  <a:lnTo>
                    <a:pt x="12" y="438"/>
                  </a:lnTo>
                  <a:lnTo>
                    <a:pt x="18" y="444"/>
                  </a:lnTo>
                  <a:lnTo>
                    <a:pt x="18" y="432"/>
                  </a:lnTo>
                  <a:lnTo>
                    <a:pt x="18" y="438"/>
                  </a:lnTo>
                  <a:lnTo>
                    <a:pt x="30" y="438"/>
                  </a:lnTo>
                  <a:lnTo>
                    <a:pt x="30" y="444"/>
                  </a:lnTo>
                  <a:lnTo>
                    <a:pt x="30" y="438"/>
                  </a:lnTo>
                  <a:lnTo>
                    <a:pt x="36" y="444"/>
                  </a:lnTo>
                  <a:lnTo>
                    <a:pt x="36" y="432"/>
                  </a:lnTo>
                  <a:lnTo>
                    <a:pt x="36" y="432"/>
                  </a:lnTo>
                  <a:lnTo>
                    <a:pt x="42" y="438"/>
                  </a:lnTo>
                  <a:lnTo>
                    <a:pt x="42" y="408"/>
                  </a:lnTo>
                  <a:lnTo>
                    <a:pt x="42" y="468"/>
                  </a:lnTo>
                  <a:lnTo>
                    <a:pt x="48" y="462"/>
                  </a:lnTo>
                  <a:lnTo>
                    <a:pt x="48" y="510"/>
                  </a:lnTo>
                  <a:lnTo>
                    <a:pt x="48" y="372"/>
                  </a:lnTo>
                  <a:lnTo>
                    <a:pt x="48" y="444"/>
                  </a:lnTo>
                  <a:lnTo>
                    <a:pt x="54" y="432"/>
                  </a:lnTo>
                  <a:lnTo>
                    <a:pt x="54" y="570"/>
                  </a:lnTo>
                  <a:lnTo>
                    <a:pt x="54" y="300"/>
                  </a:lnTo>
                  <a:lnTo>
                    <a:pt x="54" y="330"/>
                  </a:lnTo>
                  <a:lnTo>
                    <a:pt x="60" y="348"/>
                  </a:lnTo>
                  <a:lnTo>
                    <a:pt x="60" y="630"/>
                  </a:lnTo>
                  <a:lnTo>
                    <a:pt x="60" y="252"/>
                  </a:lnTo>
                  <a:lnTo>
                    <a:pt x="60" y="540"/>
                  </a:lnTo>
                  <a:lnTo>
                    <a:pt x="66" y="516"/>
                  </a:lnTo>
                  <a:lnTo>
                    <a:pt x="66" y="672"/>
                  </a:lnTo>
                  <a:lnTo>
                    <a:pt x="66" y="204"/>
                  </a:lnTo>
                  <a:lnTo>
                    <a:pt x="66" y="606"/>
                  </a:lnTo>
                  <a:lnTo>
                    <a:pt x="72" y="630"/>
                  </a:lnTo>
                  <a:lnTo>
                    <a:pt x="72" y="696"/>
                  </a:lnTo>
                  <a:lnTo>
                    <a:pt x="72" y="186"/>
                  </a:lnTo>
                  <a:lnTo>
                    <a:pt x="72" y="348"/>
                  </a:lnTo>
                  <a:lnTo>
                    <a:pt x="78" y="378"/>
                  </a:lnTo>
                  <a:lnTo>
                    <a:pt x="78" y="738"/>
                  </a:lnTo>
                  <a:lnTo>
                    <a:pt x="78" y="144"/>
                  </a:lnTo>
                  <a:lnTo>
                    <a:pt x="84" y="138"/>
                  </a:lnTo>
                  <a:lnTo>
                    <a:pt x="84" y="774"/>
                  </a:lnTo>
                  <a:lnTo>
                    <a:pt x="84" y="102"/>
                  </a:lnTo>
                  <a:lnTo>
                    <a:pt x="84" y="252"/>
                  </a:lnTo>
                  <a:lnTo>
                    <a:pt x="90" y="216"/>
                  </a:lnTo>
                  <a:lnTo>
                    <a:pt x="90" y="834"/>
                  </a:lnTo>
                  <a:lnTo>
                    <a:pt x="90" y="48"/>
                  </a:lnTo>
                  <a:lnTo>
                    <a:pt x="90" y="462"/>
                  </a:lnTo>
                  <a:lnTo>
                    <a:pt x="96" y="402"/>
                  </a:lnTo>
                  <a:lnTo>
                    <a:pt x="96" y="852"/>
                  </a:lnTo>
                  <a:lnTo>
                    <a:pt x="96" y="18"/>
                  </a:lnTo>
                  <a:lnTo>
                    <a:pt x="96" y="372"/>
                  </a:lnTo>
                  <a:lnTo>
                    <a:pt x="102" y="318"/>
                  </a:lnTo>
                  <a:lnTo>
                    <a:pt x="102" y="834"/>
                  </a:lnTo>
                  <a:lnTo>
                    <a:pt x="102" y="42"/>
                  </a:lnTo>
                  <a:lnTo>
                    <a:pt x="102" y="132"/>
                  </a:lnTo>
                  <a:lnTo>
                    <a:pt x="108" y="126"/>
                  </a:lnTo>
                  <a:lnTo>
                    <a:pt x="108" y="744"/>
                  </a:lnTo>
                  <a:lnTo>
                    <a:pt x="108" y="474"/>
                  </a:lnTo>
                  <a:lnTo>
                    <a:pt x="114" y="516"/>
                  </a:lnTo>
                  <a:lnTo>
                    <a:pt x="114" y="774"/>
                  </a:lnTo>
                  <a:lnTo>
                    <a:pt x="114" y="102"/>
                  </a:lnTo>
                  <a:lnTo>
                    <a:pt x="114" y="708"/>
                  </a:lnTo>
                  <a:lnTo>
                    <a:pt x="120" y="672"/>
                  </a:lnTo>
                  <a:lnTo>
                    <a:pt x="120" y="774"/>
                  </a:lnTo>
                  <a:lnTo>
                    <a:pt x="120" y="102"/>
                  </a:lnTo>
                  <a:lnTo>
                    <a:pt x="120" y="198"/>
                  </a:lnTo>
                  <a:lnTo>
                    <a:pt x="126" y="192"/>
                  </a:lnTo>
                  <a:lnTo>
                    <a:pt x="126" y="738"/>
                  </a:lnTo>
                  <a:lnTo>
                    <a:pt x="126" y="138"/>
                  </a:lnTo>
                  <a:lnTo>
                    <a:pt x="126" y="654"/>
                  </a:lnTo>
                  <a:lnTo>
                    <a:pt x="132" y="678"/>
                  </a:lnTo>
                  <a:lnTo>
                    <a:pt x="132" y="708"/>
                  </a:lnTo>
                  <a:lnTo>
                    <a:pt x="132" y="174"/>
                  </a:lnTo>
                  <a:lnTo>
                    <a:pt x="132" y="222"/>
                  </a:lnTo>
                  <a:lnTo>
                    <a:pt x="138" y="198"/>
                  </a:lnTo>
                  <a:lnTo>
                    <a:pt x="138" y="756"/>
                  </a:lnTo>
                  <a:lnTo>
                    <a:pt x="138" y="120"/>
                  </a:lnTo>
                  <a:lnTo>
                    <a:pt x="138" y="606"/>
                  </a:lnTo>
                  <a:lnTo>
                    <a:pt x="144" y="636"/>
                  </a:lnTo>
                  <a:lnTo>
                    <a:pt x="144" y="828"/>
                  </a:lnTo>
                  <a:lnTo>
                    <a:pt x="144" y="48"/>
                  </a:lnTo>
                  <a:lnTo>
                    <a:pt x="144" y="276"/>
                  </a:lnTo>
                  <a:lnTo>
                    <a:pt x="150" y="222"/>
                  </a:lnTo>
                  <a:lnTo>
                    <a:pt x="150" y="822"/>
                  </a:lnTo>
                  <a:lnTo>
                    <a:pt x="150" y="48"/>
                  </a:lnTo>
                  <a:lnTo>
                    <a:pt x="150" y="486"/>
                  </a:lnTo>
                  <a:lnTo>
                    <a:pt x="156" y="540"/>
                  </a:lnTo>
                  <a:lnTo>
                    <a:pt x="156" y="852"/>
                  </a:lnTo>
                  <a:lnTo>
                    <a:pt x="156" y="18"/>
                  </a:lnTo>
                  <a:lnTo>
                    <a:pt x="156" y="582"/>
                  </a:lnTo>
                  <a:lnTo>
                    <a:pt x="162" y="516"/>
                  </a:lnTo>
                  <a:lnTo>
                    <a:pt x="162" y="852"/>
                  </a:lnTo>
                  <a:lnTo>
                    <a:pt x="162" y="24"/>
                  </a:lnTo>
                  <a:lnTo>
                    <a:pt x="162" y="234"/>
                  </a:lnTo>
                  <a:lnTo>
                    <a:pt x="168" y="288"/>
                  </a:lnTo>
                  <a:lnTo>
                    <a:pt x="168" y="852"/>
                  </a:lnTo>
                  <a:lnTo>
                    <a:pt x="168" y="30"/>
                  </a:lnTo>
                  <a:lnTo>
                    <a:pt x="168" y="708"/>
                  </a:lnTo>
                  <a:lnTo>
                    <a:pt x="174" y="666"/>
                  </a:lnTo>
                  <a:lnTo>
                    <a:pt x="174" y="798"/>
                  </a:lnTo>
                  <a:lnTo>
                    <a:pt x="174" y="72"/>
                  </a:lnTo>
                  <a:lnTo>
                    <a:pt x="174" y="264"/>
                  </a:lnTo>
                  <a:lnTo>
                    <a:pt x="180" y="312"/>
                  </a:lnTo>
                  <a:lnTo>
                    <a:pt x="180" y="816"/>
                  </a:lnTo>
                  <a:lnTo>
                    <a:pt x="180" y="54"/>
                  </a:lnTo>
                  <a:lnTo>
                    <a:pt x="180" y="582"/>
                  </a:lnTo>
                  <a:lnTo>
                    <a:pt x="186" y="528"/>
                  </a:lnTo>
                  <a:lnTo>
                    <a:pt x="186" y="834"/>
                  </a:lnTo>
                  <a:lnTo>
                    <a:pt x="186" y="36"/>
                  </a:lnTo>
                  <a:lnTo>
                    <a:pt x="186" y="312"/>
                  </a:lnTo>
                  <a:lnTo>
                    <a:pt x="192" y="372"/>
                  </a:lnTo>
                  <a:lnTo>
                    <a:pt x="192" y="876"/>
                  </a:lnTo>
                  <a:lnTo>
                    <a:pt x="192" y="0"/>
                  </a:lnTo>
                  <a:lnTo>
                    <a:pt x="192" y="564"/>
                  </a:lnTo>
                  <a:lnTo>
                    <a:pt x="198" y="504"/>
                  </a:lnTo>
                  <a:lnTo>
                    <a:pt x="198" y="828"/>
                  </a:lnTo>
                  <a:lnTo>
                    <a:pt x="198" y="42"/>
                  </a:lnTo>
                  <a:lnTo>
                    <a:pt x="198" y="492"/>
                  </a:lnTo>
                  <a:lnTo>
                    <a:pt x="204" y="540"/>
                  </a:lnTo>
                  <a:lnTo>
                    <a:pt x="204" y="756"/>
                  </a:lnTo>
                  <a:lnTo>
                    <a:pt x="204" y="120"/>
                  </a:lnTo>
                  <a:lnTo>
                    <a:pt x="204" y="228"/>
                  </a:lnTo>
                  <a:lnTo>
                    <a:pt x="210" y="198"/>
                  </a:lnTo>
                  <a:lnTo>
                    <a:pt x="210" y="774"/>
                  </a:lnTo>
                  <a:lnTo>
                    <a:pt x="210" y="96"/>
                  </a:lnTo>
                  <a:lnTo>
                    <a:pt x="210" y="696"/>
                  </a:lnTo>
                  <a:lnTo>
                    <a:pt x="216" y="726"/>
                  </a:lnTo>
                  <a:lnTo>
                    <a:pt x="216" y="78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Freeform 445"/>
            <p:cNvSpPr>
              <a:spLocks/>
            </p:cNvSpPr>
            <p:nvPr/>
          </p:nvSpPr>
          <p:spPr bwMode="auto">
            <a:xfrm>
              <a:off x="2947355" y="1020489"/>
              <a:ext cx="576558" cy="1756955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6" y="660"/>
                </a:cxn>
                <a:cxn ang="0">
                  <a:pos x="12" y="138"/>
                </a:cxn>
                <a:cxn ang="0">
                  <a:pos x="18" y="744"/>
                </a:cxn>
                <a:cxn ang="0">
                  <a:pos x="24" y="510"/>
                </a:cxn>
                <a:cxn ang="0">
                  <a:pos x="24" y="54"/>
                </a:cxn>
                <a:cxn ang="0">
                  <a:pos x="30" y="0"/>
                </a:cxn>
                <a:cxn ang="0">
                  <a:pos x="36" y="534"/>
                </a:cxn>
                <a:cxn ang="0">
                  <a:pos x="42" y="360"/>
                </a:cxn>
                <a:cxn ang="0">
                  <a:pos x="42" y="456"/>
                </a:cxn>
                <a:cxn ang="0">
                  <a:pos x="48" y="360"/>
                </a:cxn>
                <a:cxn ang="0">
                  <a:pos x="60" y="414"/>
                </a:cxn>
                <a:cxn ang="0">
                  <a:pos x="78" y="414"/>
                </a:cxn>
                <a:cxn ang="0">
                  <a:pos x="96" y="414"/>
                </a:cxn>
                <a:cxn ang="0">
                  <a:pos x="114" y="414"/>
                </a:cxn>
                <a:cxn ang="0">
                  <a:pos x="132" y="414"/>
                </a:cxn>
                <a:cxn ang="0">
                  <a:pos x="150" y="414"/>
                </a:cxn>
                <a:cxn ang="0">
                  <a:pos x="168" y="414"/>
                </a:cxn>
                <a:cxn ang="0">
                  <a:pos x="186" y="414"/>
                </a:cxn>
                <a:cxn ang="0">
                  <a:pos x="204" y="414"/>
                </a:cxn>
                <a:cxn ang="0">
                  <a:pos x="222" y="414"/>
                </a:cxn>
                <a:cxn ang="0">
                  <a:pos x="240" y="414"/>
                </a:cxn>
                <a:cxn ang="0">
                  <a:pos x="258" y="414"/>
                </a:cxn>
                <a:cxn ang="0">
                  <a:pos x="276" y="414"/>
                </a:cxn>
                <a:cxn ang="0">
                  <a:pos x="294" y="414"/>
                </a:cxn>
                <a:cxn ang="0">
                  <a:pos x="312" y="414"/>
                </a:cxn>
                <a:cxn ang="0">
                  <a:pos x="318" y="408"/>
                </a:cxn>
                <a:cxn ang="0">
                  <a:pos x="324" y="420"/>
                </a:cxn>
                <a:cxn ang="0">
                  <a:pos x="330" y="414"/>
                </a:cxn>
                <a:cxn ang="0">
                  <a:pos x="330" y="408"/>
                </a:cxn>
                <a:cxn ang="0">
                  <a:pos x="336" y="396"/>
                </a:cxn>
                <a:cxn ang="0">
                  <a:pos x="342" y="426"/>
                </a:cxn>
                <a:cxn ang="0">
                  <a:pos x="348" y="402"/>
                </a:cxn>
                <a:cxn ang="0">
                  <a:pos x="348" y="414"/>
                </a:cxn>
                <a:cxn ang="0">
                  <a:pos x="354" y="420"/>
                </a:cxn>
                <a:cxn ang="0">
                  <a:pos x="360" y="402"/>
                </a:cxn>
                <a:cxn ang="0">
                  <a:pos x="372" y="414"/>
                </a:cxn>
                <a:cxn ang="0">
                  <a:pos x="378" y="408"/>
                </a:cxn>
                <a:cxn ang="0">
                  <a:pos x="384" y="420"/>
                </a:cxn>
                <a:cxn ang="0">
                  <a:pos x="396" y="414"/>
                </a:cxn>
                <a:cxn ang="0">
                  <a:pos x="402" y="414"/>
                </a:cxn>
                <a:cxn ang="0">
                  <a:pos x="420" y="414"/>
                </a:cxn>
              </a:cxnLst>
              <a:rect l="0" t="0" r="r" b="b"/>
              <a:pathLst>
                <a:path w="432" h="834">
                  <a:moveTo>
                    <a:pt x="0" y="756"/>
                  </a:moveTo>
                  <a:lnTo>
                    <a:pt x="0" y="72"/>
                  </a:lnTo>
                  <a:lnTo>
                    <a:pt x="0" y="126"/>
                  </a:lnTo>
                  <a:lnTo>
                    <a:pt x="6" y="120"/>
                  </a:lnTo>
                  <a:lnTo>
                    <a:pt x="6" y="708"/>
                  </a:lnTo>
                  <a:lnTo>
                    <a:pt x="6" y="660"/>
                  </a:lnTo>
                  <a:lnTo>
                    <a:pt x="12" y="642"/>
                  </a:lnTo>
                  <a:lnTo>
                    <a:pt x="12" y="684"/>
                  </a:lnTo>
                  <a:lnTo>
                    <a:pt x="12" y="138"/>
                  </a:lnTo>
                  <a:lnTo>
                    <a:pt x="12" y="354"/>
                  </a:lnTo>
                  <a:lnTo>
                    <a:pt x="18" y="402"/>
                  </a:lnTo>
                  <a:lnTo>
                    <a:pt x="18" y="744"/>
                  </a:lnTo>
                  <a:lnTo>
                    <a:pt x="18" y="84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24" y="822"/>
                  </a:lnTo>
                  <a:lnTo>
                    <a:pt x="24" y="18"/>
                  </a:lnTo>
                  <a:lnTo>
                    <a:pt x="24" y="54"/>
                  </a:lnTo>
                  <a:lnTo>
                    <a:pt x="30" y="30"/>
                  </a:lnTo>
                  <a:lnTo>
                    <a:pt x="30" y="834"/>
                  </a:lnTo>
                  <a:lnTo>
                    <a:pt x="30" y="0"/>
                  </a:lnTo>
                  <a:lnTo>
                    <a:pt x="30" y="384"/>
                  </a:lnTo>
                  <a:lnTo>
                    <a:pt x="36" y="372"/>
                  </a:lnTo>
                  <a:lnTo>
                    <a:pt x="36" y="534"/>
                  </a:lnTo>
                  <a:lnTo>
                    <a:pt x="36" y="294"/>
                  </a:lnTo>
                  <a:lnTo>
                    <a:pt x="36" y="366"/>
                  </a:lnTo>
                  <a:lnTo>
                    <a:pt x="42" y="360"/>
                  </a:lnTo>
                  <a:lnTo>
                    <a:pt x="42" y="498"/>
                  </a:lnTo>
                  <a:lnTo>
                    <a:pt x="42" y="330"/>
                  </a:lnTo>
                  <a:lnTo>
                    <a:pt x="42" y="456"/>
                  </a:lnTo>
                  <a:lnTo>
                    <a:pt x="48" y="450"/>
                  </a:lnTo>
                  <a:lnTo>
                    <a:pt x="48" y="468"/>
                  </a:lnTo>
                  <a:lnTo>
                    <a:pt x="48" y="360"/>
                  </a:lnTo>
                  <a:lnTo>
                    <a:pt x="48" y="378"/>
                  </a:lnTo>
                  <a:lnTo>
                    <a:pt x="54" y="414"/>
                  </a:lnTo>
                  <a:lnTo>
                    <a:pt x="60" y="414"/>
                  </a:lnTo>
                  <a:lnTo>
                    <a:pt x="66" y="414"/>
                  </a:lnTo>
                  <a:lnTo>
                    <a:pt x="72" y="414"/>
                  </a:lnTo>
                  <a:lnTo>
                    <a:pt x="78" y="414"/>
                  </a:lnTo>
                  <a:lnTo>
                    <a:pt x="84" y="414"/>
                  </a:lnTo>
                  <a:lnTo>
                    <a:pt x="90" y="414"/>
                  </a:lnTo>
                  <a:lnTo>
                    <a:pt x="96" y="414"/>
                  </a:lnTo>
                  <a:lnTo>
                    <a:pt x="102" y="414"/>
                  </a:lnTo>
                  <a:lnTo>
                    <a:pt x="108" y="414"/>
                  </a:lnTo>
                  <a:lnTo>
                    <a:pt x="114" y="414"/>
                  </a:lnTo>
                  <a:lnTo>
                    <a:pt x="120" y="414"/>
                  </a:lnTo>
                  <a:lnTo>
                    <a:pt x="126" y="414"/>
                  </a:lnTo>
                  <a:lnTo>
                    <a:pt x="132" y="414"/>
                  </a:lnTo>
                  <a:lnTo>
                    <a:pt x="138" y="414"/>
                  </a:lnTo>
                  <a:lnTo>
                    <a:pt x="144" y="414"/>
                  </a:lnTo>
                  <a:lnTo>
                    <a:pt x="150" y="414"/>
                  </a:lnTo>
                  <a:lnTo>
                    <a:pt x="156" y="414"/>
                  </a:lnTo>
                  <a:lnTo>
                    <a:pt x="162" y="414"/>
                  </a:lnTo>
                  <a:lnTo>
                    <a:pt x="168" y="414"/>
                  </a:lnTo>
                  <a:lnTo>
                    <a:pt x="174" y="414"/>
                  </a:lnTo>
                  <a:lnTo>
                    <a:pt x="180" y="414"/>
                  </a:lnTo>
                  <a:lnTo>
                    <a:pt x="186" y="414"/>
                  </a:lnTo>
                  <a:lnTo>
                    <a:pt x="192" y="414"/>
                  </a:lnTo>
                  <a:lnTo>
                    <a:pt x="198" y="414"/>
                  </a:lnTo>
                  <a:lnTo>
                    <a:pt x="204" y="414"/>
                  </a:lnTo>
                  <a:lnTo>
                    <a:pt x="210" y="414"/>
                  </a:lnTo>
                  <a:lnTo>
                    <a:pt x="216" y="414"/>
                  </a:lnTo>
                  <a:lnTo>
                    <a:pt x="222" y="414"/>
                  </a:lnTo>
                  <a:lnTo>
                    <a:pt x="228" y="414"/>
                  </a:lnTo>
                  <a:lnTo>
                    <a:pt x="234" y="414"/>
                  </a:lnTo>
                  <a:lnTo>
                    <a:pt x="240" y="414"/>
                  </a:lnTo>
                  <a:lnTo>
                    <a:pt x="246" y="414"/>
                  </a:lnTo>
                  <a:lnTo>
                    <a:pt x="252" y="414"/>
                  </a:lnTo>
                  <a:lnTo>
                    <a:pt x="258" y="414"/>
                  </a:lnTo>
                  <a:lnTo>
                    <a:pt x="264" y="414"/>
                  </a:lnTo>
                  <a:lnTo>
                    <a:pt x="270" y="414"/>
                  </a:lnTo>
                  <a:lnTo>
                    <a:pt x="276" y="414"/>
                  </a:lnTo>
                  <a:lnTo>
                    <a:pt x="282" y="414"/>
                  </a:lnTo>
                  <a:lnTo>
                    <a:pt x="288" y="414"/>
                  </a:lnTo>
                  <a:lnTo>
                    <a:pt x="294" y="414"/>
                  </a:lnTo>
                  <a:lnTo>
                    <a:pt x="300" y="414"/>
                  </a:lnTo>
                  <a:lnTo>
                    <a:pt x="306" y="414"/>
                  </a:lnTo>
                  <a:lnTo>
                    <a:pt x="312" y="414"/>
                  </a:lnTo>
                  <a:lnTo>
                    <a:pt x="318" y="408"/>
                  </a:lnTo>
                  <a:lnTo>
                    <a:pt x="318" y="420"/>
                  </a:lnTo>
                  <a:lnTo>
                    <a:pt x="318" y="408"/>
                  </a:lnTo>
                  <a:lnTo>
                    <a:pt x="318" y="414"/>
                  </a:lnTo>
                  <a:lnTo>
                    <a:pt x="324" y="408"/>
                  </a:lnTo>
                  <a:lnTo>
                    <a:pt x="324" y="420"/>
                  </a:lnTo>
                  <a:lnTo>
                    <a:pt x="324" y="408"/>
                  </a:lnTo>
                  <a:lnTo>
                    <a:pt x="324" y="408"/>
                  </a:lnTo>
                  <a:lnTo>
                    <a:pt x="330" y="414"/>
                  </a:lnTo>
                  <a:lnTo>
                    <a:pt x="330" y="426"/>
                  </a:lnTo>
                  <a:lnTo>
                    <a:pt x="330" y="402"/>
                  </a:lnTo>
                  <a:lnTo>
                    <a:pt x="330" y="408"/>
                  </a:lnTo>
                  <a:lnTo>
                    <a:pt x="336" y="402"/>
                  </a:lnTo>
                  <a:lnTo>
                    <a:pt x="336" y="432"/>
                  </a:lnTo>
                  <a:lnTo>
                    <a:pt x="336" y="396"/>
                  </a:lnTo>
                  <a:lnTo>
                    <a:pt x="336" y="420"/>
                  </a:lnTo>
                  <a:lnTo>
                    <a:pt x="342" y="426"/>
                  </a:lnTo>
                  <a:lnTo>
                    <a:pt x="342" y="426"/>
                  </a:lnTo>
                  <a:lnTo>
                    <a:pt x="342" y="402"/>
                  </a:lnTo>
                  <a:lnTo>
                    <a:pt x="342" y="408"/>
                  </a:lnTo>
                  <a:lnTo>
                    <a:pt x="348" y="402"/>
                  </a:lnTo>
                  <a:lnTo>
                    <a:pt x="348" y="426"/>
                  </a:lnTo>
                  <a:lnTo>
                    <a:pt x="348" y="402"/>
                  </a:lnTo>
                  <a:lnTo>
                    <a:pt x="348" y="414"/>
                  </a:lnTo>
                  <a:lnTo>
                    <a:pt x="354" y="420"/>
                  </a:lnTo>
                  <a:lnTo>
                    <a:pt x="354" y="408"/>
                  </a:lnTo>
                  <a:lnTo>
                    <a:pt x="354" y="420"/>
                  </a:lnTo>
                  <a:lnTo>
                    <a:pt x="360" y="414"/>
                  </a:lnTo>
                  <a:lnTo>
                    <a:pt x="360" y="420"/>
                  </a:lnTo>
                  <a:lnTo>
                    <a:pt x="360" y="402"/>
                  </a:lnTo>
                  <a:lnTo>
                    <a:pt x="360" y="414"/>
                  </a:lnTo>
                  <a:lnTo>
                    <a:pt x="366" y="414"/>
                  </a:lnTo>
                  <a:lnTo>
                    <a:pt x="372" y="414"/>
                  </a:lnTo>
                  <a:lnTo>
                    <a:pt x="378" y="420"/>
                  </a:lnTo>
                  <a:lnTo>
                    <a:pt x="378" y="420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84" y="420"/>
                  </a:lnTo>
                  <a:lnTo>
                    <a:pt x="384" y="420"/>
                  </a:lnTo>
                  <a:lnTo>
                    <a:pt x="384" y="408"/>
                  </a:lnTo>
                  <a:lnTo>
                    <a:pt x="384" y="414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96" y="414"/>
                  </a:lnTo>
                  <a:lnTo>
                    <a:pt x="402" y="414"/>
                  </a:lnTo>
                  <a:lnTo>
                    <a:pt x="408" y="414"/>
                  </a:lnTo>
                  <a:lnTo>
                    <a:pt x="414" y="414"/>
                  </a:lnTo>
                  <a:lnTo>
                    <a:pt x="420" y="414"/>
                  </a:lnTo>
                  <a:lnTo>
                    <a:pt x="426" y="414"/>
                  </a:lnTo>
                  <a:lnTo>
                    <a:pt x="432" y="41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446"/>
            <p:cNvSpPr>
              <a:spLocks/>
            </p:cNvSpPr>
            <p:nvPr/>
          </p:nvSpPr>
          <p:spPr bwMode="auto">
            <a:xfrm>
              <a:off x="3523913" y="1033129"/>
              <a:ext cx="296287" cy="1693755"/>
            </a:xfrm>
            <a:custGeom>
              <a:avLst/>
              <a:gdLst/>
              <a:ahLst/>
              <a:cxnLst>
                <a:cxn ang="0">
                  <a:pos x="12" y="408"/>
                </a:cxn>
                <a:cxn ang="0">
                  <a:pos x="30" y="408"/>
                </a:cxn>
                <a:cxn ang="0">
                  <a:pos x="36" y="378"/>
                </a:cxn>
                <a:cxn ang="0">
                  <a:pos x="42" y="516"/>
                </a:cxn>
                <a:cxn ang="0">
                  <a:pos x="48" y="390"/>
                </a:cxn>
                <a:cxn ang="0">
                  <a:pos x="48" y="474"/>
                </a:cxn>
                <a:cxn ang="0">
                  <a:pos x="54" y="180"/>
                </a:cxn>
                <a:cxn ang="0">
                  <a:pos x="60" y="618"/>
                </a:cxn>
                <a:cxn ang="0">
                  <a:pos x="66" y="624"/>
                </a:cxn>
                <a:cxn ang="0">
                  <a:pos x="72" y="564"/>
                </a:cxn>
                <a:cxn ang="0">
                  <a:pos x="72" y="156"/>
                </a:cxn>
                <a:cxn ang="0">
                  <a:pos x="78" y="156"/>
                </a:cxn>
                <a:cxn ang="0">
                  <a:pos x="84" y="660"/>
                </a:cxn>
                <a:cxn ang="0">
                  <a:pos x="90" y="444"/>
                </a:cxn>
                <a:cxn ang="0">
                  <a:pos x="90" y="462"/>
                </a:cxn>
                <a:cxn ang="0">
                  <a:pos x="96" y="342"/>
                </a:cxn>
                <a:cxn ang="0">
                  <a:pos x="102" y="432"/>
                </a:cxn>
                <a:cxn ang="0">
                  <a:pos x="108" y="402"/>
                </a:cxn>
                <a:cxn ang="0">
                  <a:pos x="108" y="402"/>
                </a:cxn>
                <a:cxn ang="0">
                  <a:pos x="114" y="396"/>
                </a:cxn>
                <a:cxn ang="0">
                  <a:pos x="120" y="414"/>
                </a:cxn>
                <a:cxn ang="0">
                  <a:pos x="126" y="402"/>
                </a:cxn>
                <a:cxn ang="0">
                  <a:pos x="126" y="408"/>
                </a:cxn>
                <a:cxn ang="0">
                  <a:pos x="132" y="402"/>
                </a:cxn>
                <a:cxn ang="0">
                  <a:pos x="138" y="414"/>
                </a:cxn>
                <a:cxn ang="0">
                  <a:pos x="144" y="414"/>
                </a:cxn>
                <a:cxn ang="0">
                  <a:pos x="150" y="408"/>
                </a:cxn>
                <a:cxn ang="0">
                  <a:pos x="156" y="366"/>
                </a:cxn>
                <a:cxn ang="0">
                  <a:pos x="162" y="600"/>
                </a:cxn>
                <a:cxn ang="0">
                  <a:pos x="168" y="324"/>
                </a:cxn>
                <a:cxn ang="0">
                  <a:pos x="168" y="336"/>
                </a:cxn>
                <a:cxn ang="0">
                  <a:pos x="174" y="0"/>
                </a:cxn>
                <a:cxn ang="0">
                  <a:pos x="180" y="786"/>
                </a:cxn>
                <a:cxn ang="0">
                  <a:pos x="186" y="708"/>
                </a:cxn>
                <a:cxn ang="0">
                  <a:pos x="186" y="228"/>
                </a:cxn>
                <a:cxn ang="0">
                  <a:pos x="192" y="12"/>
                </a:cxn>
                <a:cxn ang="0">
                  <a:pos x="198" y="804"/>
                </a:cxn>
                <a:cxn ang="0">
                  <a:pos x="204" y="360"/>
                </a:cxn>
                <a:cxn ang="0">
                  <a:pos x="204" y="654"/>
                </a:cxn>
                <a:cxn ang="0">
                  <a:pos x="210" y="132"/>
                </a:cxn>
                <a:cxn ang="0">
                  <a:pos x="216" y="510"/>
                </a:cxn>
                <a:cxn ang="0">
                  <a:pos x="222" y="396"/>
                </a:cxn>
              </a:cxnLst>
              <a:rect l="0" t="0" r="r" b="b"/>
              <a:pathLst>
                <a:path w="222" h="804">
                  <a:moveTo>
                    <a:pt x="0" y="408"/>
                  </a:moveTo>
                  <a:lnTo>
                    <a:pt x="6" y="408"/>
                  </a:lnTo>
                  <a:lnTo>
                    <a:pt x="12" y="408"/>
                  </a:lnTo>
                  <a:lnTo>
                    <a:pt x="18" y="408"/>
                  </a:lnTo>
                  <a:lnTo>
                    <a:pt x="24" y="408"/>
                  </a:lnTo>
                  <a:lnTo>
                    <a:pt x="30" y="408"/>
                  </a:lnTo>
                  <a:lnTo>
                    <a:pt x="36" y="402"/>
                  </a:lnTo>
                  <a:lnTo>
                    <a:pt x="36" y="432"/>
                  </a:lnTo>
                  <a:lnTo>
                    <a:pt x="36" y="378"/>
                  </a:lnTo>
                  <a:lnTo>
                    <a:pt x="36" y="420"/>
                  </a:lnTo>
                  <a:lnTo>
                    <a:pt x="42" y="426"/>
                  </a:lnTo>
                  <a:lnTo>
                    <a:pt x="42" y="516"/>
                  </a:lnTo>
                  <a:lnTo>
                    <a:pt x="42" y="306"/>
                  </a:lnTo>
                  <a:lnTo>
                    <a:pt x="42" y="378"/>
                  </a:lnTo>
                  <a:lnTo>
                    <a:pt x="48" y="390"/>
                  </a:lnTo>
                  <a:lnTo>
                    <a:pt x="48" y="588"/>
                  </a:lnTo>
                  <a:lnTo>
                    <a:pt x="48" y="252"/>
                  </a:lnTo>
                  <a:lnTo>
                    <a:pt x="48" y="474"/>
                  </a:lnTo>
                  <a:lnTo>
                    <a:pt x="54" y="450"/>
                  </a:lnTo>
                  <a:lnTo>
                    <a:pt x="54" y="624"/>
                  </a:lnTo>
                  <a:lnTo>
                    <a:pt x="54" y="180"/>
                  </a:lnTo>
                  <a:lnTo>
                    <a:pt x="54" y="198"/>
                  </a:lnTo>
                  <a:lnTo>
                    <a:pt x="60" y="186"/>
                  </a:lnTo>
                  <a:lnTo>
                    <a:pt x="60" y="618"/>
                  </a:lnTo>
                  <a:lnTo>
                    <a:pt x="60" y="354"/>
                  </a:lnTo>
                  <a:lnTo>
                    <a:pt x="66" y="408"/>
                  </a:lnTo>
                  <a:lnTo>
                    <a:pt x="66" y="624"/>
                  </a:lnTo>
                  <a:lnTo>
                    <a:pt x="66" y="186"/>
                  </a:lnTo>
                  <a:lnTo>
                    <a:pt x="66" y="594"/>
                  </a:lnTo>
                  <a:lnTo>
                    <a:pt x="72" y="564"/>
                  </a:lnTo>
                  <a:lnTo>
                    <a:pt x="72" y="660"/>
                  </a:lnTo>
                  <a:lnTo>
                    <a:pt x="72" y="144"/>
                  </a:lnTo>
                  <a:lnTo>
                    <a:pt x="72" y="156"/>
                  </a:lnTo>
                  <a:lnTo>
                    <a:pt x="78" y="174"/>
                  </a:lnTo>
                  <a:lnTo>
                    <a:pt x="78" y="666"/>
                  </a:lnTo>
                  <a:lnTo>
                    <a:pt x="78" y="156"/>
                  </a:lnTo>
                  <a:lnTo>
                    <a:pt x="78" y="522"/>
                  </a:lnTo>
                  <a:lnTo>
                    <a:pt x="84" y="558"/>
                  </a:lnTo>
                  <a:lnTo>
                    <a:pt x="84" y="660"/>
                  </a:lnTo>
                  <a:lnTo>
                    <a:pt x="84" y="168"/>
                  </a:lnTo>
                  <a:lnTo>
                    <a:pt x="84" y="438"/>
                  </a:lnTo>
                  <a:lnTo>
                    <a:pt x="90" y="444"/>
                  </a:lnTo>
                  <a:lnTo>
                    <a:pt x="90" y="504"/>
                  </a:lnTo>
                  <a:lnTo>
                    <a:pt x="90" y="312"/>
                  </a:lnTo>
                  <a:lnTo>
                    <a:pt x="90" y="462"/>
                  </a:lnTo>
                  <a:lnTo>
                    <a:pt x="96" y="468"/>
                  </a:lnTo>
                  <a:lnTo>
                    <a:pt x="96" y="486"/>
                  </a:lnTo>
                  <a:lnTo>
                    <a:pt x="96" y="342"/>
                  </a:lnTo>
                  <a:lnTo>
                    <a:pt x="96" y="402"/>
                  </a:lnTo>
                  <a:lnTo>
                    <a:pt x="102" y="408"/>
                  </a:lnTo>
                  <a:lnTo>
                    <a:pt x="102" y="432"/>
                  </a:lnTo>
                  <a:lnTo>
                    <a:pt x="102" y="396"/>
                  </a:lnTo>
                  <a:lnTo>
                    <a:pt x="102" y="396"/>
                  </a:lnTo>
                  <a:lnTo>
                    <a:pt x="108" y="402"/>
                  </a:lnTo>
                  <a:lnTo>
                    <a:pt x="108" y="420"/>
                  </a:lnTo>
                  <a:lnTo>
                    <a:pt x="108" y="396"/>
                  </a:lnTo>
                  <a:lnTo>
                    <a:pt x="108" y="402"/>
                  </a:lnTo>
                  <a:lnTo>
                    <a:pt x="114" y="408"/>
                  </a:lnTo>
                  <a:lnTo>
                    <a:pt x="114" y="420"/>
                  </a:lnTo>
                  <a:lnTo>
                    <a:pt x="114" y="396"/>
                  </a:lnTo>
                  <a:lnTo>
                    <a:pt x="114" y="408"/>
                  </a:lnTo>
                  <a:lnTo>
                    <a:pt x="120" y="402"/>
                  </a:lnTo>
                  <a:lnTo>
                    <a:pt x="120" y="414"/>
                  </a:lnTo>
                  <a:lnTo>
                    <a:pt x="120" y="402"/>
                  </a:lnTo>
                  <a:lnTo>
                    <a:pt x="120" y="408"/>
                  </a:lnTo>
                  <a:lnTo>
                    <a:pt x="126" y="402"/>
                  </a:lnTo>
                  <a:lnTo>
                    <a:pt x="126" y="414"/>
                  </a:lnTo>
                  <a:lnTo>
                    <a:pt x="126" y="402"/>
                  </a:lnTo>
                  <a:lnTo>
                    <a:pt x="126" y="408"/>
                  </a:lnTo>
                  <a:lnTo>
                    <a:pt x="132" y="402"/>
                  </a:lnTo>
                  <a:lnTo>
                    <a:pt x="132" y="414"/>
                  </a:lnTo>
                  <a:lnTo>
                    <a:pt x="132" y="402"/>
                  </a:lnTo>
                  <a:lnTo>
                    <a:pt x="132" y="408"/>
                  </a:lnTo>
                  <a:lnTo>
                    <a:pt x="138" y="402"/>
                  </a:lnTo>
                  <a:lnTo>
                    <a:pt x="138" y="414"/>
                  </a:lnTo>
                  <a:lnTo>
                    <a:pt x="138" y="402"/>
                  </a:lnTo>
                  <a:lnTo>
                    <a:pt x="138" y="408"/>
                  </a:lnTo>
                  <a:lnTo>
                    <a:pt x="144" y="414"/>
                  </a:lnTo>
                  <a:lnTo>
                    <a:pt x="144" y="402"/>
                  </a:lnTo>
                  <a:lnTo>
                    <a:pt x="144" y="408"/>
                  </a:lnTo>
                  <a:lnTo>
                    <a:pt x="150" y="408"/>
                  </a:lnTo>
                  <a:lnTo>
                    <a:pt x="156" y="402"/>
                  </a:lnTo>
                  <a:lnTo>
                    <a:pt x="156" y="444"/>
                  </a:lnTo>
                  <a:lnTo>
                    <a:pt x="156" y="366"/>
                  </a:lnTo>
                  <a:lnTo>
                    <a:pt x="156" y="384"/>
                  </a:lnTo>
                  <a:lnTo>
                    <a:pt x="162" y="390"/>
                  </a:lnTo>
                  <a:lnTo>
                    <a:pt x="162" y="600"/>
                  </a:lnTo>
                  <a:lnTo>
                    <a:pt x="162" y="240"/>
                  </a:lnTo>
                  <a:lnTo>
                    <a:pt x="162" y="324"/>
                  </a:lnTo>
                  <a:lnTo>
                    <a:pt x="168" y="324"/>
                  </a:lnTo>
                  <a:lnTo>
                    <a:pt x="168" y="660"/>
                  </a:lnTo>
                  <a:lnTo>
                    <a:pt x="168" y="174"/>
                  </a:lnTo>
                  <a:lnTo>
                    <a:pt x="168" y="336"/>
                  </a:lnTo>
                  <a:lnTo>
                    <a:pt x="174" y="402"/>
                  </a:lnTo>
                  <a:lnTo>
                    <a:pt x="174" y="792"/>
                  </a:lnTo>
                  <a:lnTo>
                    <a:pt x="174" y="0"/>
                  </a:lnTo>
                  <a:lnTo>
                    <a:pt x="174" y="318"/>
                  </a:lnTo>
                  <a:lnTo>
                    <a:pt x="180" y="408"/>
                  </a:lnTo>
                  <a:lnTo>
                    <a:pt x="180" y="786"/>
                  </a:lnTo>
                  <a:lnTo>
                    <a:pt x="180" y="0"/>
                  </a:lnTo>
                  <a:lnTo>
                    <a:pt x="180" y="684"/>
                  </a:lnTo>
                  <a:lnTo>
                    <a:pt x="186" y="708"/>
                  </a:lnTo>
                  <a:lnTo>
                    <a:pt x="186" y="708"/>
                  </a:lnTo>
                  <a:lnTo>
                    <a:pt x="186" y="54"/>
                  </a:lnTo>
                  <a:lnTo>
                    <a:pt x="186" y="228"/>
                  </a:lnTo>
                  <a:lnTo>
                    <a:pt x="192" y="318"/>
                  </a:lnTo>
                  <a:lnTo>
                    <a:pt x="192" y="762"/>
                  </a:lnTo>
                  <a:lnTo>
                    <a:pt x="192" y="12"/>
                  </a:lnTo>
                  <a:lnTo>
                    <a:pt x="192" y="606"/>
                  </a:lnTo>
                  <a:lnTo>
                    <a:pt x="198" y="672"/>
                  </a:lnTo>
                  <a:lnTo>
                    <a:pt x="198" y="804"/>
                  </a:lnTo>
                  <a:lnTo>
                    <a:pt x="198" y="6"/>
                  </a:lnTo>
                  <a:lnTo>
                    <a:pt x="198" y="432"/>
                  </a:lnTo>
                  <a:lnTo>
                    <a:pt x="204" y="360"/>
                  </a:lnTo>
                  <a:lnTo>
                    <a:pt x="204" y="726"/>
                  </a:lnTo>
                  <a:lnTo>
                    <a:pt x="204" y="102"/>
                  </a:lnTo>
                  <a:lnTo>
                    <a:pt x="204" y="654"/>
                  </a:lnTo>
                  <a:lnTo>
                    <a:pt x="210" y="624"/>
                  </a:lnTo>
                  <a:lnTo>
                    <a:pt x="210" y="684"/>
                  </a:lnTo>
                  <a:lnTo>
                    <a:pt x="210" y="132"/>
                  </a:lnTo>
                  <a:lnTo>
                    <a:pt x="210" y="312"/>
                  </a:lnTo>
                  <a:lnTo>
                    <a:pt x="216" y="300"/>
                  </a:lnTo>
                  <a:lnTo>
                    <a:pt x="216" y="510"/>
                  </a:lnTo>
                  <a:lnTo>
                    <a:pt x="216" y="282"/>
                  </a:lnTo>
                  <a:lnTo>
                    <a:pt x="216" y="390"/>
                  </a:lnTo>
                  <a:lnTo>
                    <a:pt x="222" y="396"/>
                  </a:lnTo>
                  <a:lnTo>
                    <a:pt x="222" y="468"/>
                  </a:lnTo>
                  <a:lnTo>
                    <a:pt x="222" y="34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447"/>
            <p:cNvSpPr>
              <a:spLocks/>
            </p:cNvSpPr>
            <p:nvPr/>
          </p:nvSpPr>
          <p:spPr bwMode="auto">
            <a:xfrm>
              <a:off x="3820199" y="982569"/>
              <a:ext cx="256248" cy="1744315"/>
            </a:xfrm>
            <a:custGeom>
              <a:avLst/>
              <a:gdLst/>
              <a:ahLst/>
              <a:cxnLst>
                <a:cxn ang="0">
                  <a:pos x="6" y="444"/>
                </a:cxn>
                <a:cxn ang="0">
                  <a:pos x="6" y="438"/>
                </a:cxn>
                <a:cxn ang="0">
                  <a:pos x="12" y="414"/>
                </a:cxn>
                <a:cxn ang="0">
                  <a:pos x="18" y="438"/>
                </a:cxn>
                <a:cxn ang="0">
                  <a:pos x="24" y="426"/>
                </a:cxn>
                <a:cxn ang="0">
                  <a:pos x="30" y="438"/>
                </a:cxn>
                <a:cxn ang="0">
                  <a:pos x="36" y="426"/>
                </a:cxn>
                <a:cxn ang="0">
                  <a:pos x="36" y="432"/>
                </a:cxn>
                <a:cxn ang="0">
                  <a:pos x="42" y="426"/>
                </a:cxn>
                <a:cxn ang="0">
                  <a:pos x="48" y="456"/>
                </a:cxn>
                <a:cxn ang="0">
                  <a:pos x="54" y="420"/>
                </a:cxn>
                <a:cxn ang="0">
                  <a:pos x="54" y="366"/>
                </a:cxn>
                <a:cxn ang="0">
                  <a:pos x="60" y="234"/>
                </a:cxn>
                <a:cxn ang="0">
                  <a:pos x="66" y="750"/>
                </a:cxn>
                <a:cxn ang="0">
                  <a:pos x="72" y="354"/>
                </a:cxn>
                <a:cxn ang="0">
                  <a:pos x="72" y="666"/>
                </a:cxn>
                <a:cxn ang="0">
                  <a:pos x="78" y="42"/>
                </a:cxn>
                <a:cxn ang="0">
                  <a:pos x="84" y="744"/>
                </a:cxn>
                <a:cxn ang="0">
                  <a:pos x="90" y="90"/>
                </a:cxn>
                <a:cxn ang="0">
                  <a:pos x="90" y="204"/>
                </a:cxn>
                <a:cxn ang="0">
                  <a:pos x="96" y="42"/>
                </a:cxn>
                <a:cxn ang="0">
                  <a:pos x="102" y="744"/>
                </a:cxn>
                <a:cxn ang="0">
                  <a:pos x="108" y="372"/>
                </a:cxn>
                <a:cxn ang="0">
                  <a:pos x="108" y="366"/>
                </a:cxn>
                <a:cxn ang="0">
                  <a:pos x="114" y="336"/>
                </a:cxn>
                <a:cxn ang="0">
                  <a:pos x="120" y="450"/>
                </a:cxn>
                <a:cxn ang="0">
                  <a:pos x="126" y="432"/>
                </a:cxn>
                <a:cxn ang="0">
                  <a:pos x="126" y="432"/>
                </a:cxn>
                <a:cxn ang="0">
                  <a:pos x="132" y="420"/>
                </a:cxn>
                <a:cxn ang="0">
                  <a:pos x="138" y="438"/>
                </a:cxn>
                <a:cxn ang="0">
                  <a:pos x="144" y="426"/>
                </a:cxn>
                <a:cxn ang="0">
                  <a:pos x="144" y="426"/>
                </a:cxn>
                <a:cxn ang="0">
                  <a:pos x="150" y="426"/>
                </a:cxn>
                <a:cxn ang="0">
                  <a:pos x="156" y="438"/>
                </a:cxn>
                <a:cxn ang="0">
                  <a:pos x="162" y="432"/>
                </a:cxn>
                <a:cxn ang="0">
                  <a:pos x="162" y="450"/>
                </a:cxn>
                <a:cxn ang="0">
                  <a:pos x="168" y="282"/>
                </a:cxn>
                <a:cxn ang="0">
                  <a:pos x="174" y="654"/>
                </a:cxn>
                <a:cxn ang="0">
                  <a:pos x="180" y="468"/>
                </a:cxn>
                <a:cxn ang="0">
                  <a:pos x="180" y="282"/>
                </a:cxn>
                <a:cxn ang="0">
                  <a:pos x="186" y="48"/>
                </a:cxn>
                <a:cxn ang="0">
                  <a:pos x="192" y="762"/>
                </a:cxn>
              </a:cxnLst>
              <a:rect l="0" t="0" r="r" b="b"/>
              <a:pathLst>
                <a:path w="192" h="828">
                  <a:moveTo>
                    <a:pt x="0" y="372"/>
                  </a:moveTo>
                  <a:lnTo>
                    <a:pt x="0" y="438"/>
                  </a:lnTo>
                  <a:lnTo>
                    <a:pt x="6" y="444"/>
                  </a:lnTo>
                  <a:lnTo>
                    <a:pt x="6" y="444"/>
                  </a:lnTo>
                  <a:lnTo>
                    <a:pt x="6" y="414"/>
                  </a:lnTo>
                  <a:lnTo>
                    <a:pt x="6" y="438"/>
                  </a:lnTo>
                  <a:lnTo>
                    <a:pt x="12" y="444"/>
                  </a:lnTo>
                  <a:lnTo>
                    <a:pt x="12" y="450"/>
                  </a:lnTo>
                  <a:lnTo>
                    <a:pt x="12" y="414"/>
                  </a:lnTo>
                  <a:lnTo>
                    <a:pt x="12" y="426"/>
                  </a:lnTo>
                  <a:lnTo>
                    <a:pt x="18" y="420"/>
                  </a:lnTo>
                  <a:lnTo>
                    <a:pt x="18" y="438"/>
                  </a:lnTo>
                  <a:lnTo>
                    <a:pt x="18" y="432"/>
                  </a:lnTo>
                  <a:lnTo>
                    <a:pt x="24" y="438"/>
                  </a:lnTo>
                  <a:lnTo>
                    <a:pt x="24" y="426"/>
                  </a:lnTo>
                  <a:lnTo>
                    <a:pt x="24" y="432"/>
                  </a:lnTo>
                  <a:lnTo>
                    <a:pt x="30" y="426"/>
                  </a:lnTo>
                  <a:lnTo>
                    <a:pt x="30" y="438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6" y="426"/>
                  </a:lnTo>
                  <a:lnTo>
                    <a:pt x="36" y="438"/>
                  </a:lnTo>
                  <a:lnTo>
                    <a:pt x="36" y="426"/>
                  </a:lnTo>
                  <a:lnTo>
                    <a:pt x="36" y="432"/>
                  </a:lnTo>
                  <a:lnTo>
                    <a:pt x="42" y="426"/>
                  </a:lnTo>
                  <a:lnTo>
                    <a:pt x="42" y="438"/>
                  </a:lnTo>
                  <a:lnTo>
                    <a:pt x="42" y="426"/>
                  </a:lnTo>
                  <a:lnTo>
                    <a:pt x="42" y="426"/>
                  </a:lnTo>
                  <a:lnTo>
                    <a:pt x="48" y="432"/>
                  </a:lnTo>
                  <a:lnTo>
                    <a:pt x="48" y="456"/>
                  </a:lnTo>
                  <a:lnTo>
                    <a:pt x="48" y="414"/>
                  </a:lnTo>
                  <a:lnTo>
                    <a:pt x="48" y="426"/>
                  </a:lnTo>
                  <a:lnTo>
                    <a:pt x="54" y="420"/>
                  </a:lnTo>
                  <a:lnTo>
                    <a:pt x="54" y="522"/>
                  </a:lnTo>
                  <a:lnTo>
                    <a:pt x="54" y="360"/>
                  </a:lnTo>
                  <a:lnTo>
                    <a:pt x="54" y="366"/>
                  </a:lnTo>
                  <a:lnTo>
                    <a:pt x="60" y="378"/>
                  </a:lnTo>
                  <a:lnTo>
                    <a:pt x="60" y="672"/>
                  </a:lnTo>
                  <a:lnTo>
                    <a:pt x="60" y="234"/>
                  </a:lnTo>
                  <a:lnTo>
                    <a:pt x="60" y="318"/>
                  </a:lnTo>
                  <a:lnTo>
                    <a:pt x="66" y="342"/>
                  </a:lnTo>
                  <a:lnTo>
                    <a:pt x="66" y="750"/>
                  </a:lnTo>
                  <a:lnTo>
                    <a:pt x="66" y="90"/>
                  </a:lnTo>
                  <a:lnTo>
                    <a:pt x="66" y="438"/>
                  </a:lnTo>
                  <a:lnTo>
                    <a:pt x="72" y="354"/>
                  </a:lnTo>
                  <a:lnTo>
                    <a:pt x="72" y="828"/>
                  </a:lnTo>
                  <a:lnTo>
                    <a:pt x="72" y="0"/>
                  </a:lnTo>
                  <a:lnTo>
                    <a:pt x="72" y="666"/>
                  </a:lnTo>
                  <a:lnTo>
                    <a:pt x="78" y="600"/>
                  </a:lnTo>
                  <a:lnTo>
                    <a:pt x="78" y="768"/>
                  </a:lnTo>
                  <a:lnTo>
                    <a:pt x="78" y="42"/>
                  </a:lnTo>
                  <a:lnTo>
                    <a:pt x="78" y="348"/>
                  </a:lnTo>
                  <a:lnTo>
                    <a:pt x="84" y="444"/>
                  </a:lnTo>
                  <a:lnTo>
                    <a:pt x="84" y="744"/>
                  </a:lnTo>
                  <a:lnTo>
                    <a:pt x="84" y="72"/>
                  </a:lnTo>
                  <a:lnTo>
                    <a:pt x="84" y="84"/>
                  </a:lnTo>
                  <a:lnTo>
                    <a:pt x="90" y="90"/>
                  </a:lnTo>
                  <a:lnTo>
                    <a:pt x="90" y="804"/>
                  </a:lnTo>
                  <a:lnTo>
                    <a:pt x="90" y="24"/>
                  </a:lnTo>
                  <a:lnTo>
                    <a:pt x="90" y="204"/>
                  </a:lnTo>
                  <a:lnTo>
                    <a:pt x="96" y="288"/>
                  </a:lnTo>
                  <a:lnTo>
                    <a:pt x="96" y="810"/>
                  </a:lnTo>
                  <a:lnTo>
                    <a:pt x="96" y="42"/>
                  </a:lnTo>
                  <a:lnTo>
                    <a:pt x="96" y="420"/>
                  </a:lnTo>
                  <a:lnTo>
                    <a:pt x="102" y="468"/>
                  </a:lnTo>
                  <a:lnTo>
                    <a:pt x="102" y="744"/>
                  </a:lnTo>
                  <a:lnTo>
                    <a:pt x="102" y="126"/>
                  </a:lnTo>
                  <a:lnTo>
                    <a:pt x="102" y="360"/>
                  </a:lnTo>
                  <a:lnTo>
                    <a:pt x="108" y="372"/>
                  </a:lnTo>
                  <a:lnTo>
                    <a:pt x="108" y="600"/>
                  </a:lnTo>
                  <a:lnTo>
                    <a:pt x="108" y="270"/>
                  </a:lnTo>
                  <a:lnTo>
                    <a:pt x="108" y="366"/>
                  </a:lnTo>
                  <a:lnTo>
                    <a:pt x="114" y="378"/>
                  </a:lnTo>
                  <a:lnTo>
                    <a:pt x="114" y="522"/>
                  </a:lnTo>
                  <a:lnTo>
                    <a:pt x="114" y="336"/>
                  </a:lnTo>
                  <a:lnTo>
                    <a:pt x="114" y="438"/>
                  </a:lnTo>
                  <a:lnTo>
                    <a:pt x="120" y="444"/>
                  </a:lnTo>
                  <a:lnTo>
                    <a:pt x="120" y="450"/>
                  </a:lnTo>
                  <a:lnTo>
                    <a:pt x="120" y="414"/>
                  </a:lnTo>
                  <a:lnTo>
                    <a:pt x="120" y="426"/>
                  </a:lnTo>
                  <a:lnTo>
                    <a:pt x="126" y="432"/>
                  </a:lnTo>
                  <a:lnTo>
                    <a:pt x="126" y="450"/>
                  </a:lnTo>
                  <a:lnTo>
                    <a:pt x="126" y="420"/>
                  </a:lnTo>
                  <a:lnTo>
                    <a:pt x="126" y="432"/>
                  </a:lnTo>
                  <a:lnTo>
                    <a:pt x="132" y="438"/>
                  </a:lnTo>
                  <a:lnTo>
                    <a:pt x="132" y="444"/>
                  </a:lnTo>
                  <a:lnTo>
                    <a:pt x="132" y="420"/>
                  </a:lnTo>
                  <a:lnTo>
                    <a:pt x="132" y="438"/>
                  </a:lnTo>
                  <a:lnTo>
                    <a:pt x="138" y="432"/>
                  </a:lnTo>
                  <a:lnTo>
                    <a:pt x="138" y="438"/>
                  </a:lnTo>
                  <a:lnTo>
                    <a:pt x="138" y="426"/>
                  </a:lnTo>
                  <a:lnTo>
                    <a:pt x="138" y="432"/>
                  </a:lnTo>
                  <a:lnTo>
                    <a:pt x="144" y="426"/>
                  </a:lnTo>
                  <a:lnTo>
                    <a:pt x="144" y="438"/>
                  </a:lnTo>
                  <a:lnTo>
                    <a:pt x="144" y="426"/>
                  </a:lnTo>
                  <a:lnTo>
                    <a:pt x="144" y="426"/>
                  </a:lnTo>
                  <a:lnTo>
                    <a:pt x="150" y="432"/>
                  </a:lnTo>
                  <a:lnTo>
                    <a:pt x="150" y="438"/>
                  </a:lnTo>
                  <a:lnTo>
                    <a:pt x="150" y="426"/>
                  </a:lnTo>
                  <a:lnTo>
                    <a:pt x="150" y="438"/>
                  </a:lnTo>
                  <a:lnTo>
                    <a:pt x="156" y="432"/>
                  </a:lnTo>
                  <a:lnTo>
                    <a:pt x="156" y="438"/>
                  </a:lnTo>
                  <a:lnTo>
                    <a:pt x="156" y="426"/>
                  </a:lnTo>
                  <a:lnTo>
                    <a:pt x="156" y="426"/>
                  </a:lnTo>
                  <a:lnTo>
                    <a:pt x="162" y="432"/>
                  </a:lnTo>
                  <a:lnTo>
                    <a:pt x="162" y="486"/>
                  </a:lnTo>
                  <a:lnTo>
                    <a:pt x="162" y="378"/>
                  </a:lnTo>
                  <a:lnTo>
                    <a:pt x="162" y="450"/>
                  </a:lnTo>
                  <a:lnTo>
                    <a:pt x="168" y="462"/>
                  </a:lnTo>
                  <a:lnTo>
                    <a:pt x="168" y="594"/>
                  </a:lnTo>
                  <a:lnTo>
                    <a:pt x="168" y="282"/>
                  </a:lnTo>
                  <a:lnTo>
                    <a:pt x="168" y="396"/>
                  </a:lnTo>
                  <a:lnTo>
                    <a:pt x="174" y="426"/>
                  </a:lnTo>
                  <a:lnTo>
                    <a:pt x="174" y="654"/>
                  </a:lnTo>
                  <a:lnTo>
                    <a:pt x="174" y="216"/>
                  </a:lnTo>
                  <a:lnTo>
                    <a:pt x="174" y="492"/>
                  </a:lnTo>
                  <a:lnTo>
                    <a:pt x="180" y="468"/>
                  </a:lnTo>
                  <a:lnTo>
                    <a:pt x="180" y="714"/>
                  </a:lnTo>
                  <a:lnTo>
                    <a:pt x="180" y="144"/>
                  </a:lnTo>
                  <a:lnTo>
                    <a:pt x="180" y="282"/>
                  </a:lnTo>
                  <a:lnTo>
                    <a:pt x="186" y="342"/>
                  </a:lnTo>
                  <a:lnTo>
                    <a:pt x="186" y="804"/>
                  </a:lnTo>
                  <a:lnTo>
                    <a:pt x="186" y="48"/>
                  </a:lnTo>
                  <a:lnTo>
                    <a:pt x="186" y="702"/>
                  </a:lnTo>
                  <a:lnTo>
                    <a:pt x="192" y="642"/>
                  </a:lnTo>
                  <a:lnTo>
                    <a:pt x="192" y="762"/>
                  </a:lnTo>
                  <a:lnTo>
                    <a:pt x="192" y="90"/>
                  </a:lnTo>
                  <a:lnTo>
                    <a:pt x="192" y="6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Freeform 448"/>
            <p:cNvSpPr>
              <a:spLocks/>
            </p:cNvSpPr>
            <p:nvPr/>
          </p:nvSpPr>
          <p:spPr bwMode="auto">
            <a:xfrm>
              <a:off x="4076447" y="1260648"/>
              <a:ext cx="312302" cy="1276636"/>
            </a:xfrm>
            <a:custGeom>
              <a:avLst/>
              <a:gdLst/>
              <a:ahLst/>
              <a:cxnLst>
                <a:cxn ang="0">
                  <a:pos x="6" y="606"/>
                </a:cxn>
                <a:cxn ang="0">
                  <a:pos x="12" y="108"/>
                </a:cxn>
                <a:cxn ang="0">
                  <a:pos x="12" y="378"/>
                </a:cxn>
                <a:cxn ang="0">
                  <a:pos x="18" y="198"/>
                </a:cxn>
                <a:cxn ang="0">
                  <a:pos x="24" y="384"/>
                </a:cxn>
                <a:cxn ang="0">
                  <a:pos x="30" y="300"/>
                </a:cxn>
                <a:cxn ang="0">
                  <a:pos x="30" y="288"/>
                </a:cxn>
                <a:cxn ang="0">
                  <a:pos x="36" y="276"/>
                </a:cxn>
                <a:cxn ang="0">
                  <a:pos x="42" y="306"/>
                </a:cxn>
                <a:cxn ang="0">
                  <a:pos x="48" y="306"/>
                </a:cxn>
                <a:cxn ang="0">
                  <a:pos x="48" y="300"/>
                </a:cxn>
                <a:cxn ang="0">
                  <a:pos x="54" y="294"/>
                </a:cxn>
                <a:cxn ang="0">
                  <a:pos x="60" y="306"/>
                </a:cxn>
                <a:cxn ang="0">
                  <a:pos x="66" y="294"/>
                </a:cxn>
                <a:cxn ang="0">
                  <a:pos x="66" y="300"/>
                </a:cxn>
                <a:cxn ang="0">
                  <a:pos x="72" y="294"/>
                </a:cxn>
                <a:cxn ang="0">
                  <a:pos x="78" y="312"/>
                </a:cxn>
                <a:cxn ang="0">
                  <a:pos x="84" y="306"/>
                </a:cxn>
                <a:cxn ang="0">
                  <a:pos x="84" y="276"/>
                </a:cxn>
                <a:cxn ang="0">
                  <a:pos x="90" y="204"/>
                </a:cxn>
                <a:cxn ang="0">
                  <a:pos x="96" y="408"/>
                </a:cxn>
                <a:cxn ang="0">
                  <a:pos x="102" y="426"/>
                </a:cxn>
                <a:cxn ang="0">
                  <a:pos x="108" y="384"/>
                </a:cxn>
                <a:cxn ang="0">
                  <a:pos x="108" y="270"/>
                </a:cxn>
                <a:cxn ang="0">
                  <a:pos x="114" y="216"/>
                </a:cxn>
                <a:cxn ang="0">
                  <a:pos x="120" y="360"/>
                </a:cxn>
                <a:cxn ang="0">
                  <a:pos x="126" y="318"/>
                </a:cxn>
                <a:cxn ang="0">
                  <a:pos x="126" y="306"/>
                </a:cxn>
                <a:cxn ang="0">
                  <a:pos x="132" y="300"/>
                </a:cxn>
                <a:cxn ang="0">
                  <a:pos x="138" y="294"/>
                </a:cxn>
                <a:cxn ang="0">
                  <a:pos x="144" y="306"/>
                </a:cxn>
                <a:cxn ang="0">
                  <a:pos x="150" y="294"/>
                </a:cxn>
                <a:cxn ang="0">
                  <a:pos x="156" y="306"/>
                </a:cxn>
                <a:cxn ang="0">
                  <a:pos x="162" y="306"/>
                </a:cxn>
                <a:cxn ang="0">
                  <a:pos x="162" y="300"/>
                </a:cxn>
                <a:cxn ang="0">
                  <a:pos x="180" y="300"/>
                </a:cxn>
                <a:cxn ang="0">
                  <a:pos x="186" y="300"/>
                </a:cxn>
                <a:cxn ang="0">
                  <a:pos x="192" y="300"/>
                </a:cxn>
                <a:cxn ang="0">
                  <a:pos x="204" y="300"/>
                </a:cxn>
                <a:cxn ang="0">
                  <a:pos x="210" y="300"/>
                </a:cxn>
                <a:cxn ang="0">
                  <a:pos x="216" y="300"/>
                </a:cxn>
                <a:cxn ang="0">
                  <a:pos x="222" y="300"/>
                </a:cxn>
              </a:cxnLst>
              <a:rect l="0" t="0" r="r" b="b"/>
              <a:pathLst>
                <a:path w="234" h="606">
                  <a:moveTo>
                    <a:pt x="0" y="546"/>
                  </a:moveTo>
                  <a:lnTo>
                    <a:pt x="6" y="576"/>
                  </a:lnTo>
                  <a:lnTo>
                    <a:pt x="6" y="606"/>
                  </a:lnTo>
                  <a:lnTo>
                    <a:pt x="6" y="0"/>
                  </a:lnTo>
                  <a:lnTo>
                    <a:pt x="6" y="120"/>
                  </a:lnTo>
                  <a:lnTo>
                    <a:pt x="12" y="108"/>
                  </a:lnTo>
                  <a:lnTo>
                    <a:pt x="12" y="600"/>
                  </a:lnTo>
                  <a:lnTo>
                    <a:pt x="12" y="6"/>
                  </a:lnTo>
                  <a:lnTo>
                    <a:pt x="12" y="378"/>
                  </a:lnTo>
                  <a:lnTo>
                    <a:pt x="18" y="384"/>
                  </a:lnTo>
                  <a:lnTo>
                    <a:pt x="18" y="402"/>
                  </a:lnTo>
                  <a:lnTo>
                    <a:pt x="18" y="198"/>
                  </a:lnTo>
                  <a:lnTo>
                    <a:pt x="18" y="330"/>
                  </a:lnTo>
                  <a:lnTo>
                    <a:pt x="24" y="324"/>
                  </a:lnTo>
                  <a:lnTo>
                    <a:pt x="24" y="384"/>
                  </a:lnTo>
                  <a:lnTo>
                    <a:pt x="24" y="246"/>
                  </a:lnTo>
                  <a:lnTo>
                    <a:pt x="24" y="294"/>
                  </a:lnTo>
                  <a:lnTo>
                    <a:pt x="30" y="300"/>
                  </a:lnTo>
                  <a:lnTo>
                    <a:pt x="30" y="324"/>
                  </a:lnTo>
                  <a:lnTo>
                    <a:pt x="30" y="276"/>
                  </a:lnTo>
                  <a:lnTo>
                    <a:pt x="30" y="288"/>
                  </a:lnTo>
                  <a:lnTo>
                    <a:pt x="36" y="294"/>
                  </a:lnTo>
                  <a:lnTo>
                    <a:pt x="36" y="324"/>
                  </a:lnTo>
                  <a:lnTo>
                    <a:pt x="36" y="276"/>
                  </a:lnTo>
                  <a:lnTo>
                    <a:pt x="36" y="300"/>
                  </a:lnTo>
                  <a:lnTo>
                    <a:pt x="42" y="306"/>
                  </a:lnTo>
                  <a:lnTo>
                    <a:pt x="42" y="306"/>
                  </a:lnTo>
                  <a:lnTo>
                    <a:pt x="42" y="288"/>
                  </a:lnTo>
                  <a:lnTo>
                    <a:pt x="42" y="300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294"/>
                  </a:lnTo>
                  <a:lnTo>
                    <a:pt x="48" y="300"/>
                  </a:lnTo>
                  <a:lnTo>
                    <a:pt x="54" y="306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54" y="300"/>
                  </a:lnTo>
                  <a:lnTo>
                    <a:pt x="60" y="294"/>
                  </a:lnTo>
                  <a:lnTo>
                    <a:pt x="60" y="306"/>
                  </a:lnTo>
                  <a:lnTo>
                    <a:pt x="60" y="294"/>
                  </a:lnTo>
                  <a:lnTo>
                    <a:pt x="60" y="300"/>
                  </a:lnTo>
                  <a:lnTo>
                    <a:pt x="66" y="294"/>
                  </a:lnTo>
                  <a:lnTo>
                    <a:pt x="66" y="306"/>
                  </a:lnTo>
                  <a:lnTo>
                    <a:pt x="66" y="294"/>
                  </a:lnTo>
                  <a:lnTo>
                    <a:pt x="66" y="300"/>
                  </a:lnTo>
                  <a:lnTo>
                    <a:pt x="72" y="294"/>
                  </a:lnTo>
                  <a:lnTo>
                    <a:pt x="72" y="306"/>
                  </a:lnTo>
                  <a:lnTo>
                    <a:pt x="72" y="294"/>
                  </a:lnTo>
                  <a:lnTo>
                    <a:pt x="72" y="300"/>
                  </a:lnTo>
                  <a:lnTo>
                    <a:pt x="78" y="306"/>
                  </a:lnTo>
                  <a:lnTo>
                    <a:pt x="78" y="312"/>
                  </a:lnTo>
                  <a:lnTo>
                    <a:pt x="78" y="288"/>
                  </a:lnTo>
                  <a:lnTo>
                    <a:pt x="78" y="300"/>
                  </a:lnTo>
                  <a:lnTo>
                    <a:pt x="84" y="306"/>
                  </a:lnTo>
                  <a:lnTo>
                    <a:pt x="84" y="324"/>
                  </a:lnTo>
                  <a:lnTo>
                    <a:pt x="84" y="276"/>
                  </a:lnTo>
                  <a:lnTo>
                    <a:pt x="84" y="276"/>
                  </a:lnTo>
                  <a:lnTo>
                    <a:pt x="90" y="282"/>
                  </a:lnTo>
                  <a:lnTo>
                    <a:pt x="90" y="402"/>
                  </a:lnTo>
                  <a:lnTo>
                    <a:pt x="90" y="204"/>
                  </a:lnTo>
                  <a:lnTo>
                    <a:pt x="90" y="294"/>
                  </a:lnTo>
                  <a:lnTo>
                    <a:pt x="96" y="306"/>
                  </a:lnTo>
                  <a:lnTo>
                    <a:pt x="96" y="408"/>
                  </a:lnTo>
                  <a:lnTo>
                    <a:pt x="96" y="186"/>
                  </a:lnTo>
                  <a:lnTo>
                    <a:pt x="102" y="192"/>
                  </a:lnTo>
                  <a:lnTo>
                    <a:pt x="102" y="426"/>
                  </a:lnTo>
                  <a:lnTo>
                    <a:pt x="102" y="180"/>
                  </a:lnTo>
                  <a:lnTo>
                    <a:pt x="102" y="354"/>
                  </a:lnTo>
                  <a:lnTo>
                    <a:pt x="108" y="384"/>
                  </a:lnTo>
                  <a:lnTo>
                    <a:pt x="108" y="450"/>
                  </a:lnTo>
                  <a:lnTo>
                    <a:pt x="108" y="180"/>
                  </a:lnTo>
                  <a:lnTo>
                    <a:pt x="108" y="270"/>
                  </a:lnTo>
                  <a:lnTo>
                    <a:pt x="114" y="276"/>
                  </a:lnTo>
                  <a:lnTo>
                    <a:pt x="114" y="396"/>
                  </a:lnTo>
                  <a:lnTo>
                    <a:pt x="114" y="216"/>
                  </a:lnTo>
                  <a:lnTo>
                    <a:pt x="114" y="342"/>
                  </a:lnTo>
                  <a:lnTo>
                    <a:pt x="120" y="330"/>
                  </a:lnTo>
                  <a:lnTo>
                    <a:pt x="120" y="360"/>
                  </a:lnTo>
                  <a:lnTo>
                    <a:pt x="120" y="246"/>
                  </a:lnTo>
                  <a:lnTo>
                    <a:pt x="120" y="312"/>
                  </a:lnTo>
                  <a:lnTo>
                    <a:pt x="126" y="318"/>
                  </a:lnTo>
                  <a:lnTo>
                    <a:pt x="126" y="342"/>
                  </a:lnTo>
                  <a:lnTo>
                    <a:pt x="126" y="264"/>
                  </a:lnTo>
                  <a:lnTo>
                    <a:pt x="126" y="306"/>
                  </a:lnTo>
                  <a:lnTo>
                    <a:pt x="132" y="312"/>
                  </a:lnTo>
                  <a:lnTo>
                    <a:pt x="132" y="294"/>
                  </a:lnTo>
                  <a:lnTo>
                    <a:pt x="132" y="300"/>
                  </a:lnTo>
                  <a:lnTo>
                    <a:pt x="138" y="306"/>
                  </a:lnTo>
                  <a:lnTo>
                    <a:pt x="138" y="306"/>
                  </a:lnTo>
                  <a:lnTo>
                    <a:pt x="138" y="294"/>
                  </a:lnTo>
                  <a:lnTo>
                    <a:pt x="138" y="300"/>
                  </a:lnTo>
                  <a:lnTo>
                    <a:pt x="144" y="294"/>
                  </a:lnTo>
                  <a:lnTo>
                    <a:pt x="144" y="306"/>
                  </a:lnTo>
                  <a:lnTo>
                    <a:pt x="144" y="294"/>
                  </a:lnTo>
                  <a:lnTo>
                    <a:pt x="144" y="300"/>
                  </a:lnTo>
                  <a:lnTo>
                    <a:pt x="150" y="294"/>
                  </a:lnTo>
                  <a:lnTo>
                    <a:pt x="150" y="306"/>
                  </a:lnTo>
                  <a:lnTo>
                    <a:pt x="150" y="300"/>
                  </a:lnTo>
                  <a:lnTo>
                    <a:pt x="156" y="306"/>
                  </a:lnTo>
                  <a:lnTo>
                    <a:pt x="156" y="294"/>
                  </a:lnTo>
                  <a:lnTo>
                    <a:pt x="156" y="300"/>
                  </a:lnTo>
                  <a:lnTo>
                    <a:pt x="162" y="306"/>
                  </a:lnTo>
                  <a:lnTo>
                    <a:pt x="162" y="306"/>
                  </a:lnTo>
                  <a:lnTo>
                    <a:pt x="162" y="294"/>
                  </a:lnTo>
                  <a:lnTo>
                    <a:pt x="162" y="300"/>
                  </a:lnTo>
                  <a:lnTo>
                    <a:pt x="168" y="306"/>
                  </a:lnTo>
                  <a:lnTo>
                    <a:pt x="168" y="300"/>
                  </a:lnTo>
                  <a:lnTo>
                    <a:pt x="180" y="300"/>
                  </a:lnTo>
                  <a:lnTo>
                    <a:pt x="180" y="294"/>
                  </a:lnTo>
                  <a:lnTo>
                    <a:pt x="180" y="300"/>
                  </a:lnTo>
                  <a:lnTo>
                    <a:pt x="186" y="300"/>
                  </a:lnTo>
                  <a:lnTo>
                    <a:pt x="192" y="294"/>
                  </a:lnTo>
                  <a:lnTo>
                    <a:pt x="192" y="300"/>
                  </a:lnTo>
                  <a:lnTo>
                    <a:pt x="192" y="300"/>
                  </a:lnTo>
                  <a:lnTo>
                    <a:pt x="204" y="300"/>
                  </a:lnTo>
                  <a:lnTo>
                    <a:pt x="198" y="300"/>
                  </a:lnTo>
                  <a:lnTo>
                    <a:pt x="204" y="300"/>
                  </a:lnTo>
                  <a:lnTo>
                    <a:pt x="210" y="294"/>
                  </a:lnTo>
                  <a:lnTo>
                    <a:pt x="210" y="306"/>
                  </a:lnTo>
                  <a:lnTo>
                    <a:pt x="210" y="300"/>
                  </a:lnTo>
                  <a:lnTo>
                    <a:pt x="216" y="294"/>
                  </a:lnTo>
                  <a:lnTo>
                    <a:pt x="216" y="306"/>
                  </a:lnTo>
                  <a:lnTo>
                    <a:pt x="216" y="300"/>
                  </a:lnTo>
                  <a:lnTo>
                    <a:pt x="222" y="294"/>
                  </a:lnTo>
                  <a:lnTo>
                    <a:pt x="222" y="306"/>
                  </a:lnTo>
                  <a:lnTo>
                    <a:pt x="222" y="300"/>
                  </a:lnTo>
                  <a:lnTo>
                    <a:pt x="228" y="300"/>
                  </a:lnTo>
                  <a:lnTo>
                    <a:pt x="234" y="30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449"/>
            <p:cNvSpPr>
              <a:spLocks/>
            </p:cNvSpPr>
            <p:nvPr/>
          </p:nvSpPr>
          <p:spPr bwMode="auto">
            <a:xfrm>
              <a:off x="4388749" y="995209"/>
              <a:ext cx="408395" cy="1794875"/>
            </a:xfrm>
            <a:custGeom>
              <a:avLst/>
              <a:gdLst/>
              <a:ahLst/>
              <a:cxnLst>
                <a:cxn ang="0">
                  <a:pos x="18" y="426"/>
                </a:cxn>
                <a:cxn ang="0">
                  <a:pos x="24" y="420"/>
                </a:cxn>
                <a:cxn ang="0">
                  <a:pos x="24" y="426"/>
                </a:cxn>
                <a:cxn ang="0">
                  <a:pos x="48" y="426"/>
                </a:cxn>
                <a:cxn ang="0">
                  <a:pos x="54" y="432"/>
                </a:cxn>
                <a:cxn ang="0">
                  <a:pos x="54" y="426"/>
                </a:cxn>
                <a:cxn ang="0">
                  <a:pos x="66" y="426"/>
                </a:cxn>
                <a:cxn ang="0">
                  <a:pos x="78" y="426"/>
                </a:cxn>
                <a:cxn ang="0">
                  <a:pos x="96" y="426"/>
                </a:cxn>
                <a:cxn ang="0">
                  <a:pos x="114" y="426"/>
                </a:cxn>
                <a:cxn ang="0">
                  <a:pos x="126" y="426"/>
                </a:cxn>
                <a:cxn ang="0">
                  <a:pos x="144" y="426"/>
                </a:cxn>
                <a:cxn ang="0">
                  <a:pos x="156" y="426"/>
                </a:cxn>
                <a:cxn ang="0">
                  <a:pos x="174" y="426"/>
                </a:cxn>
                <a:cxn ang="0">
                  <a:pos x="180" y="426"/>
                </a:cxn>
                <a:cxn ang="0">
                  <a:pos x="186" y="420"/>
                </a:cxn>
                <a:cxn ang="0">
                  <a:pos x="192" y="432"/>
                </a:cxn>
                <a:cxn ang="0">
                  <a:pos x="198" y="420"/>
                </a:cxn>
                <a:cxn ang="0">
                  <a:pos x="198" y="426"/>
                </a:cxn>
                <a:cxn ang="0">
                  <a:pos x="204" y="414"/>
                </a:cxn>
                <a:cxn ang="0">
                  <a:pos x="210" y="432"/>
                </a:cxn>
                <a:cxn ang="0">
                  <a:pos x="216" y="432"/>
                </a:cxn>
                <a:cxn ang="0">
                  <a:pos x="216" y="426"/>
                </a:cxn>
                <a:cxn ang="0">
                  <a:pos x="222" y="420"/>
                </a:cxn>
                <a:cxn ang="0">
                  <a:pos x="228" y="432"/>
                </a:cxn>
                <a:cxn ang="0">
                  <a:pos x="234" y="426"/>
                </a:cxn>
                <a:cxn ang="0">
                  <a:pos x="234" y="402"/>
                </a:cxn>
                <a:cxn ang="0">
                  <a:pos x="240" y="246"/>
                </a:cxn>
                <a:cxn ang="0">
                  <a:pos x="246" y="174"/>
                </a:cxn>
                <a:cxn ang="0">
                  <a:pos x="252" y="726"/>
                </a:cxn>
                <a:cxn ang="0">
                  <a:pos x="258" y="660"/>
                </a:cxn>
                <a:cxn ang="0">
                  <a:pos x="258" y="396"/>
                </a:cxn>
                <a:cxn ang="0">
                  <a:pos x="264" y="24"/>
                </a:cxn>
                <a:cxn ang="0">
                  <a:pos x="270" y="852"/>
                </a:cxn>
                <a:cxn ang="0">
                  <a:pos x="276" y="282"/>
                </a:cxn>
                <a:cxn ang="0">
                  <a:pos x="276" y="600"/>
                </a:cxn>
                <a:cxn ang="0">
                  <a:pos x="282" y="78"/>
                </a:cxn>
                <a:cxn ang="0">
                  <a:pos x="288" y="750"/>
                </a:cxn>
                <a:cxn ang="0">
                  <a:pos x="294" y="228"/>
                </a:cxn>
                <a:cxn ang="0">
                  <a:pos x="294" y="588"/>
                </a:cxn>
                <a:cxn ang="0">
                  <a:pos x="300" y="114"/>
                </a:cxn>
                <a:cxn ang="0">
                  <a:pos x="306" y="780"/>
                </a:cxn>
              </a:cxnLst>
              <a:rect l="0" t="0" r="r" b="b"/>
              <a:pathLst>
                <a:path w="306" h="852">
                  <a:moveTo>
                    <a:pt x="0" y="426"/>
                  </a:moveTo>
                  <a:lnTo>
                    <a:pt x="6" y="426"/>
                  </a:lnTo>
                  <a:lnTo>
                    <a:pt x="18" y="426"/>
                  </a:lnTo>
                  <a:lnTo>
                    <a:pt x="12" y="426"/>
                  </a:lnTo>
                  <a:lnTo>
                    <a:pt x="18" y="426"/>
                  </a:lnTo>
                  <a:lnTo>
                    <a:pt x="24" y="420"/>
                  </a:lnTo>
                  <a:lnTo>
                    <a:pt x="24" y="432"/>
                  </a:lnTo>
                  <a:lnTo>
                    <a:pt x="24" y="420"/>
                  </a:lnTo>
                  <a:lnTo>
                    <a:pt x="24" y="426"/>
                  </a:lnTo>
                  <a:lnTo>
                    <a:pt x="30" y="426"/>
                  </a:lnTo>
                  <a:lnTo>
                    <a:pt x="36" y="426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48" y="426"/>
                  </a:lnTo>
                  <a:lnTo>
                    <a:pt x="54" y="432"/>
                  </a:lnTo>
                  <a:lnTo>
                    <a:pt x="54" y="432"/>
                  </a:lnTo>
                  <a:lnTo>
                    <a:pt x="54" y="420"/>
                  </a:lnTo>
                  <a:lnTo>
                    <a:pt x="54" y="426"/>
                  </a:lnTo>
                  <a:lnTo>
                    <a:pt x="66" y="426"/>
                  </a:lnTo>
                  <a:lnTo>
                    <a:pt x="60" y="426"/>
                  </a:lnTo>
                  <a:lnTo>
                    <a:pt x="66" y="426"/>
                  </a:lnTo>
                  <a:lnTo>
                    <a:pt x="78" y="426"/>
                  </a:lnTo>
                  <a:lnTo>
                    <a:pt x="72" y="426"/>
                  </a:lnTo>
                  <a:lnTo>
                    <a:pt x="78" y="426"/>
                  </a:lnTo>
                  <a:lnTo>
                    <a:pt x="84" y="426"/>
                  </a:lnTo>
                  <a:lnTo>
                    <a:pt x="90" y="426"/>
                  </a:lnTo>
                  <a:lnTo>
                    <a:pt x="96" y="426"/>
                  </a:lnTo>
                  <a:lnTo>
                    <a:pt x="102" y="426"/>
                  </a:lnTo>
                  <a:lnTo>
                    <a:pt x="108" y="426"/>
                  </a:lnTo>
                  <a:lnTo>
                    <a:pt x="114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6" y="426"/>
                  </a:lnTo>
                  <a:lnTo>
                    <a:pt x="132" y="426"/>
                  </a:lnTo>
                  <a:lnTo>
                    <a:pt x="138" y="426"/>
                  </a:lnTo>
                  <a:lnTo>
                    <a:pt x="144" y="426"/>
                  </a:lnTo>
                  <a:lnTo>
                    <a:pt x="150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62" y="426"/>
                  </a:lnTo>
                  <a:lnTo>
                    <a:pt x="168" y="426"/>
                  </a:lnTo>
                  <a:lnTo>
                    <a:pt x="174" y="426"/>
                  </a:lnTo>
                  <a:lnTo>
                    <a:pt x="180" y="420"/>
                  </a:lnTo>
                  <a:lnTo>
                    <a:pt x="180" y="432"/>
                  </a:lnTo>
                  <a:lnTo>
                    <a:pt x="180" y="426"/>
                  </a:lnTo>
                  <a:lnTo>
                    <a:pt x="186" y="420"/>
                  </a:lnTo>
                  <a:lnTo>
                    <a:pt x="186" y="432"/>
                  </a:lnTo>
                  <a:lnTo>
                    <a:pt x="186" y="420"/>
                  </a:lnTo>
                  <a:lnTo>
                    <a:pt x="186" y="426"/>
                  </a:lnTo>
                  <a:lnTo>
                    <a:pt x="192" y="432"/>
                  </a:lnTo>
                  <a:lnTo>
                    <a:pt x="192" y="432"/>
                  </a:lnTo>
                  <a:lnTo>
                    <a:pt x="192" y="420"/>
                  </a:lnTo>
                  <a:lnTo>
                    <a:pt x="192" y="426"/>
                  </a:lnTo>
                  <a:lnTo>
                    <a:pt x="198" y="420"/>
                  </a:lnTo>
                  <a:lnTo>
                    <a:pt x="198" y="432"/>
                  </a:lnTo>
                  <a:lnTo>
                    <a:pt x="198" y="420"/>
                  </a:lnTo>
                  <a:lnTo>
                    <a:pt x="198" y="426"/>
                  </a:lnTo>
                  <a:lnTo>
                    <a:pt x="204" y="432"/>
                  </a:lnTo>
                  <a:lnTo>
                    <a:pt x="204" y="432"/>
                  </a:lnTo>
                  <a:lnTo>
                    <a:pt x="204" y="414"/>
                  </a:lnTo>
                  <a:lnTo>
                    <a:pt x="204" y="426"/>
                  </a:lnTo>
                  <a:lnTo>
                    <a:pt x="210" y="420"/>
                  </a:lnTo>
                  <a:lnTo>
                    <a:pt x="210" y="432"/>
                  </a:lnTo>
                  <a:lnTo>
                    <a:pt x="210" y="414"/>
                  </a:lnTo>
                  <a:lnTo>
                    <a:pt x="210" y="426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16" y="420"/>
                  </a:lnTo>
                  <a:lnTo>
                    <a:pt x="216" y="426"/>
                  </a:lnTo>
                  <a:lnTo>
                    <a:pt x="222" y="432"/>
                  </a:lnTo>
                  <a:lnTo>
                    <a:pt x="222" y="432"/>
                  </a:lnTo>
                  <a:lnTo>
                    <a:pt x="222" y="420"/>
                  </a:lnTo>
                  <a:lnTo>
                    <a:pt x="222" y="426"/>
                  </a:lnTo>
                  <a:lnTo>
                    <a:pt x="228" y="420"/>
                  </a:lnTo>
                  <a:lnTo>
                    <a:pt x="228" y="432"/>
                  </a:lnTo>
                  <a:lnTo>
                    <a:pt x="228" y="420"/>
                  </a:lnTo>
                  <a:lnTo>
                    <a:pt x="228" y="420"/>
                  </a:lnTo>
                  <a:lnTo>
                    <a:pt x="234" y="426"/>
                  </a:lnTo>
                  <a:lnTo>
                    <a:pt x="234" y="492"/>
                  </a:lnTo>
                  <a:lnTo>
                    <a:pt x="234" y="354"/>
                  </a:lnTo>
                  <a:lnTo>
                    <a:pt x="234" y="402"/>
                  </a:lnTo>
                  <a:lnTo>
                    <a:pt x="240" y="408"/>
                  </a:lnTo>
                  <a:lnTo>
                    <a:pt x="240" y="606"/>
                  </a:lnTo>
                  <a:lnTo>
                    <a:pt x="240" y="246"/>
                  </a:lnTo>
                  <a:lnTo>
                    <a:pt x="240" y="384"/>
                  </a:lnTo>
                  <a:lnTo>
                    <a:pt x="246" y="360"/>
                  </a:lnTo>
                  <a:lnTo>
                    <a:pt x="246" y="174"/>
                  </a:lnTo>
                  <a:lnTo>
                    <a:pt x="246" y="678"/>
                  </a:lnTo>
                  <a:lnTo>
                    <a:pt x="252" y="672"/>
                  </a:lnTo>
                  <a:lnTo>
                    <a:pt x="252" y="726"/>
                  </a:lnTo>
                  <a:lnTo>
                    <a:pt x="252" y="120"/>
                  </a:lnTo>
                  <a:lnTo>
                    <a:pt x="252" y="624"/>
                  </a:lnTo>
                  <a:lnTo>
                    <a:pt x="258" y="660"/>
                  </a:lnTo>
                  <a:lnTo>
                    <a:pt x="258" y="786"/>
                  </a:lnTo>
                  <a:lnTo>
                    <a:pt x="258" y="60"/>
                  </a:lnTo>
                  <a:lnTo>
                    <a:pt x="258" y="396"/>
                  </a:lnTo>
                  <a:lnTo>
                    <a:pt x="264" y="450"/>
                  </a:lnTo>
                  <a:lnTo>
                    <a:pt x="264" y="828"/>
                  </a:lnTo>
                  <a:lnTo>
                    <a:pt x="264" y="24"/>
                  </a:lnTo>
                  <a:lnTo>
                    <a:pt x="264" y="258"/>
                  </a:lnTo>
                  <a:lnTo>
                    <a:pt x="270" y="312"/>
                  </a:lnTo>
                  <a:lnTo>
                    <a:pt x="270" y="852"/>
                  </a:lnTo>
                  <a:lnTo>
                    <a:pt x="270" y="0"/>
                  </a:lnTo>
                  <a:lnTo>
                    <a:pt x="270" y="228"/>
                  </a:lnTo>
                  <a:lnTo>
                    <a:pt x="276" y="282"/>
                  </a:lnTo>
                  <a:lnTo>
                    <a:pt x="276" y="852"/>
                  </a:lnTo>
                  <a:lnTo>
                    <a:pt x="276" y="6"/>
                  </a:lnTo>
                  <a:lnTo>
                    <a:pt x="276" y="600"/>
                  </a:lnTo>
                  <a:lnTo>
                    <a:pt x="282" y="642"/>
                  </a:lnTo>
                  <a:lnTo>
                    <a:pt x="282" y="780"/>
                  </a:lnTo>
                  <a:lnTo>
                    <a:pt x="282" y="78"/>
                  </a:lnTo>
                  <a:lnTo>
                    <a:pt x="282" y="534"/>
                  </a:lnTo>
                  <a:lnTo>
                    <a:pt x="288" y="486"/>
                  </a:lnTo>
                  <a:lnTo>
                    <a:pt x="288" y="750"/>
                  </a:lnTo>
                  <a:lnTo>
                    <a:pt x="288" y="102"/>
                  </a:lnTo>
                  <a:lnTo>
                    <a:pt x="288" y="198"/>
                  </a:lnTo>
                  <a:lnTo>
                    <a:pt x="294" y="228"/>
                  </a:lnTo>
                  <a:lnTo>
                    <a:pt x="294" y="732"/>
                  </a:lnTo>
                  <a:lnTo>
                    <a:pt x="294" y="120"/>
                  </a:lnTo>
                  <a:lnTo>
                    <a:pt x="294" y="588"/>
                  </a:lnTo>
                  <a:lnTo>
                    <a:pt x="300" y="546"/>
                  </a:lnTo>
                  <a:lnTo>
                    <a:pt x="300" y="738"/>
                  </a:lnTo>
                  <a:lnTo>
                    <a:pt x="300" y="114"/>
                  </a:lnTo>
                  <a:lnTo>
                    <a:pt x="300" y="366"/>
                  </a:lnTo>
                  <a:lnTo>
                    <a:pt x="306" y="408"/>
                  </a:lnTo>
                  <a:lnTo>
                    <a:pt x="306" y="780"/>
                  </a:lnTo>
                  <a:lnTo>
                    <a:pt x="306" y="72"/>
                  </a:lnTo>
                  <a:lnTo>
                    <a:pt x="306" y="39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Freeform 450"/>
            <p:cNvSpPr>
              <a:spLocks/>
            </p:cNvSpPr>
            <p:nvPr/>
          </p:nvSpPr>
          <p:spPr bwMode="auto">
            <a:xfrm>
              <a:off x="4797144" y="818249"/>
              <a:ext cx="256248" cy="2148794"/>
            </a:xfrm>
            <a:custGeom>
              <a:avLst/>
              <a:gdLst/>
              <a:ahLst/>
              <a:cxnLst>
                <a:cxn ang="0">
                  <a:pos x="6" y="840"/>
                </a:cxn>
                <a:cxn ang="0">
                  <a:pos x="12" y="768"/>
                </a:cxn>
                <a:cxn ang="0">
                  <a:pos x="12" y="204"/>
                </a:cxn>
                <a:cxn ang="0">
                  <a:pos x="18" y="156"/>
                </a:cxn>
                <a:cxn ang="0">
                  <a:pos x="24" y="912"/>
                </a:cxn>
                <a:cxn ang="0">
                  <a:pos x="30" y="492"/>
                </a:cxn>
                <a:cxn ang="0">
                  <a:pos x="30" y="354"/>
                </a:cxn>
                <a:cxn ang="0">
                  <a:pos x="36" y="120"/>
                </a:cxn>
                <a:cxn ang="0">
                  <a:pos x="42" y="864"/>
                </a:cxn>
                <a:cxn ang="0">
                  <a:pos x="48" y="420"/>
                </a:cxn>
                <a:cxn ang="0">
                  <a:pos x="48" y="150"/>
                </a:cxn>
                <a:cxn ang="0">
                  <a:pos x="54" y="102"/>
                </a:cxn>
                <a:cxn ang="0">
                  <a:pos x="60" y="918"/>
                </a:cxn>
                <a:cxn ang="0">
                  <a:pos x="66" y="816"/>
                </a:cxn>
                <a:cxn ang="0">
                  <a:pos x="66" y="492"/>
                </a:cxn>
                <a:cxn ang="0">
                  <a:pos x="72" y="180"/>
                </a:cxn>
                <a:cxn ang="0">
                  <a:pos x="78" y="846"/>
                </a:cxn>
                <a:cxn ang="0">
                  <a:pos x="84" y="420"/>
                </a:cxn>
                <a:cxn ang="0">
                  <a:pos x="84" y="804"/>
                </a:cxn>
                <a:cxn ang="0">
                  <a:pos x="90" y="174"/>
                </a:cxn>
                <a:cxn ang="0">
                  <a:pos x="96" y="846"/>
                </a:cxn>
                <a:cxn ang="0">
                  <a:pos x="102" y="354"/>
                </a:cxn>
                <a:cxn ang="0">
                  <a:pos x="102" y="288"/>
                </a:cxn>
                <a:cxn ang="0">
                  <a:pos x="108" y="12"/>
                </a:cxn>
                <a:cxn ang="0">
                  <a:pos x="114" y="1020"/>
                </a:cxn>
                <a:cxn ang="0">
                  <a:pos x="120" y="726"/>
                </a:cxn>
                <a:cxn ang="0">
                  <a:pos x="120" y="702"/>
                </a:cxn>
                <a:cxn ang="0">
                  <a:pos x="126" y="528"/>
                </a:cxn>
                <a:cxn ang="0">
                  <a:pos x="132" y="432"/>
                </a:cxn>
                <a:cxn ang="0">
                  <a:pos x="138" y="618"/>
                </a:cxn>
                <a:cxn ang="0">
                  <a:pos x="144" y="498"/>
                </a:cxn>
                <a:cxn ang="0">
                  <a:pos x="144" y="516"/>
                </a:cxn>
                <a:cxn ang="0">
                  <a:pos x="150" y="408"/>
                </a:cxn>
                <a:cxn ang="0">
                  <a:pos x="156" y="612"/>
                </a:cxn>
                <a:cxn ang="0">
                  <a:pos x="162" y="456"/>
                </a:cxn>
                <a:cxn ang="0">
                  <a:pos x="162" y="552"/>
                </a:cxn>
                <a:cxn ang="0">
                  <a:pos x="168" y="450"/>
                </a:cxn>
                <a:cxn ang="0">
                  <a:pos x="174" y="582"/>
                </a:cxn>
                <a:cxn ang="0">
                  <a:pos x="180" y="456"/>
                </a:cxn>
                <a:cxn ang="0">
                  <a:pos x="180" y="528"/>
                </a:cxn>
                <a:cxn ang="0">
                  <a:pos x="186" y="456"/>
                </a:cxn>
                <a:cxn ang="0">
                  <a:pos x="192" y="564"/>
                </a:cxn>
              </a:cxnLst>
              <a:rect l="0" t="0" r="r" b="b"/>
              <a:pathLst>
                <a:path w="192" h="1020">
                  <a:moveTo>
                    <a:pt x="0" y="480"/>
                  </a:moveTo>
                  <a:lnTo>
                    <a:pt x="6" y="432"/>
                  </a:lnTo>
                  <a:lnTo>
                    <a:pt x="6" y="840"/>
                  </a:lnTo>
                  <a:lnTo>
                    <a:pt x="6" y="180"/>
                  </a:lnTo>
                  <a:lnTo>
                    <a:pt x="6" y="744"/>
                  </a:lnTo>
                  <a:lnTo>
                    <a:pt x="12" y="768"/>
                  </a:lnTo>
                  <a:lnTo>
                    <a:pt x="12" y="834"/>
                  </a:lnTo>
                  <a:lnTo>
                    <a:pt x="12" y="186"/>
                  </a:lnTo>
                  <a:lnTo>
                    <a:pt x="12" y="204"/>
                  </a:lnTo>
                  <a:lnTo>
                    <a:pt x="18" y="228"/>
                  </a:lnTo>
                  <a:lnTo>
                    <a:pt x="18" y="870"/>
                  </a:lnTo>
                  <a:lnTo>
                    <a:pt x="18" y="156"/>
                  </a:lnTo>
                  <a:lnTo>
                    <a:pt x="18" y="702"/>
                  </a:lnTo>
                  <a:lnTo>
                    <a:pt x="24" y="660"/>
                  </a:lnTo>
                  <a:lnTo>
                    <a:pt x="24" y="912"/>
                  </a:lnTo>
                  <a:lnTo>
                    <a:pt x="24" y="108"/>
                  </a:lnTo>
                  <a:lnTo>
                    <a:pt x="24" y="426"/>
                  </a:lnTo>
                  <a:lnTo>
                    <a:pt x="30" y="492"/>
                  </a:lnTo>
                  <a:lnTo>
                    <a:pt x="30" y="906"/>
                  </a:lnTo>
                  <a:lnTo>
                    <a:pt x="30" y="120"/>
                  </a:lnTo>
                  <a:lnTo>
                    <a:pt x="30" y="354"/>
                  </a:lnTo>
                  <a:lnTo>
                    <a:pt x="36" y="300"/>
                  </a:lnTo>
                  <a:lnTo>
                    <a:pt x="36" y="906"/>
                  </a:lnTo>
                  <a:lnTo>
                    <a:pt x="36" y="120"/>
                  </a:lnTo>
                  <a:lnTo>
                    <a:pt x="36" y="810"/>
                  </a:lnTo>
                  <a:lnTo>
                    <a:pt x="42" y="816"/>
                  </a:lnTo>
                  <a:lnTo>
                    <a:pt x="42" y="864"/>
                  </a:lnTo>
                  <a:lnTo>
                    <a:pt x="42" y="162"/>
                  </a:lnTo>
                  <a:lnTo>
                    <a:pt x="42" y="366"/>
                  </a:lnTo>
                  <a:lnTo>
                    <a:pt x="48" y="420"/>
                  </a:lnTo>
                  <a:lnTo>
                    <a:pt x="48" y="924"/>
                  </a:lnTo>
                  <a:lnTo>
                    <a:pt x="48" y="96"/>
                  </a:lnTo>
                  <a:lnTo>
                    <a:pt x="48" y="150"/>
                  </a:lnTo>
                  <a:lnTo>
                    <a:pt x="54" y="126"/>
                  </a:lnTo>
                  <a:lnTo>
                    <a:pt x="54" y="924"/>
                  </a:lnTo>
                  <a:lnTo>
                    <a:pt x="54" y="102"/>
                  </a:lnTo>
                  <a:lnTo>
                    <a:pt x="54" y="678"/>
                  </a:lnTo>
                  <a:lnTo>
                    <a:pt x="60" y="618"/>
                  </a:lnTo>
                  <a:lnTo>
                    <a:pt x="60" y="918"/>
                  </a:lnTo>
                  <a:lnTo>
                    <a:pt x="60" y="102"/>
                  </a:lnTo>
                  <a:lnTo>
                    <a:pt x="60" y="822"/>
                  </a:lnTo>
                  <a:lnTo>
                    <a:pt x="66" y="816"/>
                  </a:lnTo>
                  <a:lnTo>
                    <a:pt x="66" y="864"/>
                  </a:lnTo>
                  <a:lnTo>
                    <a:pt x="66" y="156"/>
                  </a:lnTo>
                  <a:lnTo>
                    <a:pt x="66" y="492"/>
                  </a:lnTo>
                  <a:lnTo>
                    <a:pt x="72" y="540"/>
                  </a:lnTo>
                  <a:lnTo>
                    <a:pt x="72" y="840"/>
                  </a:lnTo>
                  <a:lnTo>
                    <a:pt x="72" y="180"/>
                  </a:lnTo>
                  <a:lnTo>
                    <a:pt x="72" y="204"/>
                  </a:lnTo>
                  <a:lnTo>
                    <a:pt x="78" y="216"/>
                  </a:lnTo>
                  <a:lnTo>
                    <a:pt x="78" y="846"/>
                  </a:lnTo>
                  <a:lnTo>
                    <a:pt x="78" y="180"/>
                  </a:lnTo>
                  <a:lnTo>
                    <a:pt x="78" y="474"/>
                  </a:lnTo>
                  <a:lnTo>
                    <a:pt x="84" y="420"/>
                  </a:lnTo>
                  <a:lnTo>
                    <a:pt x="84" y="858"/>
                  </a:lnTo>
                  <a:lnTo>
                    <a:pt x="84" y="162"/>
                  </a:lnTo>
                  <a:lnTo>
                    <a:pt x="84" y="804"/>
                  </a:lnTo>
                  <a:lnTo>
                    <a:pt x="90" y="774"/>
                  </a:lnTo>
                  <a:lnTo>
                    <a:pt x="90" y="852"/>
                  </a:lnTo>
                  <a:lnTo>
                    <a:pt x="90" y="174"/>
                  </a:lnTo>
                  <a:lnTo>
                    <a:pt x="90" y="672"/>
                  </a:lnTo>
                  <a:lnTo>
                    <a:pt x="96" y="720"/>
                  </a:lnTo>
                  <a:lnTo>
                    <a:pt x="96" y="846"/>
                  </a:lnTo>
                  <a:lnTo>
                    <a:pt x="96" y="186"/>
                  </a:lnTo>
                  <a:lnTo>
                    <a:pt x="96" y="312"/>
                  </a:lnTo>
                  <a:lnTo>
                    <a:pt x="102" y="354"/>
                  </a:lnTo>
                  <a:lnTo>
                    <a:pt x="102" y="888"/>
                  </a:lnTo>
                  <a:lnTo>
                    <a:pt x="102" y="138"/>
                  </a:lnTo>
                  <a:lnTo>
                    <a:pt x="102" y="288"/>
                  </a:lnTo>
                  <a:lnTo>
                    <a:pt x="108" y="234"/>
                  </a:lnTo>
                  <a:lnTo>
                    <a:pt x="108" y="1008"/>
                  </a:lnTo>
                  <a:lnTo>
                    <a:pt x="108" y="12"/>
                  </a:lnTo>
                  <a:lnTo>
                    <a:pt x="108" y="762"/>
                  </a:lnTo>
                  <a:lnTo>
                    <a:pt x="114" y="822"/>
                  </a:lnTo>
                  <a:lnTo>
                    <a:pt x="114" y="1020"/>
                  </a:lnTo>
                  <a:lnTo>
                    <a:pt x="114" y="0"/>
                  </a:lnTo>
                  <a:lnTo>
                    <a:pt x="114" y="768"/>
                  </a:lnTo>
                  <a:lnTo>
                    <a:pt x="120" y="726"/>
                  </a:lnTo>
                  <a:lnTo>
                    <a:pt x="120" y="858"/>
                  </a:lnTo>
                  <a:lnTo>
                    <a:pt x="120" y="150"/>
                  </a:lnTo>
                  <a:lnTo>
                    <a:pt x="120" y="702"/>
                  </a:lnTo>
                  <a:lnTo>
                    <a:pt x="126" y="696"/>
                  </a:lnTo>
                  <a:lnTo>
                    <a:pt x="126" y="342"/>
                  </a:lnTo>
                  <a:lnTo>
                    <a:pt x="126" y="528"/>
                  </a:lnTo>
                  <a:lnTo>
                    <a:pt x="132" y="534"/>
                  </a:lnTo>
                  <a:lnTo>
                    <a:pt x="132" y="576"/>
                  </a:lnTo>
                  <a:lnTo>
                    <a:pt x="132" y="432"/>
                  </a:lnTo>
                  <a:lnTo>
                    <a:pt x="132" y="492"/>
                  </a:lnTo>
                  <a:lnTo>
                    <a:pt x="138" y="504"/>
                  </a:lnTo>
                  <a:lnTo>
                    <a:pt x="138" y="618"/>
                  </a:lnTo>
                  <a:lnTo>
                    <a:pt x="138" y="402"/>
                  </a:lnTo>
                  <a:lnTo>
                    <a:pt x="138" y="510"/>
                  </a:lnTo>
                  <a:lnTo>
                    <a:pt x="144" y="498"/>
                  </a:lnTo>
                  <a:lnTo>
                    <a:pt x="144" y="570"/>
                  </a:lnTo>
                  <a:lnTo>
                    <a:pt x="144" y="450"/>
                  </a:lnTo>
                  <a:lnTo>
                    <a:pt x="144" y="516"/>
                  </a:lnTo>
                  <a:lnTo>
                    <a:pt x="150" y="510"/>
                  </a:lnTo>
                  <a:lnTo>
                    <a:pt x="150" y="612"/>
                  </a:lnTo>
                  <a:lnTo>
                    <a:pt x="150" y="408"/>
                  </a:lnTo>
                  <a:lnTo>
                    <a:pt x="150" y="516"/>
                  </a:lnTo>
                  <a:lnTo>
                    <a:pt x="156" y="528"/>
                  </a:lnTo>
                  <a:lnTo>
                    <a:pt x="156" y="612"/>
                  </a:lnTo>
                  <a:lnTo>
                    <a:pt x="156" y="408"/>
                  </a:lnTo>
                  <a:lnTo>
                    <a:pt x="156" y="462"/>
                  </a:lnTo>
                  <a:lnTo>
                    <a:pt x="162" y="456"/>
                  </a:lnTo>
                  <a:lnTo>
                    <a:pt x="162" y="582"/>
                  </a:lnTo>
                  <a:lnTo>
                    <a:pt x="162" y="438"/>
                  </a:lnTo>
                  <a:lnTo>
                    <a:pt x="162" y="552"/>
                  </a:lnTo>
                  <a:lnTo>
                    <a:pt x="168" y="546"/>
                  </a:lnTo>
                  <a:lnTo>
                    <a:pt x="168" y="570"/>
                  </a:lnTo>
                  <a:lnTo>
                    <a:pt x="168" y="450"/>
                  </a:lnTo>
                  <a:lnTo>
                    <a:pt x="168" y="534"/>
                  </a:lnTo>
                  <a:lnTo>
                    <a:pt x="174" y="546"/>
                  </a:lnTo>
                  <a:lnTo>
                    <a:pt x="174" y="582"/>
                  </a:lnTo>
                  <a:lnTo>
                    <a:pt x="174" y="438"/>
                  </a:lnTo>
                  <a:lnTo>
                    <a:pt x="174" y="450"/>
                  </a:lnTo>
                  <a:lnTo>
                    <a:pt x="180" y="456"/>
                  </a:lnTo>
                  <a:lnTo>
                    <a:pt x="180" y="576"/>
                  </a:lnTo>
                  <a:lnTo>
                    <a:pt x="180" y="444"/>
                  </a:lnTo>
                  <a:lnTo>
                    <a:pt x="180" y="528"/>
                  </a:lnTo>
                  <a:lnTo>
                    <a:pt x="186" y="516"/>
                  </a:lnTo>
                  <a:lnTo>
                    <a:pt x="186" y="564"/>
                  </a:lnTo>
                  <a:lnTo>
                    <a:pt x="186" y="456"/>
                  </a:lnTo>
                  <a:lnTo>
                    <a:pt x="186" y="564"/>
                  </a:lnTo>
                  <a:lnTo>
                    <a:pt x="192" y="558"/>
                  </a:lnTo>
                  <a:lnTo>
                    <a:pt x="192" y="564"/>
                  </a:lnTo>
                  <a:lnTo>
                    <a:pt x="192" y="456"/>
                  </a:lnTo>
                  <a:lnTo>
                    <a:pt x="192" y="52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451"/>
            <p:cNvSpPr>
              <a:spLocks/>
            </p:cNvSpPr>
            <p:nvPr/>
          </p:nvSpPr>
          <p:spPr bwMode="auto">
            <a:xfrm>
              <a:off x="5053392" y="1740967"/>
              <a:ext cx="264256" cy="303359"/>
            </a:xfrm>
            <a:custGeom>
              <a:avLst/>
              <a:gdLst/>
              <a:ahLst/>
              <a:cxnLst>
                <a:cxn ang="0">
                  <a:pos x="6" y="120"/>
                </a:cxn>
                <a:cxn ang="0">
                  <a:pos x="12" y="54"/>
                </a:cxn>
                <a:cxn ang="0">
                  <a:pos x="12" y="30"/>
                </a:cxn>
                <a:cxn ang="0">
                  <a:pos x="18" y="0"/>
                </a:cxn>
                <a:cxn ang="0">
                  <a:pos x="24" y="36"/>
                </a:cxn>
                <a:cxn ang="0">
                  <a:pos x="30" y="108"/>
                </a:cxn>
                <a:cxn ang="0">
                  <a:pos x="36" y="48"/>
                </a:cxn>
                <a:cxn ang="0">
                  <a:pos x="36" y="66"/>
                </a:cxn>
                <a:cxn ang="0">
                  <a:pos x="42" y="48"/>
                </a:cxn>
                <a:cxn ang="0">
                  <a:pos x="48" y="90"/>
                </a:cxn>
                <a:cxn ang="0">
                  <a:pos x="54" y="66"/>
                </a:cxn>
                <a:cxn ang="0">
                  <a:pos x="54" y="66"/>
                </a:cxn>
                <a:cxn ang="0">
                  <a:pos x="60" y="60"/>
                </a:cxn>
                <a:cxn ang="0">
                  <a:pos x="66" y="84"/>
                </a:cxn>
                <a:cxn ang="0">
                  <a:pos x="72" y="60"/>
                </a:cxn>
                <a:cxn ang="0">
                  <a:pos x="78" y="66"/>
                </a:cxn>
                <a:cxn ang="0">
                  <a:pos x="78" y="78"/>
                </a:cxn>
                <a:cxn ang="0">
                  <a:pos x="84" y="54"/>
                </a:cxn>
                <a:cxn ang="0">
                  <a:pos x="90" y="90"/>
                </a:cxn>
                <a:cxn ang="0">
                  <a:pos x="96" y="84"/>
                </a:cxn>
                <a:cxn ang="0">
                  <a:pos x="96" y="66"/>
                </a:cxn>
                <a:cxn ang="0">
                  <a:pos x="102" y="48"/>
                </a:cxn>
                <a:cxn ang="0">
                  <a:pos x="108" y="102"/>
                </a:cxn>
                <a:cxn ang="0">
                  <a:pos x="114" y="78"/>
                </a:cxn>
                <a:cxn ang="0">
                  <a:pos x="114" y="90"/>
                </a:cxn>
                <a:cxn ang="0">
                  <a:pos x="120" y="42"/>
                </a:cxn>
                <a:cxn ang="0">
                  <a:pos x="126" y="96"/>
                </a:cxn>
                <a:cxn ang="0">
                  <a:pos x="132" y="78"/>
                </a:cxn>
                <a:cxn ang="0">
                  <a:pos x="132" y="72"/>
                </a:cxn>
                <a:cxn ang="0">
                  <a:pos x="138" y="42"/>
                </a:cxn>
                <a:cxn ang="0">
                  <a:pos x="144" y="120"/>
                </a:cxn>
                <a:cxn ang="0">
                  <a:pos x="150" y="84"/>
                </a:cxn>
                <a:cxn ang="0">
                  <a:pos x="150" y="78"/>
                </a:cxn>
                <a:cxn ang="0">
                  <a:pos x="156" y="120"/>
                </a:cxn>
                <a:cxn ang="0">
                  <a:pos x="162" y="60"/>
                </a:cxn>
                <a:cxn ang="0">
                  <a:pos x="168" y="42"/>
                </a:cxn>
                <a:cxn ang="0">
                  <a:pos x="174" y="24"/>
                </a:cxn>
                <a:cxn ang="0">
                  <a:pos x="180" y="126"/>
                </a:cxn>
                <a:cxn ang="0">
                  <a:pos x="186" y="96"/>
                </a:cxn>
                <a:cxn ang="0">
                  <a:pos x="186" y="78"/>
                </a:cxn>
                <a:cxn ang="0">
                  <a:pos x="192" y="48"/>
                </a:cxn>
                <a:cxn ang="0">
                  <a:pos x="198" y="84"/>
                </a:cxn>
              </a:cxnLst>
              <a:rect l="0" t="0" r="r" b="b"/>
              <a:pathLst>
                <a:path w="198" h="144">
                  <a:moveTo>
                    <a:pt x="0" y="84"/>
                  </a:moveTo>
                  <a:lnTo>
                    <a:pt x="6" y="90"/>
                  </a:lnTo>
                  <a:lnTo>
                    <a:pt x="6" y="120"/>
                  </a:lnTo>
                  <a:lnTo>
                    <a:pt x="6" y="24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12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18" y="144"/>
                  </a:lnTo>
                  <a:lnTo>
                    <a:pt x="18" y="0"/>
                  </a:lnTo>
                  <a:lnTo>
                    <a:pt x="18" y="108"/>
                  </a:lnTo>
                  <a:lnTo>
                    <a:pt x="24" y="114"/>
                  </a:lnTo>
                  <a:lnTo>
                    <a:pt x="24" y="36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30" y="108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36" y="108"/>
                  </a:lnTo>
                  <a:lnTo>
                    <a:pt x="36" y="36"/>
                  </a:lnTo>
                  <a:lnTo>
                    <a:pt x="36" y="66"/>
                  </a:lnTo>
                  <a:lnTo>
                    <a:pt x="42" y="72"/>
                  </a:lnTo>
                  <a:lnTo>
                    <a:pt x="42" y="96"/>
                  </a:lnTo>
                  <a:lnTo>
                    <a:pt x="42" y="48"/>
                  </a:lnTo>
                  <a:lnTo>
                    <a:pt x="42" y="84"/>
                  </a:lnTo>
                  <a:lnTo>
                    <a:pt x="48" y="78"/>
                  </a:lnTo>
                  <a:lnTo>
                    <a:pt x="48" y="90"/>
                  </a:lnTo>
                  <a:lnTo>
                    <a:pt x="48" y="60"/>
                  </a:lnTo>
                  <a:lnTo>
                    <a:pt x="48" y="72"/>
                  </a:lnTo>
                  <a:lnTo>
                    <a:pt x="54" y="66"/>
                  </a:lnTo>
                  <a:lnTo>
                    <a:pt x="54" y="102"/>
                  </a:lnTo>
                  <a:lnTo>
                    <a:pt x="54" y="42"/>
                  </a:lnTo>
                  <a:lnTo>
                    <a:pt x="54" y="66"/>
                  </a:lnTo>
                  <a:lnTo>
                    <a:pt x="60" y="72"/>
                  </a:lnTo>
                  <a:lnTo>
                    <a:pt x="60" y="84"/>
                  </a:lnTo>
                  <a:lnTo>
                    <a:pt x="60" y="60"/>
                  </a:lnTo>
                  <a:lnTo>
                    <a:pt x="60" y="72"/>
                  </a:lnTo>
                  <a:lnTo>
                    <a:pt x="66" y="78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6" y="66"/>
                  </a:lnTo>
                  <a:lnTo>
                    <a:pt x="72" y="60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84"/>
                  </a:lnTo>
                  <a:lnTo>
                    <a:pt x="78" y="60"/>
                  </a:lnTo>
                  <a:lnTo>
                    <a:pt x="78" y="78"/>
                  </a:lnTo>
                  <a:lnTo>
                    <a:pt x="84" y="84"/>
                  </a:lnTo>
                  <a:lnTo>
                    <a:pt x="84" y="90"/>
                  </a:lnTo>
                  <a:lnTo>
                    <a:pt x="84" y="54"/>
                  </a:lnTo>
                  <a:lnTo>
                    <a:pt x="84" y="72"/>
                  </a:lnTo>
                  <a:lnTo>
                    <a:pt x="90" y="66"/>
                  </a:lnTo>
                  <a:lnTo>
                    <a:pt x="90" y="90"/>
                  </a:lnTo>
                  <a:lnTo>
                    <a:pt x="90" y="48"/>
                  </a:lnTo>
                  <a:lnTo>
                    <a:pt x="90" y="90"/>
                  </a:lnTo>
                  <a:lnTo>
                    <a:pt x="96" y="84"/>
                  </a:lnTo>
                  <a:lnTo>
                    <a:pt x="96" y="96"/>
                  </a:lnTo>
                  <a:lnTo>
                    <a:pt x="96" y="48"/>
                  </a:lnTo>
                  <a:lnTo>
                    <a:pt x="96" y="66"/>
                  </a:lnTo>
                  <a:lnTo>
                    <a:pt x="102" y="72"/>
                  </a:lnTo>
                  <a:lnTo>
                    <a:pt x="102" y="96"/>
                  </a:lnTo>
                  <a:lnTo>
                    <a:pt x="102" y="48"/>
                  </a:lnTo>
                  <a:lnTo>
                    <a:pt x="102" y="66"/>
                  </a:lnTo>
                  <a:lnTo>
                    <a:pt x="108" y="72"/>
                  </a:lnTo>
                  <a:lnTo>
                    <a:pt x="108" y="102"/>
                  </a:lnTo>
                  <a:lnTo>
                    <a:pt x="108" y="42"/>
                  </a:lnTo>
                  <a:lnTo>
                    <a:pt x="108" y="72"/>
                  </a:lnTo>
                  <a:lnTo>
                    <a:pt x="114" y="78"/>
                  </a:lnTo>
                  <a:lnTo>
                    <a:pt x="114" y="96"/>
                  </a:lnTo>
                  <a:lnTo>
                    <a:pt x="114" y="42"/>
                  </a:lnTo>
                  <a:lnTo>
                    <a:pt x="114" y="90"/>
                  </a:lnTo>
                  <a:lnTo>
                    <a:pt x="120" y="84"/>
                  </a:lnTo>
                  <a:lnTo>
                    <a:pt x="120" y="102"/>
                  </a:lnTo>
                  <a:lnTo>
                    <a:pt x="120" y="42"/>
                  </a:lnTo>
                  <a:lnTo>
                    <a:pt x="120" y="60"/>
                  </a:lnTo>
                  <a:lnTo>
                    <a:pt x="126" y="66"/>
                  </a:lnTo>
                  <a:lnTo>
                    <a:pt x="126" y="96"/>
                  </a:lnTo>
                  <a:lnTo>
                    <a:pt x="126" y="48"/>
                  </a:lnTo>
                  <a:lnTo>
                    <a:pt x="126" y="84"/>
                  </a:lnTo>
                  <a:lnTo>
                    <a:pt x="132" y="78"/>
                  </a:lnTo>
                  <a:lnTo>
                    <a:pt x="132" y="102"/>
                  </a:lnTo>
                  <a:lnTo>
                    <a:pt x="132" y="42"/>
                  </a:lnTo>
                  <a:lnTo>
                    <a:pt x="132" y="72"/>
                  </a:lnTo>
                  <a:lnTo>
                    <a:pt x="138" y="66"/>
                  </a:lnTo>
                  <a:lnTo>
                    <a:pt x="138" y="102"/>
                  </a:lnTo>
                  <a:lnTo>
                    <a:pt x="138" y="42"/>
                  </a:lnTo>
                  <a:lnTo>
                    <a:pt x="138" y="60"/>
                  </a:lnTo>
                  <a:lnTo>
                    <a:pt x="144" y="66"/>
                  </a:lnTo>
                  <a:lnTo>
                    <a:pt x="144" y="120"/>
                  </a:lnTo>
                  <a:lnTo>
                    <a:pt x="144" y="30"/>
                  </a:lnTo>
                  <a:lnTo>
                    <a:pt x="144" y="90"/>
                  </a:lnTo>
                  <a:lnTo>
                    <a:pt x="150" y="84"/>
                  </a:lnTo>
                  <a:lnTo>
                    <a:pt x="150" y="90"/>
                  </a:lnTo>
                  <a:lnTo>
                    <a:pt x="150" y="48"/>
                  </a:lnTo>
                  <a:lnTo>
                    <a:pt x="150" y="78"/>
                  </a:lnTo>
                  <a:lnTo>
                    <a:pt x="156" y="84"/>
                  </a:lnTo>
                  <a:lnTo>
                    <a:pt x="156" y="42"/>
                  </a:lnTo>
                  <a:lnTo>
                    <a:pt x="156" y="120"/>
                  </a:lnTo>
                  <a:lnTo>
                    <a:pt x="162" y="114"/>
                  </a:lnTo>
                  <a:lnTo>
                    <a:pt x="162" y="30"/>
                  </a:lnTo>
                  <a:lnTo>
                    <a:pt x="162" y="60"/>
                  </a:lnTo>
                  <a:lnTo>
                    <a:pt x="168" y="66"/>
                  </a:lnTo>
                  <a:lnTo>
                    <a:pt x="168" y="114"/>
                  </a:lnTo>
                  <a:lnTo>
                    <a:pt x="168" y="42"/>
                  </a:lnTo>
                  <a:lnTo>
                    <a:pt x="168" y="60"/>
                  </a:lnTo>
                  <a:lnTo>
                    <a:pt x="174" y="66"/>
                  </a:lnTo>
                  <a:lnTo>
                    <a:pt x="174" y="24"/>
                  </a:lnTo>
                  <a:lnTo>
                    <a:pt x="174" y="120"/>
                  </a:lnTo>
                  <a:lnTo>
                    <a:pt x="180" y="126"/>
                  </a:lnTo>
                  <a:lnTo>
                    <a:pt x="180" y="126"/>
                  </a:lnTo>
                  <a:lnTo>
                    <a:pt x="180" y="24"/>
                  </a:lnTo>
                  <a:lnTo>
                    <a:pt x="180" y="102"/>
                  </a:lnTo>
                  <a:lnTo>
                    <a:pt x="186" y="96"/>
                  </a:lnTo>
                  <a:lnTo>
                    <a:pt x="186" y="114"/>
                  </a:lnTo>
                  <a:lnTo>
                    <a:pt x="186" y="30"/>
                  </a:lnTo>
                  <a:lnTo>
                    <a:pt x="186" y="78"/>
                  </a:lnTo>
                  <a:lnTo>
                    <a:pt x="192" y="72"/>
                  </a:lnTo>
                  <a:lnTo>
                    <a:pt x="192" y="90"/>
                  </a:lnTo>
                  <a:lnTo>
                    <a:pt x="192" y="48"/>
                  </a:lnTo>
                  <a:lnTo>
                    <a:pt x="192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54"/>
                  </a:lnTo>
                  <a:lnTo>
                    <a:pt x="198" y="6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452"/>
            <p:cNvSpPr>
              <a:spLocks/>
            </p:cNvSpPr>
            <p:nvPr/>
          </p:nvSpPr>
          <p:spPr bwMode="auto">
            <a:xfrm>
              <a:off x="5317647" y="1045769"/>
              <a:ext cx="336325" cy="1693755"/>
            </a:xfrm>
            <a:custGeom>
              <a:avLst/>
              <a:gdLst/>
              <a:ahLst/>
              <a:cxnLst>
                <a:cxn ang="0">
                  <a:pos x="6" y="420"/>
                </a:cxn>
                <a:cxn ang="0">
                  <a:pos x="12" y="408"/>
                </a:cxn>
                <a:cxn ang="0">
                  <a:pos x="12" y="402"/>
                </a:cxn>
                <a:cxn ang="0">
                  <a:pos x="18" y="396"/>
                </a:cxn>
                <a:cxn ang="0">
                  <a:pos x="24" y="408"/>
                </a:cxn>
                <a:cxn ang="0">
                  <a:pos x="30" y="396"/>
                </a:cxn>
                <a:cxn ang="0">
                  <a:pos x="30" y="402"/>
                </a:cxn>
                <a:cxn ang="0">
                  <a:pos x="36" y="396"/>
                </a:cxn>
                <a:cxn ang="0">
                  <a:pos x="42" y="396"/>
                </a:cxn>
                <a:cxn ang="0">
                  <a:pos x="48" y="408"/>
                </a:cxn>
                <a:cxn ang="0">
                  <a:pos x="54" y="402"/>
                </a:cxn>
                <a:cxn ang="0">
                  <a:pos x="60" y="396"/>
                </a:cxn>
                <a:cxn ang="0">
                  <a:pos x="66" y="408"/>
                </a:cxn>
                <a:cxn ang="0">
                  <a:pos x="72" y="408"/>
                </a:cxn>
                <a:cxn ang="0">
                  <a:pos x="78" y="396"/>
                </a:cxn>
                <a:cxn ang="0">
                  <a:pos x="78" y="396"/>
                </a:cxn>
                <a:cxn ang="0">
                  <a:pos x="84" y="396"/>
                </a:cxn>
                <a:cxn ang="0">
                  <a:pos x="90" y="414"/>
                </a:cxn>
                <a:cxn ang="0">
                  <a:pos x="96" y="402"/>
                </a:cxn>
                <a:cxn ang="0">
                  <a:pos x="96" y="402"/>
                </a:cxn>
                <a:cxn ang="0">
                  <a:pos x="108" y="402"/>
                </a:cxn>
                <a:cxn ang="0">
                  <a:pos x="120" y="402"/>
                </a:cxn>
                <a:cxn ang="0">
                  <a:pos x="138" y="402"/>
                </a:cxn>
                <a:cxn ang="0">
                  <a:pos x="162" y="402"/>
                </a:cxn>
                <a:cxn ang="0">
                  <a:pos x="168" y="408"/>
                </a:cxn>
                <a:cxn ang="0">
                  <a:pos x="174" y="402"/>
                </a:cxn>
                <a:cxn ang="0">
                  <a:pos x="180" y="426"/>
                </a:cxn>
                <a:cxn ang="0">
                  <a:pos x="186" y="246"/>
                </a:cxn>
                <a:cxn ang="0">
                  <a:pos x="186" y="306"/>
                </a:cxn>
                <a:cxn ang="0">
                  <a:pos x="192" y="78"/>
                </a:cxn>
                <a:cxn ang="0">
                  <a:pos x="198" y="786"/>
                </a:cxn>
                <a:cxn ang="0">
                  <a:pos x="204" y="312"/>
                </a:cxn>
                <a:cxn ang="0">
                  <a:pos x="204" y="42"/>
                </a:cxn>
                <a:cxn ang="0">
                  <a:pos x="210" y="18"/>
                </a:cxn>
                <a:cxn ang="0">
                  <a:pos x="216" y="756"/>
                </a:cxn>
                <a:cxn ang="0">
                  <a:pos x="222" y="198"/>
                </a:cxn>
                <a:cxn ang="0">
                  <a:pos x="222" y="726"/>
                </a:cxn>
                <a:cxn ang="0">
                  <a:pos x="228" y="18"/>
                </a:cxn>
                <a:cxn ang="0">
                  <a:pos x="234" y="786"/>
                </a:cxn>
                <a:cxn ang="0">
                  <a:pos x="240" y="132"/>
                </a:cxn>
                <a:cxn ang="0">
                  <a:pos x="240" y="654"/>
                </a:cxn>
                <a:cxn ang="0">
                  <a:pos x="246" y="66"/>
                </a:cxn>
              </a:cxnLst>
              <a:rect l="0" t="0" r="r" b="b"/>
              <a:pathLst>
                <a:path w="252" h="804">
                  <a:moveTo>
                    <a:pt x="0" y="396"/>
                  </a:moveTo>
                  <a:lnTo>
                    <a:pt x="6" y="402"/>
                  </a:lnTo>
                  <a:lnTo>
                    <a:pt x="6" y="420"/>
                  </a:lnTo>
                  <a:lnTo>
                    <a:pt x="6" y="390"/>
                  </a:lnTo>
                  <a:lnTo>
                    <a:pt x="6" y="402"/>
                  </a:lnTo>
                  <a:lnTo>
                    <a:pt x="12" y="408"/>
                  </a:lnTo>
                  <a:lnTo>
                    <a:pt x="12" y="408"/>
                  </a:lnTo>
                  <a:lnTo>
                    <a:pt x="12" y="396"/>
                  </a:lnTo>
                  <a:lnTo>
                    <a:pt x="12" y="402"/>
                  </a:lnTo>
                  <a:lnTo>
                    <a:pt x="18" y="396"/>
                  </a:lnTo>
                  <a:lnTo>
                    <a:pt x="18" y="408"/>
                  </a:lnTo>
                  <a:lnTo>
                    <a:pt x="18" y="396"/>
                  </a:lnTo>
                  <a:lnTo>
                    <a:pt x="18" y="402"/>
                  </a:lnTo>
                  <a:lnTo>
                    <a:pt x="24" y="396"/>
                  </a:lnTo>
                  <a:lnTo>
                    <a:pt x="24" y="408"/>
                  </a:lnTo>
                  <a:lnTo>
                    <a:pt x="24" y="396"/>
                  </a:lnTo>
                  <a:lnTo>
                    <a:pt x="24" y="402"/>
                  </a:lnTo>
                  <a:lnTo>
                    <a:pt x="30" y="396"/>
                  </a:lnTo>
                  <a:lnTo>
                    <a:pt x="30" y="408"/>
                  </a:lnTo>
                  <a:lnTo>
                    <a:pt x="30" y="396"/>
                  </a:lnTo>
                  <a:lnTo>
                    <a:pt x="30" y="402"/>
                  </a:lnTo>
                  <a:lnTo>
                    <a:pt x="36" y="408"/>
                  </a:lnTo>
                  <a:lnTo>
                    <a:pt x="36" y="396"/>
                  </a:lnTo>
                  <a:lnTo>
                    <a:pt x="36" y="396"/>
                  </a:lnTo>
                  <a:lnTo>
                    <a:pt x="42" y="402"/>
                  </a:lnTo>
                  <a:lnTo>
                    <a:pt x="42" y="408"/>
                  </a:lnTo>
                  <a:lnTo>
                    <a:pt x="42" y="396"/>
                  </a:lnTo>
                  <a:lnTo>
                    <a:pt x="42" y="402"/>
                  </a:lnTo>
                  <a:lnTo>
                    <a:pt x="48" y="408"/>
                  </a:lnTo>
                  <a:lnTo>
                    <a:pt x="48" y="408"/>
                  </a:lnTo>
                  <a:lnTo>
                    <a:pt x="48" y="396"/>
                  </a:lnTo>
                  <a:lnTo>
                    <a:pt x="48" y="402"/>
                  </a:lnTo>
                  <a:lnTo>
                    <a:pt x="54" y="402"/>
                  </a:lnTo>
                  <a:lnTo>
                    <a:pt x="60" y="408"/>
                  </a:lnTo>
                  <a:lnTo>
                    <a:pt x="60" y="408"/>
                  </a:lnTo>
                  <a:lnTo>
                    <a:pt x="60" y="396"/>
                  </a:lnTo>
                  <a:lnTo>
                    <a:pt x="60" y="402"/>
                  </a:lnTo>
                  <a:lnTo>
                    <a:pt x="66" y="408"/>
                  </a:lnTo>
                  <a:lnTo>
                    <a:pt x="66" y="408"/>
                  </a:lnTo>
                  <a:lnTo>
                    <a:pt x="66" y="396"/>
                  </a:lnTo>
                  <a:lnTo>
                    <a:pt x="66" y="402"/>
                  </a:lnTo>
                  <a:lnTo>
                    <a:pt x="72" y="408"/>
                  </a:lnTo>
                  <a:lnTo>
                    <a:pt x="72" y="396"/>
                  </a:lnTo>
                  <a:lnTo>
                    <a:pt x="72" y="402"/>
                  </a:lnTo>
                  <a:lnTo>
                    <a:pt x="78" y="396"/>
                  </a:lnTo>
                  <a:lnTo>
                    <a:pt x="78" y="408"/>
                  </a:lnTo>
                  <a:lnTo>
                    <a:pt x="78" y="396"/>
                  </a:lnTo>
                  <a:lnTo>
                    <a:pt x="78" y="396"/>
                  </a:lnTo>
                  <a:lnTo>
                    <a:pt x="84" y="402"/>
                  </a:lnTo>
                  <a:lnTo>
                    <a:pt x="84" y="414"/>
                  </a:lnTo>
                  <a:lnTo>
                    <a:pt x="84" y="396"/>
                  </a:lnTo>
                  <a:lnTo>
                    <a:pt x="84" y="402"/>
                  </a:lnTo>
                  <a:lnTo>
                    <a:pt x="90" y="396"/>
                  </a:lnTo>
                  <a:lnTo>
                    <a:pt x="90" y="414"/>
                  </a:lnTo>
                  <a:lnTo>
                    <a:pt x="90" y="390"/>
                  </a:lnTo>
                  <a:lnTo>
                    <a:pt x="90" y="396"/>
                  </a:lnTo>
                  <a:lnTo>
                    <a:pt x="96" y="402"/>
                  </a:lnTo>
                  <a:lnTo>
                    <a:pt x="96" y="408"/>
                  </a:lnTo>
                  <a:lnTo>
                    <a:pt x="96" y="390"/>
                  </a:lnTo>
                  <a:lnTo>
                    <a:pt x="96" y="402"/>
                  </a:lnTo>
                  <a:lnTo>
                    <a:pt x="108" y="402"/>
                  </a:lnTo>
                  <a:lnTo>
                    <a:pt x="102" y="402"/>
                  </a:lnTo>
                  <a:lnTo>
                    <a:pt x="108" y="402"/>
                  </a:lnTo>
                  <a:lnTo>
                    <a:pt x="120" y="402"/>
                  </a:lnTo>
                  <a:lnTo>
                    <a:pt x="120" y="396"/>
                  </a:lnTo>
                  <a:lnTo>
                    <a:pt x="120" y="402"/>
                  </a:lnTo>
                  <a:lnTo>
                    <a:pt x="126" y="402"/>
                  </a:lnTo>
                  <a:lnTo>
                    <a:pt x="132" y="402"/>
                  </a:lnTo>
                  <a:lnTo>
                    <a:pt x="138" y="402"/>
                  </a:lnTo>
                  <a:lnTo>
                    <a:pt x="144" y="402"/>
                  </a:lnTo>
                  <a:lnTo>
                    <a:pt x="150" y="402"/>
                  </a:lnTo>
                  <a:lnTo>
                    <a:pt x="162" y="402"/>
                  </a:lnTo>
                  <a:lnTo>
                    <a:pt x="156" y="402"/>
                  </a:lnTo>
                  <a:lnTo>
                    <a:pt x="162" y="402"/>
                  </a:lnTo>
                  <a:lnTo>
                    <a:pt x="168" y="408"/>
                  </a:lnTo>
                  <a:lnTo>
                    <a:pt x="168" y="408"/>
                  </a:lnTo>
                  <a:lnTo>
                    <a:pt x="168" y="396"/>
                  </a:lnTo>
                  <a:lnTo>
                    <a:pt x="174" y="402"/>
                  </a:lnTo>
                  <a:lnTo>
                    <a:pt x="174" y="372"/>
                  </a:lnTo>
                  <a:lnTo>
                    <a:pt x="174" y="432"/>
                  </a:lnTo>
                  <a:lnTo>
                    <a:pt x="180" y="426"/>
                  </a:lnTo>
                  <a:lnTo>
                    <a:pt x="180" y="558"/>
                  </a:lnTo>
                  <a:lnTo>
                    <a:pt x="180" y="240"/>
                  </a:lnTo>
                  <a:lnTo>
                    <a:pt x="186" y="246"/>
                  </a:lnTo>
                  <a:lnTo>
                    <a:pt x="186" y="660"/>
                  </a:lnTo>
                  <a:lnTo>
                    <a:pt x="186" y="150"/>
                  </a:lnTo>
                  <a:lnTo>
                    <a:pt x="186" y="306"/>
                  </a:lnTo>
                  <a:lnTo>
                    <a:pt x="192" y="276"/>
                  </a:lnTo>
                  <a:lnTo>
                    <a:pt x="192" y="732"/>
                  </a:lnTo>
                  <a:lnTo>
                    <a:pt x="192" y="78"/>
                  </a:lnTo>
                  <a:lnTo>
                    <a:pt x="192" y="420"/>
                  </a:lnTo>
                  <a:lnTo>
                    <a:pt x="198" y="372"/>
                  </a:lnTo>
                  <a:lnTo>
                    <a:pt x="198" y="786"/>
                  </a:lnTo>
                  <a:lnTo>
                    <a:pt x="198" y="18"/>
                  </a:lnTo>
                  <a:lnTo>
                    <a:pt x="198" y="372"/>
                  </a:lnTo>
                  <a:lnTo>
                    <a:pt x="204" y="312"/>
                  </a:lnTo>
                  <a:lnTo>
                    <a:pt x="204" y="804"/>
                  </a:lnTo>
                  <a:lnTo>
                    <a:pt x="204" y="0"/>
                  </a:lnTo>
                  <a:lnTo>
                    <a:pt x="204" y="42"/>
                  </a:lnTo>
                  <a:lnTo>
                    <a:pt x="210" y="30"/>
                  </a:lnTo>
                  <a:lnTo>
                    <a:pt x="210" y="786"/>
                  </a:lnTo>
                  <a:lnTo>
                    <a:pt x="210" y="18"/>
                  </a:lnTo>
                  <a:lnTo>
                    <a:pt x="210" y="552"/>
                  </a:lnTo>
                  <a:lnTo>
                    <a:pt x="216" y="600"/>
                  </a:lnTo>
                  <a:lnTo>
                    <a:pt x="216" y="756"/>
                  </a:lnTo>
                  <a:lnTo>
                    <a:pt x="216" y="60"/>
                  </a:lnTo>
                  <a:lnTo>
                    <a:pt x="216" y="216"/>
                  </a:lnTo>
                  <a:lnTo>
                    <a:pt x="222" y="198"/>
                  </a:lnTo>
                  <a:lnTo>
                    <a:pt x="222" y="762"/>
                  </a:lnTo>
                  <a:lnTo>
                    <a:pt x="222" y="36"/>
                  </a:lnTo>
                  <a:lnTo>
                    <a:pt x="222" y="726"/>
                  </a:lnTo>
                  <a:lnTo>
                    <a:pt x="228" y="696"/>
                  </a:lnTo>
                  <a:lnTo>
                    <a:pt x="228" y="786"/>
                  </a:lnTo>
                  <a:lnTo>
                    <a:pt x="228" y="18"/>
                  </a:lnTo>
                  <a:lnTo>
                    <a:pt x="228" y="330"/>
                  </a:lnTo>
                  <a:lnTo>
                    <a:pt x="234" y="390"/>
                  </a:lnTo>
                  <a:lnTo>
                    <a:pt x="234" y="786"/>
                  </a:lnTo>
                  <a:lnTo>
                    <a:pt x="234" y="24"/>
                  </a:lnTo>
                  <a:lnTo>
                    <a:pt x="234" y="150"/>
                  </a:lnTo>
                  <a:lnTo>
                    <a:pt x="240" y="132"/>
                  </a:lnTo>
                  <a:lnTo>
                    <a:pt x="240" y="756"/>
                  </a:lnTo>
                  <a:lnTo>
                    <a:pt x="240" y="48"/>
                  </a:lnTo>
                  <a:lnTo>
                    <a:pt x="240" y="654"/>
                  </a:lnTo>
                  <a:lnTo>
                    <a:pt x="246" y="612"/>
                  </a:lnTo>
                  <a:lnTo>
                    <a:pt x="246" y="744"/>
                  </a:lnTo>
                  <a:lnTo>
                    <a:pt x="246" y="66"/>
                  </a:lnTo>
                  <a:lnTo>
                    <a:pt x="246" y="408"/>
                  </a:lnTo>
                  <a:lnTo>
                    <a:pt x="252" y="45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Freeform 453"/>
            <p:cNvSpPr>
              <a:spLocks/>
            </p:cNvSpPr>
            <p:nvPr/>
          </p:nvSpPr>
          <p:spPr bwMode="auto">
            <a:xfrm>
              <a:off x="5653973" y="818249"/>
              <a:ext cx="416403" cy="2148794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6" y="192"/>
                </a:cxn>
                <a:cxn ang="0">
                  <a:pos x="12" y="822"/>
                </a:cxn>
                <a:cxn ang="0">
                  <a:pos x="18" y="756"/>
                </a:cxn>
                <a:cxn ang="0">
                  <a:pos x="18" y="588"/>
                </a:cxn>
                <a:cxn ang="0">
                  <a:pos x="24" y="234"/>
                </a:cxn>
                <a:cxn ang="0">
                  <a:pos x="30" y="780"/>
                </a:cxn>
                <a:cxn ang="0">
                  <a:pos x="36" y="252"/>
                </a:cxn>
                <a:cxn ang="0">
                  <a:pos x="36" y="306"/>
                </a:cxn>
                <a:cxn ang="0">
                  <a:pos x="42" y="150"/>
                </a:cxn>
                <a:cxn ang="0">
                  <a:pos x="48" y="876"/>
                </a:cxn>
                <a:cxn ang="0">
                  <a:pos x="54" y="564"/>
                </a:cxn>
                <a:cxn ang="0">
                  <a:pos x="54" y="744"/>
                </a:cxn>
                <a:cxn ang="0">
                  <a:pos x="60" y="96"/>
                </a:cxn>
                <a:cxn ang="0">
                  <a:pos x="66" y="126"/>
                </a:cxn>
                <a:cxn ang="0">
                  <a:pos x="72" y="912"/>
                </a:cxn>
                <a:cxn ang="0">
                  <a:pos x="78" y="426"/>
                </a:cxn>
                <a:cxn ang="0">
                  <a:pos x="78" y="276"/>
                </a:cxn>
                <a:cxn ang="0">
                  <a:pos x="84" y="12"/>
                </a:cxn>
                <a:cxn ang="0">
                  <a:pos x="90" y="1020"/>
                </a:cxn>
                <a:cxn ang="0">
                  <a:pos x="96" y="102"/>
                </a:cxn>
                <a:cxn ang="0">
                  <a:pos x="96" y="504"/>
                </a:cxn>
                <a:cxn ang="0">
                  <a:pos x="102" y="48"/>
                </a:cxn>
                <a:cxn ang="0">
                  <a:pos x="108" y="972"/>
                </a:cxn>
                <a:cxn ang="0">
                  <a:pos x="114" y="846"/>
                </a:cxn>
                <a:cxn ang="0">
                  <a:pos x="120" y="474"/>
                </a:cxn>
                <a:cxn ang="0">
                  <a:pos x="120" y="456"/>
                </a:cxn>
                <a:cxn ang="0">
                  <a:pos x="126" y="450"/>
                </a:cxn>
                <a:cxn ang="0">
                  <a:pos x="132" y="576"/>
                </a:cxn>
                <a:cxn ang="0">
                  <a:pos x="138" y="564"/>
                </a:cxn>
                <a:cxn ang="0">
                  <a:pos x="138" y="504"/>
                </a:cxn>
                <a:cxn ang="0">
                  <a:pos x="144" y="474"/>
                </a:cxn>
                <a:cxn ang="0">
                  <a:pos x="150" y="558"/>
                </a:cxn>
                <a:cxn ang="0">
                  <a:pos x="156" y="510"/>
                </a:cxn>
                <a:cxn ang="0">
                  <a:pos x="174" y="510"/>
                </a:cxn>
                <a:cxn ang="0">
                  <a:pos x="192" y="510"/>
                </a:cxn>
                <a:cxn ang="0">
                  <a:pos x="210" y="510"/>
                </a:cxn>
                <a:cxn ang="0">
                  <a:pos x="228" y="510"/>
                </a:cxn>
                <a:cxn ang="0">
                  <a:pos x="246" y="510"/>
                </a:cxn>
                <a:cxn ang="0">
                  <a:pos x="264" y="510"/>
                </a:cxn>
                <a:cxn ang="0">
                  <a:pos x="282" y="510"/>
                </a:cxn>
                <a:cxn ang="0">
                  <a:pos x="300" y="510"/>
                </a:cxn>
              </a:cxnLst>
              <a:rect l="0" t="0" r="r" b="b"/>
              <a:pathLst>
                <a:path w="312" h="1020">
                  <a:moveTo>
                    <a:pt x="0" y="564"/>
                  </a:moveTo>
                  <a:lnTo>
                    <a:pt x="0" y="840"/>
                  </a:lnTo>
                  <a:lnTo>
                    <a:pt x="0" y="192"/>
                  </a:lnTo>
                  <a:lnTo>
                    <a:pt x="6" y="204"/>
                  </a:lnTo>
                  <a:lnTo>
                    <a:pt x="6" y="840"/>
                  </a:lnTo>
                  <a:lnTo>
                    <a:pt x="6" y="192"/>
                  </a:lnTo>
                  <a:lnTo>
                    <a:pt x="6" y="540"/>
                  </a:lnTo>
                  <a:lnTo>
                    <a:pt x="12" y="498"/>
                  </a:lnTo>
                  <a:lnTo>
                    <a:pt x="12" y="822"/>
                  </a:lnTo>
                  <a:lnTo>
                    <a:pt x="12" y="204"/>
                  </a:lnTo>
                  <a:lnTo>
                    <a:pt x="12" y="768"/>
                  </a:lnTo>
                  <a:lnTo>
                    <a:pt x="18" y="756"/>
                  </a:lnTo>
                  <a:lnTo>
                    <a:pt x="18" y="828"/>
                  </a:lnTo>
                  <a:lnTo>
                    <a:pt x="18" y="198"/>
                  </a:lnTo>
                  <a:lnTo>
                    <a:pt x="18" y="588"/>
                  </a:lnTo>
                  <a:lnTo>
                    <a:pt x="24" y="630"/>
                  </a:lnTo>
                  <a:lnTo>
                    <a:pt x="24" y="798"/>
                  </a:lnTo>
                  <a:lnTo>
                    <a:pt x="24" y="234"/>
                  </a:lnTo>
                  <a:lnTo>
                    <a:pt x="24" y="426"/>
                  </a:lnTo>
                  <a:lnTo>
                    <a:pt x="30" y="450"/>
                  </a:lnTo>
                  <a:lnTo>
                    <a:pt x="30" y="780"/>
                  </a:lnTo>
                  <a:lnTo>
                    <a:pt x="30" y="234"/>
                  </a:lnTo>
                  <a:lnTo>
                    <a:pt x="30" y="240"/>
                  </a:lnTo>
                  <a:lnTo>
                    <a:pt x="36" y="252"/>
                  </a:lnTo>
                  <a:lnTo>
                    <a:pt x="36" y="816"/>
                  </a:lnTo>
                  <a:lnTo>
                    <a:pt x="36" y="216"/>
                  </a:lnTo>
                  <a:lnTo>
                    <a:pt x="36" y="306"/>
                  </a:lnTo>
                  <a:lnTo>
                    <a:pt x="42" y="276"/>
                  </a:lnTo>
                  <a:lnTo>
                    <a:pt x="42" y="876"/>
                  </a:lnTo>
                  <a:lnTo>
                    <a:pt x="42" y="150"/>
                  </a:lnTo>
                  <a:lnTo>
                    <a:pt x="42" y="504"/>
                  </a:lnTo>
                  <a:lnTo>
                    <a:pt x="48" y="474"/>
                  </a:lnTo>
                  <a:lnTo>
                    <a:pt x="48" y="876"/>
                  </a:lnTo>
                  <a:lnTo>
                    <a:pt x="48" y="150"/>
                  </a:lnTo>
                  <a:lnTo>
                    <a:pt x="48" y="606"/>
                  </a:lnTo>
                  <a:lnTo>
                    <a:pt x="54" y="564"/>
                  </a:lnTo>
                  <a:lnTo>
                    <a:pt x="54" y="870"/>
                  </a:lnTo>
                  <a:lnTo>
                    <a:pt x="54" y="150"/>
                  </a:lnTo>
                  <a:lnTo>
                    <a:pt x="54" y="744"/>
                  </a:lnTo>
                  <a:lnTo>
                    <a:pt x="60" y="690"/>
                  </a:lnTo>
                  <a:lnTo>
                    <a:pt x="60" y="930"/>
                  </a:lnTo>
                  <a:lnTo>
                    <a:pt x="60" y="96"/>
                  </a:lnTo>
                  <a:lnTo>
                    <a:pt x="60" y="906"/>
                  </a:lnTo>
                  <a:lnTo>
                    <a:pt x="66" y="894"/>
                  </a:lnTo>
                  <a:lnTo>
                    <a:pt x="66" y="126"/>
                  </a:lnTo>
                  <a:lnTo>
                    <a:pt x="66" y="780"/>
                  </a:lnTo>
                  <a:lnTo>
                    <a:pt x="72" y="822"/>
                  </a:lnTo>
                  <a:lnTo>
                    <a:pt x="72" y="912"/>
                  </a:lnTo>
                  <a:lnTo>
                    <a:pt x="72" y="114"/>
                  </a:lnTo>
                  <a:lnTo>
                    <a:pt x="72" y="378"/>
                  </a:lnTo>
                  <a:lnTo>
                    <a:pt x="78" y="426"/>
                  </a:lnTo>
                  <a:lnTo>
                    <a:pt x="78" y="882"/>
                  </a:lnTo>
                  <a:lnTo>
                    <a:pt x="78" y="132"/>
                  </a:lnTo>
                  <a:lnTo>
                    <a:pt x="78" y="276"/>
                  </a:lnTo>
                  <a:lnTo>
                    <a:pt x="84" y="228"/>
                  </a:lnTo>
                  <a:lnTo>
                    <a:pt x="84" y="1002"/>
                  </a:lnTo>
                  <a:lnTo>
                    <a:pt x="84" y="12"/>
                  </a:lnTo>
                  <a:lnTo>
                    <a:pt x="84" y="894"/>
                  </a:lnTo>
                  <a:lnTo>
                    <a:pt x="90" y="942"/>
                  </a:lnTo>
                  <a:lnTo>
                    <a:pt x="90" y="1020"/>
                  </a:lnTo>
                  <a:lnTo>
                    <a:pt x="90" y="0"/>
                  </a:lnTo>
                  <a:lnTo>
                    <a:pt x="90" y="150"/>
                  </a:lnTo>
                  <a:lnTo>
                    <a:pt x="96" y="102"/>
                  </a:lnTo>
                  <a:lnTo>
                    <a:pt x="96" y="996"/>
                  </a:lnTo>
                  <a:lnTo>
                    <a:pt x="96" y="18"/>
                  </a:lnTo>
                  <a:lnTo>
                    <a:pt x="96" y="504"/>
                  </a:lnTo>
                  <a:lnTo>
                    <a:pt x="102" y="576"/>
                  </a:lnTo>
                  <a:lnTo>
                    <a:pt x="102" y="972"/>
                  </a:lnTo>
                  <a:lnTo>
                    <a:pt x="102" y="48"/>
                  </a:lnTo>
                  <a:lnTo>
                    <a:pt x="102" y="870"/>
                  </a:lnTo>
                  <a:lnTo>
                    <a:pt x="108" y="864"/>
                  </a:lnTo>
                  <a:lnTo>
                    <a:pt x="108" y="972"/>
                  </a:lnTo>
                  <a:lnTo>
                    <a:pt x="108" y="48"/>
                  </a:lnTo>
                  <a:lnTo>
                    <a:pt x="108" y="864"/>
                  </a:lnTo>
                  <a:lnTo>
                    <a:pt x="114" y="846"/>
                  </a:lnTo>
                  <a:lnTo>
                    <a:pt x="114" y="168"/>
                  </a:lnTo>
                  <a:lnTo>
                    <a:pt x="114" y="462"/>
                  </a:lnTo>
                  <a:lnTo>
                    <a:pt x="120" y="474"/>
                  </a:lnTo>
                  <a:lnTo>
                    <a:pt x="120" y="582"/>
                  </a:lnTo>
                  <a:lnTo>
                    <a:pt x="120" y="450"/>
                  </a:lnTo>
                  <a:lnTo>
                    <a:pt x="120" y="456"/>
                  </a:lnTo>
                  <a:lnTo>
                    <a:pt x="126" y="462"/>
                  </a:lnTo>
                  <a:lnTo>
                    <a:pt x="126" y="570"/>
                  </a:lnTo>
                  <a:lnTo>
                    <a:pt x="126" y="450"/>
                  </a:lnTo>
                  <a:lnTo>
                    <a:pt x="126" y="480"/>
                  </a:lnTo>
                  <a:lnTo>
                    <a:pt x="132" y="486"/>
                  </a:lnTo>
                  <a:lnTo>
                    <a:pt x="132" y="576"/>
                  </a:lnTo>
                  <a:lnTo>
                    <a:pt x="132" y="444"/>
                  </a:lnTo>
                  <a:lnTo>
                    <a:pt x="132" y="570"/>
                  </a:lnTo>
                  <a:lnTo>
                    <a:pt x="138" y="564"/>
                  </a:lnTo>
                  <a:lnTo>
                    <a:pt x="138" y="576"/>
                  </a:lnTo>
                  <a:lnTo>
                    <a:pt x="138" y="444"/>
                  </a:lnTo>
                  <a:lnTo>
                    <a:pt x="138" y="504"/>
                  </a:lnTo>
                  <a:lnTo>
                    <a:pt x="144" y="510"/>
                  </a:lnTo>
                  <a:lnTo>
                    <a:pt x="144" y="540"/>
                  </a:lnTo>
                  <a:lnTo>
                    <a:pt x="144" y="474"/>
                  </a:lnTo>
                  <a:lnTo>
                    <a:pt x="144" y="492"/>
                  </a:lnTo>
                  <a:lnTo>
                    <a:pt x="150" y="498"/>
                  </a:lnTo>
                  <a:lnTo>
                    <a:pt x="150" y="558"/>
                  </a:lnTo>
                  <a:lnTo>
                    <a:pt x="150" y="462"/>
                  </a:lnTo>
                  <a:lnTo>
                    <a:pt x="150" y="510"/>
                  </a:lnTo>
                  <a:lnTo>
                    <a:pt x="156" y="510"/>
                  </a:lnTo>
                  <a:lnTo>
                    <a:pt x="162" y="510"/>
                  </a:lnTo>
                  <a:lnTo>
                    <a:pt x="168" y="510"/>
                  </a:lnTo>
                  <a:lnTo>
                    <a:pt x="174" y="510"/>
                  </a:lnTo>
                  <a:lnTo>
                    <a:pt x="180" y="510"/>
                  </a:lnTo>
                  <a:lnTo>
                    <a:pt x="186" y="510"/>
                  </a:lnTo>
                  <a:lnTo>
                    <a:pt x="192" y="510"/>
                  </a:lnTo>
                  <a:lnTo>
                    <a:pt x="198" y="510"/>
                  </a:lnTo>
                  <a:lnTo>
                    <a:pt x="204" y="510"/>
                  </a:lnTo>
                  <a:lnTo>
                    <a:pt x="210" y="510"/>
                  </a:lnTo>
                  <a:lnTo>
                    <a:pt x="216" y="510"/>
                  </a:lnTo>
                  <a:lnTo>
                    <a:pt x="222" y="510"/>
                  </a:lnTo>
                  <a:lnTo>
                    <a:pt x="228" y="510"/>
                  </a:lnTo>
                  <a:lnTo>
                    <a:pt x="234" y="510"/>
                  </a:lnTo>
                  <a:lnTo>
                    <a:pt x="240" y="510"/>
                  </a:lnTo>
                  <a:lnTo>
                    <a:pt x="246" y="510"/>
                  </a:lnTo>
                  <a:lnTo>
                    <a:pt x="252" y="510"/>
                  </a:lnTo>
                  <a:lnTo>
                    <a:pt x="258" y="510"/>
                  </a:lnTo>
                  <a:lnTo>
                    <a:pt x="264" y="510"/>
                  </a:lnTo>
                  <a:lnTo>
                    <a:pt x="270" y="510"/>
                  </a:lnTo>
                  <a:lnTo>
                    <a:pt x="276" y="510"/>
                  </a:lnTo>
                  <a:lnTo>
                    <a:pt x="282" y="510"/>
                  </a:lnTo>
                  <a:lnTo>
                    <a:pt x="288" y="510"/>
                  </a:lnTo>
                  <a:lnTo>
                    <a:pt x="294" y="510"/>
                  </a:lnTo>
                  <a:lnTo>
                    <a:pt x="300" y="510"/>
                  </a:lnTo>
                  <a:lnTo>
                    <a:pt x="306" y="510"/>
                  </a:lnTo>
                  <a:lnTo>
                    <a:pt x="312" y="51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Freeform 454"/>
            <p:cNvSpPr>
              <a:spLocks/>
            </p:cNvSpPr>
            <p:nvPr/>
          </p:nvSpPr>
          <p:spPr bwMode="auto">
            <a:xfrm>
              <a:off x="6070375" y="1146889"/>
              <a:ext cx="424410" cy="1504156"/>
            </a:xfrm>
            <a:custGeom>
              <a:avLst/>
              <a:gdLst/>
              <a:ahLst/>
              <a:cxnLst>
                <a:cxn ang="0">
                  <a:pos x="12" y="354"/>
                </a:cxn>
                <a:cxn ang="0">
                  <a:pos x="30" y="354"/>
                </a:cxn>
                <a:cxn ang="0">
                  <a:pos x="48" y="354"/>
                </a:cxn>
                <a:cxn ang="0">
                  <a:pos x="66" y="354"/>
                </a:cxn>
                <a:cxn ang="0">
                  <a:pos x="84" y="354"/>
                </a:cxn>
                <a:cxn ang="0">
                  <a:pos x="90" y="348"/>
                </a:cxn>
                <a:cxn ang="0">
                  <a:pos x="96" y="348"/>
                </a:cxn>
                <a:cxn ang="0">
                  <a:pos x="102" y="366"/>
                </a:cxn>
                <a:cxn ang="0">
                  <a:pos x="108" y="348"/>
                </a:cxn>
                <a:cxn ang="0">
                  <a:pos x="114" y="342"/>
                </a:cxn>
                <a:cxn ang="0">
                  <a:pos x="114" y="348"/>
                </a:cxn>
                <a:cxn ang="0">
                  <a:pos x="120" y="330"/>
                </a:cxn>
                <a:cxn ang="0">
                  <a:pos x="126" y="366"/>
                </a:cxn>
                <a:cxn ang="0">
                  <a:pos x="132" y="360"/>
                </a:cxn>
                <a:cxn ang="0">
                  <a:pos x="132" y="360"/>
                </a:cxn>
                <a:cxn ang="0">
                  <a:pos x="138" y="348"/>
                </a:cxn>
                <a:cxn ang="0">
                  <a:pos x="144" y="360"/>
                </a:cxn>
                <a:cxn ang="0">
                  <a:pos x="150" y="354"/>
                </a:cxn>
                <a:cxn ang="0">
                  <a:pos x="168" y="354"/>
                </a:cxn>
                <a:cxn ang="0">
                  <a:pos x="186" y="354"/>
                </a:cxn>
                <a:cxn ang="0">
                  <a:pos x="204" y="354"/>
                </a:cxn>
                <a:cxn ang="0">
                  <a:pos x="222" y="348"/>
                </a:cxn>
                <a:cxn ang="0">
                  <a:pos x="222" y="354"/>
                </a:cxn>
                <a:cxn ang="0">
                  <a:pos x="228" y="240"/>
                </a:cxn>
                <a:cxn ang="0">
                  <a:pos x="234" y="516"/>
                </a:cxn>
                <a:cxn ang="0">
                  <a:pos x="240" y="294"/>
                </a:cxn>
                <a:cxn ang="0">
                  <a:pos x="240" y="300"/>
                </a:cxn>
                <a:cxn ang="0">
                  <a:pos x="246" y="66"/>
                </a:cxn>
                <a:cxn ang="0">
                  <a:pos x="252" y="624"/>
                </a:cxn>
                <a:cxn ang="0">
                  <a:pos x="258" y="654"/>
                </a:cxn>
                <a:cxn ang="0">
                  <a:pos x="264" y="228"/>
                </a:cxn>
                <a:cxn ang="0">
                  <a:pos x="264" y="498"/>
                </a:cxn>
                <a:cxn ang="0">
                  <a:pos x="270" y="24"/>
                </a:cxn>
                <a:cxn ang="0">
                  <a:pos x="276" y="588"/>
                </a:cxn>
                <a:cxn ang="0">
                  <a:pos x="282" y="468"/>
                </a:cxn>
                <a:cxn ang="0">
                  <a:pos x="288" y="276"/>
                </a:cxn>
                <a:cxn ang="0">
                  <a:pos x="294" y="348"/>
                </a:cxn>
                <a:cxn ang="0">
                  <a:pos x="294" y="342"/>
                </a:cxn>
                <a:cxn ang="0">
                  <a:pos x="300" y="342"/>
                </a:cxn>
                <a:cxn ang="0">
                  <a:pos x="306" y="360"/>
                </a:cxn>
                <a:cxn ang="0">
                  <a:pos x="312" y="348"/>
                </a:cxn>
                <a:cxn ang="0">
                  <a:pos x="312" y="354"/>
                </a:cxn>
              </a:cxnLst>
              <a:rect l="0" t="0" r="r" b="b"/>
              <a:pathLst>
                <a:path w="318" h="714">
                  <a:moveTo>
                    <a:pt x="0" y="354"/>
                  </a:moveTo>
                  <a:lnTo>
                    <a:pt x="6" y="354"/>
                  </a:lnTo>
                  <a:lnTo>
                    <a:pt x="12" y="354"/>
                  </a:lnTo>
                  <a:lnTo>
                    <a:pt x="18" y="354"/>
                  </a:lnTo>
                  <a:lnTo>
                    <a:pt x="24" y="354"/>
                  </a:lnTo>
                  <a:lnTo>
                    <a:pt x="30" y="354"/>
                  </a:lnTo>
                  <a:lnTo>
                    <a:pt x="36" y="354"/>
                  </a:lnTo>
                  <a:lnTo>
                    <a:pt x="42" y="354"/>
                  </a:lnTo>
                  <a:lnTo>
                    <a:pt x="48" y="354"/>
                  </a:lnTo>
                  <a:lnTo>
                    <a:pt x="54" y="354"/>
                  </a:lnTo>
                  <a:lnTo>
                    <a:pt x="60" y="354"/>
                  </a:lnTo>
                  <a:lnTo>
                    <a:pt x="66" y="354"/>
                  </a:lnTo>
                  <a:lnTo>
                    <a:pt x="72" y="354"/>
                  </a:lnTo>
                  <a:lnTo>
                    <a:pt x="78" y="354"/>
                  </a:lnTo>
                  <a:lnTo>
                    <a:pt x="84" y="354"/>
                  </a:lnTo>
                  <a:lnTo>
                    <a:pt x="90" y="360"/>
                  </a:lnTo>
                  <a:lnTo>
                    <a:pt x="90" y="360"/>
                  </a:lnTo>
                  <a:lnTo>
                    <a:pt x="90" y="348"/>
                  </a:lnTo>
                  <a:lnTo>
                    <a:pt x="96" y="354"/>
                  </a:lnTo>
                  <a:lnTo>
                    <a:pt x="96" y="360"/>
                  </a:lnTo>
                  <a:lnTo>
                    <a:pt x="96" y="348"/>
                  </a:lnTo>
                  <a:lnTo>
                    <a:pt x="96" y="348"/>
                  </a:lnTo>
                  <a:lnTo>
                    <a:pt x="102" y="354"/>
                  </a:lnTo>
                  <a:lnTo>
                    <a:pt x="102" y="366"/>
                  </a:lnTo>
                  <a:lnTo>
                    <a:pt x="102" y="342"/>
                  </a:lnTo>
                  <a:lnTo>
                    <a:pt x="102" y="342"/>
                  </a:lnTo>
                  <a:lnTo>
                    <a:pt x="108" y="348"/>
                  </a:lnTo>
                  <a:lnTo>
                    <a:pt x="108" y="372"/>
                  </a:lnTo>
                  <a:lnTo>
                    <a:pt x="108" y="336"/>
                  </a:lnTo>
                  <a:lnTo>
                    <a:pt x="114" y="342"/>
                  </a:lnTo>
                  <a:lnTo>
                    <a:pt x="114" y="378"/>
                  </a:lnTo>
                  <a:lnTo>
                    <a:pt x="114" y="330"/>
                  </a:lnTo>
                  <a:lnTo>
                    <a:pt x="114" y="348"/>
                  </a:lnTo>
                  <a:lnTo>
                    <a:pt x="120" y="354"/>
                  </a:lnTo>
                  <a:lnTo>
                    <a:pt x="120" y="372"/>
                  </a:lnTo>
                  <a:lnTo>
                    <a:pt x="120" y="330"/>
                  </a:lnTo>
                  <a:lnTo>
                    <a:pt x="120" y="342"/>
                  </a:lnTo>
                  <a:lnTo>
                    <a:pt x="126" y="348"/>
                  </a:lnTo>
                  <a:lnTo>
                    <a:pt x="126" y="366"/>
                  </a:lnTo>
                  <a:lnTo>
                    <a:pt x="126" y="342"/>
                  </a:lnTo>
                  <a:lnTo>
                    <a:pt x="126" y="354"/>
                  </a:lnTo>
                  <a:lnTo>
                    <a:pt x="132" y="360"/>
                  </a:lnTo>
                  <a:lnTo>
                    <a:pt x="132" y="360"/>
                  </a:lnTo>
                  <a:lnTo>
                    <a:pt x="132" y="342"/>
                  </a:lnTo>
                  <a:lnTo>
                    <a:pt x="132" y="360"/>
                  </a:lnTo>
                  <a:lnTo>
                    <a:pt x="138" y="354"/>
                  </a:lnTo>
                  <a:lnTo>
                    <a:pt x="138" y="360"/>
                  </a:lnTo>
                  <a:lnTo>
                    <a:pt x="138" y="348"/>
                  </a:lnTo>
                  <a:lnTo>
                    <a:pt x="138" y="354"/>
                  </a:lnTo>
                  <a:lnTo>
                    <a:pt x="144" y="360"/>
                  </a:lnTo>
                  <a:lnTo>
                    <a:pt x="144" y="360"/>
                  </a:lnTo>
                  <a:lnTo>
                    <a:pt x="144" y="348"/>
                  </a:lnTo>
                  <a:lnTo>
                    <a:pt x="144" y="354"/>
                  </a:lnTo>
                  <a:lnTo>
                    <a:pt x="150" y="354"/>
                  </a:lnTo>
                  <a:lnTo>
                    <a:pt x="156" y="354"/>
                  </a:lnTo>
                  <a:lnTo>
                    <a:pt x="162" y="354"/>
                  </a:lnTo>
                  <a:lnTo>
                    <a:pt x="168" y="354"/>
                  </a:lnTo>
                  <a:lnTo>
                    <a:pt x="174" y="354"/>
                  </a:lnTo>
                  <a:lnTo>
                    <a:pt x="180" y="354"/>
                  </a:lnTo>
                  <a:lnTo>
                    <a:pt x="186" y="354"/>
                  </a:lnTo>
                  <a:lnTo>
                    <a:pt x="192" y="354"/>
                  </a:lnTo>
                  <a:lnTo>
                    <a:pt x="198" y="354"/>
                  </a:lnTo>
                  <a:lnTo>
                    <a:pt x="204" y="354"/>
                  </a:lnTo>
                  <a:lnTo>
                    <a:pt x="210" y="354"/>
                  </a:lnTo>
                  <a:lnTo>
                    <a:pt x="216" y="354"/>
                  </a:lnTo>
                  <a:lnTo>
                    <a:pt x="222" y="348"/>
                  </a:lnTo>
                  <a:lnTo>
                    <a:pt x="222" y="378"/>
                  </a:lnTo>
                  <a:lnTo>
                    <a:pt x="222" y="336"/>
                  </a:lnTo>
                  <a:lnTo>
                    <a:pt x="222" y="354"/>
                  </a:lnTo>
                  <a:lnTo>
                    <a:pt x="228" y="348"/>
                  </a:lnTo>
                  <a:lnTo>
                    <a:pt x="228" y="462"/>
                  </a:lnTo>
                  <a:lnTo>
                    <a:pt x="228" y="240"/>
                  </a:lnTo>
                  <a:lnTo>
                    <a:pt x="228" y="294"/>
                  </a:lnTo>
                  <a:lnTo>
                    <a:pt x="234" y="318"/>
                  </a:lnTo>
                  <a:lnTo>
                    <a:pt x="234" y="516"/>
                  </a:lnTo>
                  <a:lnTo>
                    <a:pt x="234" y="192"/>
                  </a:lnTo>
                  <a:lnTo>
                    <a:pt x="234" y="264"/>
                  </a:lnTo>
                  <a:lnTo>
                    <a:pt x="240" y="294"/>
                  </a:lnTo>
                  <a:lnTo>
                    <a:pt x="240" y="606"/>
                  </a:lnTo>
                  <a:lnTo>
                    <a:pt x="240" y="60"/>
                  </a:lnTo>
                  <a:lnTo>
                    <a:pt x="240" y="300"/>
                  </a:lnTo>
                  <a:lnTo>
                    <a:pt x="246" y="372"/>
                  </a:lnTo>
                  <a:lnTo>
                    <a:pt x="246" y="624"/>
                  </a:lnTo>
                  <a:lnTo>
                    <a:pt x="246" y="66"/>
                  </a:lnTo>
                  <a:lnTo>
                    <a:pt x="246" y="252"/>
                  </a:lnTo>
                  <a:lnTo>
                    <a:pt x="252" y="198"/>
                  </a:lnTo>
                  <a:lnTo>
                    <a:pt x="252" y="624"/>
                  </a:lnTo>
                  <a:lnTo>
                    <a:pt x="252" y="78"/>
                  </a:lnTo>
                  <a:lnTo>
                    <a:pt x="258" y="96"/>
                  </a:lnTo>
                  <a:lnTo>
                    <a:pt x="258" y="654"/>
                  </a:lnTo>
                  <a:lnTo>
                    <a:pt x="258" y="30"/>
                  </a:lnTo>
                  <a:lnTo>
                    <a:pt x="258" y="300"/>
                  </a:lnTo>
                  <a:lnTo>
                    <a:pt x="264" y="228"/>
                  </a:lnTo>
                  <a:lnTo>
                    <a:pt x="264" y="714"/>
                  </a:lnTo>
                  <a:lnTo>
                    <a:pt x="264" y="0"/>
                  </a:lnTo>
                  <a:lnTo>
                    <a:pt x="264" y="498"/>
                  </a:lnTo>
                  <a:lnTo>
                    <a:pt x="270" y="546"/>
                  </a:lnTo>
                  <a:lnTo>
                    <a:pt x="270" y="684"/>
                  </a:lnTo>
                  <a:lnTo>
                    <a:pt x="270" y="24"/>
                  </a:lnTo>
                  <a:lnTo>
                    <a:pt x="270" y="120"/>
                  </a:lnTo>
                  <a:lnTo>
                    <a:pt x="276" y="144"/>
                  </a:lnTo>
                  <a:lnTo>
                    <a:pt x="276" y="588"/>
                  </a:lnTo>
                  <a:lnTo>
                    <a:pt x="276" y="282"/>
                  </a:lnTo>
                  <a:lnTo>
                    <a:pt x="282" y="270"/>
                  </a:lnTo>
                  <a:lnTo>
                    <a:pt x="282" y="468"/>
                  </a:lnTo>
                  <a:lnTo>
                    <a:pt x="282" y="234"/>
                  </a:lnTo>
                  <a:lnTo>
                    <a:pt x="282" y="258"/>
                  </a:lnTo>
                  <a:lnTo>
                    <a:pt x="288" y="276"/>
                  </a:lnTo>
                  <a:lnTo>
                    <a:pt x="288" y="468"/>
                  </a:lnTo>
                  <a:lnTo>
                    <a:pt x="288" y="342"/>
                  </a:lnTo>
                  <a:lnTo>
                    <a:pt x="294" y="348"/>
                  </a:lnTo>
                  <a:lnTo>
                    <a:pt x="294" y="366"/>
                  </a:lnTo>
                  <a:lnTo>
                    <a:pt x="294" y="336"/>
                  </a:lnTo>
                  <a:lnTo>
                    <a:pt x="294" y="342"/>
                  </a:lnTo>
                  <a:lnTo>
                    <a:pt x="300" y="348"/>
                  </a:lnTo>
                  <a:lnTo>
                    <a:pt x="300" y="366"/>
                  </a:lnTo>
                  <a:lnTo>
                    <a:pt x="300" y="342"/>
                  </a:lnTo>
                  <a:lnTo>
                    <a:pt x="300" y="354"/>
                  </a:lnTo>
                  <a:lnTo>
                    <a:pt x="306" y="360"/>
                  </a:lnTo>
                  <a:lnTo>
                    <a:pt x="306" y="360"/>
                  </a:lnTo>
                  <a:lnTo>
                    <a:pt x="306" y="348"/>
                  </a:lnTo>
                  <a:lnTo>
                    <a:pt x="306" y="354"/>
                  </a:lnTo>
                  <a:lnTo>
                    <a:pt x="312" y="348"/>
                  </a:lnTo>
                  <a:lnTo>
                    <a:pt x="312" y="360"/>
                  </a:lnTo>
                  <a:lnTo>
                    <a:pt x="312" y="348"/>
                  </a:lnTo>
                  <a:lnTo>
                    <a:pt x="312" y="354"/>
                  </a:lnTo>
                  <a:lnTo>
                    <a:pt x="318" y="348"/>
                  </a:lnTo>
                  <a:lnTo>
                    <a:pt x="318" y="36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Freeform 455"/>
            <p:cNvSpPr>
              <a:spLocks/>
            </p:cNvSpPr>
            <p:nvPr/>
          </p:nvSpPr>
          <p:spPr bwMode="auto">
            <a:xfrm>
              <a:off x="6494786" y="919369"/>
              <a:ext cx="264256" cy="1971834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6" y="456"/>
                </a:cxn>
                <a:cxn ang="0">
                  <a:pos x="12" y="468"/>
                </a:cxn>
                <a:cxn ang="0">
                  <a:pos x="18" y="468"/>
                </a:cxn>
                <a:cxn ang="0">
                  <a:pos x="24" y="462"/>
                </a:cxn>
                <a:cxn ang="0">
                  <a:pos x="24" y="456"/>
                </a:cxn>
                <a:cxn ang="0">
                  <a:pos x="30" y="378"/>
                </a:cxn>
                <a:cxn ang="0">
                  <a:pos x="36" y="222"/>
                </a:cxn>
                <a:cxn ang="0">
                  <a:pos x="42" y="870"/>
                </a:cxn>
                <a:cxn ang="0">
                  <a:pos x="48" y="108"/>
                </a:cxn>
                <a:cxn ang="0">
                  <a:pos x="48" y="204"/>
                </a:cxn>
                <a:cxn ang="0">
                  <a:pos x="54" y="24"/>
                </a:cxn>
                <a:cxn ang="0">
                  <a:pos x="60" y="792"/>
                </a:cxn>
                <a:cxn ang="0">
                  <a:pos x="66" y="624"/>
                </a:cxn>
                <a:cxn ang="0">
                  <a:pos x="66" y="642"/>
                </a:cxn>
                <a:cxn ang="0">
                  <a:pos x="72" y="54"/>
                </a:cxn>
                <a:cxn ang="0">
                  <a:pos x="78" y="810"/>
                </a:cxn>
                <a:cxn ang="0">
                  <a:pos x="84" y="210"/>
                </a:cxn>
                <a:cxn ang="0">
                  <a:pos x="84" y="522"/>
                </a:cxn>
                <a:cxn ang="0">
                  <a:pos x="90" y="330"/>
                </a:cxn>
                <a:cxn ang="0">
                  <a:pos x="96" y="546"/>
                </a:cxn>
                <a:cxn ang="0">
                  <a:pos x="102" y="456"/>
                </a:cxn>
                <a:cxn ang="0">
                  <a:pos x="102" y="450"/>
                </a:cxn>
                <a:cxn ang="0">
                  <a:pos x="108" y="444"/>
                </a:cxn>
                <a:cxn ang="0">
                  <a:pos x="114" y="474"/>
                </a:cxn>
                <a:cxn ang="0">
                  <a:pos x="120" y="462"/>
                </a:cxn>
                <a:cxn ang="0">
                  <a:pos x="120" y="462"/>
                </a:cxn>
                <a:cxn ang="0">
                  <a:pos x="126" y="468"/>
                </a:cxn>
                <a:cxn ang="0">
                  <a:pos x="132" y="456"/>
                </a:cxn>
                <a:cxn ang="0">
                  <a:pos x="138" y="456"/>
                </a:cxn>
                <a:cxn ang="0">
                  <a:pos x="144" y="480"/>
                </a:cxn>
                <a:cxn ang="0">
                  <a:pos x="150" y="486"/>
                </a:cxn>
                <a:cxn ang="0">
                  <a:pos x="150" y="384"/>
                </a:cxn>
                <a:cxn ang="0">
                  <a:pos x="156" y="168"/>
                </a:cxn>
                <a:cxn ang="0">
                  <a:pos x="162" y="888"/>
                </a:cxn>
                <a:cxn ang="0">
                  <a:pos x="168" y="366"/>
                </a:cxn>
                <a:cxn ang="0">
                  <a:pos x="168" y="600"/>
                </a:cxn>
                <a:cxn ang="0">
                  <a:pos x="174" y="36"/>
                </a:cxn>
                <a:cxn ang="0">
                  <a:pos x="180" y="774"/>
                </a:cxn>
                <a:cxn ang="0">
                  <a:pos x="186" y="138"/>
                </a:cxn>
                <a:cxn ang="0">
                  <a:pos x="186" y="78"/>
                </a:cxn>
                <a:cxn ang="0">
                  <a:pos x="192" y="354"/>
                </a:cxn>
              </a:cxnLst>
              <a:rect l="0" t="0" r="r" b="b"/>
              <a:pathLst>
                <a:path w="198" h="936">
                  <a:moveTo>
                    <a:pt x="0" y="468"/>
                  </a:moveTo>
                  <a:lnTo>
                    <a:pt x="0" y="456"/>
                  </a:lnTo>
                  <a:lnTo>
                    <a:pt x="0" y="462"/>
                  </a:lnTo>
                  <a:lnTo>
                    <a:pt x="6" y="468"/>
                  </a:lnTo>
                  <a:lnTo>
                    <a:pt x="6" y="468"/>
                  </a:lnTo>
                  <a:lnTo>
                    <a:pt x="6" y="456"/>
                  </a:lnTo>
                  <a:lnTo>
                    <a:pt x="6" y="462"/>
                  </a:lnTo>
                  <a:lnTo>
                    <a:pt x="12" y="456"/>
                  </a:lnTo>
                  <a:lnTo>
                    <a:pt x="12" y="468"/>
                  </a:lnTo>
                  <a:lnTo>
                    <a:pt x="12" y="468"/>
                  </a:lnTo>
                  <a:lnTo>
                    <a:pt x="18" y="462"/>
                  </a:lnTo>
                  <a:lnTo>
                    <a:pt x="18" y="468"/>
                  </a:lnTo>
                  <a:lnTo>
                    <a:pt x="18" y="456"/>
                  </a:lnTo>
                  <a:lnTo>
                    <a:pt x="18" y="468"/>
                  </a:lnTo>
                  <a:lnTo>
                    <a:pt x="24" y="462"/>
                  </a:lnTo>
                  <a:lnTo>
                    <a:pt x="24" y="480"/>
                  </a:lnTo>
                  <a:lnTo>
                    <a:pt x="24" y="444"/>
                  </a:lnTo>
                  <a:lnTo>
                    <a:pt x="24" y="456"/>
                  </a:lnTo>
                  <a:lnTo>
                    <a:pt x="30" y="462"/>
                  </a:lnTo>
                  <a:lnTo>
                    <a:pt x="30" y="552"/>
                  </a:lnTo>
                  <a:lnTo>
                    <a:pt x="30" y="378"/>
                  </a:lnTo>
                  <a:lnTo>
                    <a:pt x="36" y="372"/>
                  </a:lnTo>
                  <a:lnTo>
                    <a:pt x="36" y="684"/>
                  </a:lnTo>
                  <a:lnTo>
                    <a:pt x="36" y="222"/>
                  </a:lnTo>
                  <a:lnTo>
                    <a:pt x="36" y="300"/>
                  </a:lnTo>
                  <a:lnTo>
                    <a:pt x="42" y="354"/>
                  </a:lnTo>
                  <a:lnTo>
                    <a:pt x="42" y="870"/>
                  </a:lnTo>
                  <a:lnTo>
                    <a:pt x="42" y="24"/>
                  </a:lnTo>
                  <a:lnTo>
                    <a:pt x="42" y="54"/>
                  </a:lnTo>
                  <a:lnTo>
                    <a:pt x="48" y="108"/>
                  </a:lnTo>
                  <a:lnTo>
                    <a:pt x="48" y="912"/>
                  </a:lnTo>
                  <a:lnTo>
                    <a:pt x="48" y="0"/>
                  </a:lnTo>
                  <a:lnTo>
                    <a:pt x="48" y="204"/>
                  </a:lnTo>
                  <a:lnTo>
                    <a:pt x="54" y="120"/>
                  </a:lnTo>
                  <a:lnTo>
                    <a:pt x="54" y="876"/>
                  </a:lnTo>
                  <a:lnTo>
                    <a:pt x="54" y="24"/>
                  </a:lnTo>
                  <a:lnTo>
                    <a:pt x="54" y="468"/>
                  </a:lnTo>
                  <a:lnTo>
                    <a:pt x="60" y="552"/>
                  </a:lnTo>
                  <a:lnTo>
                    <a:pt x="60" y="792"/>
                  </a:lnTo>
                  <a:lnTo>
                    <a:pt x="60" y="78"/>
                  </a:lnTo>
                  <a:lnTo>
                    <a:pt x="60" y="690"/>
                  </a:lnTo>
                  <a:lnTo>
                    <a:pt x="66" y="624"/>
                  </a:lnTo>
                  <a:lnTo>
                    <a:pt x="66" y="834"/>
                  </a:lnTo>
                  <a:lnTo>
                    <a:pt x="66" y="42"/>
                  </a:lnTo>
                  <a:lnTo>
                    <a:pt x="66" y="642"/>
                  </a:lnTo>
                  <a:lnTo>
                    <a:pt x="72" y="558"/>
                  </a:lnTo>
                  <a:lnTo>
                    <a:pt x="72" y="870"/>
                  </a:lnTo>
                  <a:lnTo>
                    <a:pt x="72" y="54"/>
                  </a:lnTo>
                  <a:lnTo>
                    <a:pt x="72" y="144"/>
                  </a:lnTo>
                  <a:lnTo>
                    <a:pt x="78" y="180"/>
                  </a:lnTo>
                  <a:lnTo>
                    <a:pt x="78" y="810"/>
                  </a:lnTo>
                  <a:lnTo>
                    <a:pt x="78" y="144"/>
                  </a:lnTo>
                  <a:lnTo>
                    <a:pt x="78" y="186"/>
                  </a:lnTo>
                  <a:lnTo>
                    <a:pt x="84" y="210"/>
                  </a:lnTo>
                  <a:lnTo>
                    <a:pt x="84" y="774"/>
                  </a:lnTo>
                  <a:lnTo>
                    <a:pt x="84" y="174"/>
                  </a:lnTo>
                  <a:lnTo>
                    <a:pt x="84" y="522"/>
                  </a:lnTo>
                  <a:lnTo>
                    <a:pt x="90" y="498"/>
                  </a:lnTo>
                  <a:lnTo>
                    <a:pt x="90" y="594"/>
                  </a:lnTo>
                  <a:lnTo>
                    <a:pt x="90" y="330"/>
                  </a:lnTo>
                  <a:lnTo>
                    <a:pt x="90" y="516"/>
                  </a:lnTo>
                  <a:lnTo>
                    <a:pt x="96" y="510"/>
                  </a:lnTo>
                  <a:lnTo>
                    <a:pt x="96" y="546"/>
                  </a:lnTo>
                  <a:lnTo>
                    <a:pt x="96" y="402"/>
                  </a:lnTo>
                  <a:lnTo>
                    <a:pt x="96" y="462"/>
                  </a:lnTo>
                  <a:lnTo>
                    <a:pt x="102" y="456"/>
                  </a:lnTo>
                  <a:lnTo>
                    <a:pt x="102" y="480"/>
                  </a:lnTo>
                  <a:lnTo>
                    <a:pt x="102" y="432"/>
                  </a:lnTo>
                  <a:lnTo>
                    <a:pt x="102" y="450"/>
                  </a:lnTo>
                  <a:lnTo>
                    <a:pt x="108" y="456"/>
                  </a:lnTo>
                  <a:lnTo>
                    <a:pt x="108" y="480"/>
                  </a:lnTo>
                  <a:lnTo>
                    <a:pt x="108" y="444"/>
                  </a:lnTo>
                  <a:lnTo>
                    <a:pt x="108" y="462"/>
                  </a:lnTo>
                  <a:lnTo>
                    <a:pt x="114" y="456"/>
                  </a:lnTo>
                  <a:lnTo>
                    <a:pt x="114" y="474"/>
                  </a:lnTo>
                  <a:lnTo>
                    <a:pt x="114" y="450"/>
                  </a:lnTo>
                  <a:lnTo>
                    <a:pt x="114" y="456"/>
                  </a:lnTo>
                  <a:lnTo>
                    <a:pt x="120" y="462"/>
                  </a:lnTo>
                  <a:lnTo>
                    <a:pt x="120" y="474"/>
                  </a:lnTo>
                  <a:lnTo>
                    <a:pt x="120" y="456"/>
                  </a:lnTo>
                  <a:lnTo>
                    <a:pt x="120" y="462"/>
                  </a:lnTo>
                  <a:lnTo>
                    <a:pt x="126" y="456"/>
                  </a:lnTo>
                  <a:lnTo>
                    <a:pt x="126" y="456"/>
                  </a:lnTo>
                  <a:lnTo>
                    <a:pt x="126" y="468"/>
                  </a:lnTo>
                  <a:lnTo>
                    <a:pt x="132" y="462"/>
                  </a:lnTo>
                  <a:lnTo>
                    <a:pt x="132" y="468"/>
                  </a:lnTo>
                  <a:lnTo>
                    <a:pt x="132" y="456"/>
                  </a:lnTo>
                  <a:lnTo>
                    <a:pt x="138" y="462"/>
                  </a:lnTo>
                  <a:lnTo>
                    <a:pt x="138" y="468"/>
                  </a:lnTo>
                  <a:lnTo>
                    <a:pt x="138" y="456"/>
                  </a:lnTo>
                  <a:lnTo>
                    <a:pt x="138" y="468"/>
                  </a:lnTo>
                  <a:lnTo>
                    <a:pt x="144" y="462"/>
                  </a:lnTo>
                  <a:lnTo>
                    <a:pt x="144" y="480"/>
                  </a:lnTo>
                  <a:lnTo>
                    <a:pt x="144" y="438"/>
                  </a:lnTo>
                  <a:lnTo>
                    <a:pt x="144" y="480"/>
                  </a:lnTo>
                  <a:lnTo>
                    <a:pt x="150" y="486"/>
                  </a:lnTo>
                  <a:lnTo>
                    <a:pt x="150" y="606"/>
                  </a:lnTo>
                  <a:lnTo>
                    <a:pt x="150" y="336"/>
                  </a:lnTo>
                  <a:lnTo>
                    <a:pt x="150" y="384"/>
                  </a:lnTo>
                  <a:lnTo>
                    <a:pt x="156" y="360"/>
                  </a:lnTo>
                  <a:lnTo>
                    <a:pt x="156" y="756"/>
                  </a:lnTo>
                  <a:lnTo>
                    <a:pt x="156" y="168"/>
                  </a:lnTo>
                  <a:lnTo>
                    <a:pt x="156" y="234"/>
                  </a:lnTo>
                  <a:lnTo>
                    <a:pt x="162" y="288"/>
                  </a:lnTo>
                  <a:lnTo>
                    <a:pt x="162" y="888"/>
                  </a:lnTo>
                  <a:lnTo>
                    <a:pt x="162" y="48"/>
                  </a:lnTo>
                  <a:lnTo>
                    <a:pt x="162" y="474"/>
                  </a:lnTo>
                  <a:lnTo>
                    <a:pt x="168" y="366"/>
                  </a:lnTo>
                  <a:lnTo>
                    <a:pt x="168" y="936"/>
                  </a:lnTo>
                  <a:lnTo>
                    <a:pt x="168" y="0"/>
                  </a:lnTo>
                  <a:lnTo>
                    <a:pt x="168" y="600"/>
                  </a:lnTo>
                  <a:lnTo>
                    <a:pt x="174" y="690"/>
                  </a:lnTo>
                  <a:lnTo>
                    <a:pt x="174" y="870"/>
                  </a:lnTo>
                  <a:lnTo>
                    <a:pt x="174" y="36"/>
                  </a:lnTo>
                  <a:lnTo>
                    <a:pt x="174" y="714"/>
                  </a:lnTo>
                  <a:lnTo>
                    <a:pt x="180" y="672"/>
                  </a:lnTo>
                  <a:lnTo>
                    <a:pt x="180" y="774"/>
                  </a:lnTo>
                  <a:lnTo>
                    <a:pt x="180" y="102"/>
                  </a:lnTo>
                  <a:lnTo>
                    <a:pt x="180" y="108"/>
                  </a:lnTo>
                  <a:lnTo>
                    <a:pt x="186" y="138"/>
                  </a:lnTo>
                  <a:lnTo>
                    <a:pt x="186" y="834"/>
                  </a:lnTo>
                  <a:lnTo>
                    <a:pt x="186" y="60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2" y="846"/>
                  </a:lnTo>
                  <a:lnTo>
                    <a:pt x="192" y="354"/>
                  </a:lnTo>
                  <a:lnTo>
                    <a:pt x="198" y="372"/>
                  </a:lnTo>
                  <a:lnTo>
                    <a:pt x="198" y="79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56"/>
            <p:cNvSpPr>
              <a:spLocks/>
            </p:cNvSpPr>
            <p:nvPr/>
          </p:nvSpPr>
          <p:spPr bwMode="auto">
            <a:xfrm>
              <a:off x="6759041" y="995209"/>
              <a:ext cx="264256" cy="1769595"/>
            </a:xfrm>
            <a:custGeom>
              <a:avLst/>
              <a:gdLst/>
              <a:ahLst/>
              <a:cxnLst>
                <a:cxn ang="0">
                  <a:pos x="0" y="588"/>
                </a:cxn>
                <a:cxn ang="0">
                  <a:pos x="6" y="510"/>
                </a:cxn>
                <a:cxn ang="0">
                  <a:pos x="12" y="342"/>
                </a:cxn>
                <a:cxn ang="0">
                  <a:pos x="18" y="450"/>
                </a:cxn>
                <a:cxn ang="0">
                  <a:pos x="24" y="426"/>
                </a:cxn>
                <a:cxn ang="0">
                  <a:pos x="24" y="426"/>
                </a:cxn>
                <a:cxn ang="0">
                  <a:pos x="30" y="414"/>
                </a:cxn>
                <a:cxn ang="0">
                  <a:pos x="36" y="432"/>
                </a:cxn>
                <a:cxn ang="0">
                  <a:pos x="42" y="432"/>
                </a:cxn>
                <a:cxn ang="0">
                  <a:pos x="42" y="426"/>
                </a:cxn>
                <a:cxn ang="0">
                  <a:pos x="48" y="420"/>
                </a:cxn>
                <a:cxn ang="0">
                  <a:pos x="54" y="444"/>
                </a:cxn>
                <a:cxn ang="0">
                  <a:pos x="60" y="426"/>
                </a:cxn>
                <a:cxn ang="0">
                  <a:pos x="66" y="516"/>
                </a:cxn>
                <a:cxn ang="0">
                  <a:pos x="66" y="270"/>
                </a:cxn>
                <a:cxn ang="0">
                  <a:pos x="72" y="210"/>
                </a:cxn>
                <a:cxn ang="0">
                  <a:pos x="78" y="750"/>
                </a:cxn>
                <a:cxn ang="0">
                  <a:pos x="84" y="840"/>
                </a:cxn>
                <a:cxn ang="0">
                  <a:pos x="90" y="750"/>
                </a:cxn>
                <a:cxn ang="0">
                  <a:pos x="96" y="732"/>
                </a:cxn>
                <a:cxn ang="0">
                  <a:pos x="96" y="582"/>
                </a:cxn>
                <a:cxn ang="0">
                  <a:pos x="102" y="114"/>
                </a:cxn>
                <a:cxn ang="0">
                  <a:pos x="108" y="582"/>
                </a:cxn>
                <a:cxn ang="0">
                  <a:pos x="114" y="336"/>
                </a:cxn>
                <a:cxn ang="0">
                  <a:pos x="114" y="414"/>
                </a:cxn>
                <a:cxn ang="0">
                  <a:pos x="120" y="384"/>
                </a:cxn>
                <a:cxn ang="0">
                  <a:pos x="126" y="438"/>
                </a:cxn>
                <a:cxn ang="0">
                  <a:pos x="132" y="426"/>
                </a:cxn>
                <a:cxn ang="0">
                  <a:pos x="132" y="426"/>
                </a:cxn>
                <a:cxn ang="0">
                  <a:pos x="138" y="420"/>
                </a:cxn>
                <a:cxn ang="0">
                  <a:pos x="144" y="432"/>
                </a:cxn>
                <a:cxn ang="0">
                  <a:pos x="150" y="420"/>
                </a:cxn>
                <a:cxn ang="0">
                  <a:pos x="150" y="426"/>
                </a:cxn>
                <a:cxn ang="0">
                  <a:pos x="156" y="420"/>
                </a:cxn>
                <a:cxn ang="0">
                  <a:pos x="162" y="420"/>
                </a:cxn>
                <a:cxn ang="0">
                  <a:pos x="168" y="450"/>
                </a:cxn>
                <a:cxn ang="0">
                  <a:pos x="174" y="414"/>
                </a:cxn>
                <a:cxn ang="0">
                  <a:pos x="174" y="456"/>
                </a:cxn>
                <a:cxn ang="0">
                  <a:pos x="180" y="324"/>
                </a:cxn>
                <a:cxn ang="0">
                  <a:pos x="186" y="564"/>
                </a:cxn>
                <a:cxn ang="0">
                  <a:pos x="192" y="336"/>
                </a:cxn>
                <a:cxn ang="0">
                  <a:pos x="192" y="426"/>
                </a:cxn>
              </a:cxnLst>
              <a:rect l="0" t="0" r="r" b="b"/>
              <a:pathLst>
                <a:path w="198" h="840">
                  <a:moveTo>
                    <a:pt x="0" y="756"/>
                  </a:moveTo>
                  <a:lnTo>
                    <a:pt x="0" y="96"/>
                  </a:lnTo>
                  <a:lnTo>
                    <a:pt x="0" y="588"/>
                  </a:lnTo>
                  <a:lnTo>
                    <a:pt x="6" y="594"/>
                  </a:lnTo>
                  <a:lnTo>
                    <a:pt x="6" y="282"/>
                  </a:lnTo>
                  <a:lnTo>
                    <a:pt x="6" y="510"/>
                  </a:lnTo>
                  <a:lnTo>
                    <a:pt x="12" y="504"/>
                  </a:lnTo>
                  <a:lnTo>
                    <a:pt x="12" y="504"/>
                  </a:lnTo>
                  <a:lnTo>
                    <a:pt x="12" y="342"/>
                  </a:lnTo>
                  <a:lnTo>
                    <a:pt x="12" y="450"/>
                  </a:lnTo>
                  <a:lnTo>
                    <a:pt x="18" y="444"/>
                  </a:lnTo>
                  <a:lnTo>
                    <a:pt x="18" y="450"/>
                  </a:lnTo>
                  <a:lnTo>
                    <a:pt x="18" y="408"/>
                  </a:lnTo>
                  <a:lnTo>
                    <a:pt x="18" y="420"/>
                  </a:lnTo>
                  <a:lnTo>
                    <a:pt x="24" y="426"/>
                  </a:lnTo>
                  <a:lnTo>
                    <a:pt x="24" y="444"/>
                  </a:lnTo>
                  <a:lnTo>
                    <a:pt x="24" y="408"/>
                  </a:lnTo>
                  <a:lnTo>
                    <a:pt x="24" y="426"/>
                  </a:lnTo>
                  <a:lnTo>
                    <a:pt x="30" y="432"/>
                  </a:lnTo>
                  <a:lnTo>
                    <a:pt x="30" y="438"/>
                  </a:lnTo>
                  <a:lnTo>
                    <a:pt x="30" y="414"/>
                  </a:lnTo>
                  <a:lnTo>
                    <a:pt x="30" y="426"/>
                  </a:lnTo>
                  <a:lnTo>
                    <a:pt x="36" y="432"/>
                  </a:lnTo>
                  <a:lnTo>
                    <a:pt x="36" y="432"/>
                  </a:lnTo>
                  <a:lnTo>
                    <a:pt x="36" y="420"/>
                  </a:lnTo>
                  <a:lnTo>
                    <a:pt x="36" y="426"/>
                  </a:lnTo>
                  <a:lnTo>
                    <a:pt x="42" y="432"/>
                  </a:lnTo>
                  <a:lnTo>
                    <a:pt x="42" y="432"/>
                  </a:lnTo>
                  <a:lnTo>
                    <a:pt x="42" y="420"/>
                  </a:lnTo>
                  <a:lnTo>
                    <a:pt x="42" y="426"/>
                  </a:lnTo>
                  <a:lnTo>
                    <a:pt x="48" y="432"/>
                  </a:lnTo>
                  <a:lnTo>
                    <a:pt x="48" y="432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54" y="432"/>
                  </a:lnTo>
                  <a:lnTo>
                    <a:pt x="54" y="444"/>
                  </a:lnTo>
                  <a:lnTo>
                    <a:pt x="54" y="408"/>
                  </a:lnTo>
                  <a:lnTo>
                    <a:pt x="54" y="432"/>
                  </a:lnTo>
                  <a:lnTo>
                    <a:pt x="60" y="426"/>
                  </a:lnTo>
                  <a:lnTo>
                    <a:pt x="60" y="342"/>
                  </a:lnTo>
                  <a:lnTo>
                    <a:pt x="60" y="510"/>
                  </a:lnTo>
                  <a:lnTo>
                    <a:pt x="66" y="516"/>
                  </a:lnTo>
                  <a:lnTo>
                    <a:pt x="66" y="618"/>
                  </a:lnTo>
                  <a:lnTo>
                    <a:pt x="66" y="270"/>
                  </a:lnTo>
                  <a:lnTo>
                    <a:pt x="66" y="270"/>
                  </a:lnTo>
                  <a:lnTo>
                    <a:pt x="72" y="264"/>
                  </a:lnTo>
                  <a:lnTo>
                    <a:pt x="72" y="660"/>
                  </a:lnTo>
                  <a:lnTo>
                    <a:pt x="72" y="210"/>
                  </a:lnTo>
                  <a:lnTo>
                    <a:pt x="72" y="540"/>
                  </a:lnTo>
                  <a:lnTo>
                    <a:pt x="78" y="510"/>
                  </a:lnTo>
                  <a:lnTo>
                    <a:pt x="78" y="750"/>
                  </a:lnTo>
                  <a:lnTo>
                    <a:pt x="78" y="114"/>
                  </a:lnTo>
                  <a:lnTo>
                    <a:pt x="84" y="102"/>
                  </a:lnTo>
                  <a:lnTo>
                    <a:pt x="84" y="840"/>
                  </a:lnTo>
                  <a:lnTo>
                    <a:pt x="84" y="0"/>
                  </a:lnTo>
                  <a:lnTo>
                    <a:pt x="84" y="738"/>
                  </a:lnTo>
                  <a:lnTo>
                    <a:pt x="90" y="750"/>
                  </a:lnTo>
                  <a:lnTo>
                    <a:pt x="90" y="84"/>
                  </a:lnTo>
                  <a:lnTo>
                    <a:pt x="90" y="708"/>
                  </a:lnTo>
                  <a:lnTo>
                    <a:pt x="96" y="732"/>
                  </a:lnTo>
                  <a:lnTo>
                    <a:pt x="96" y="762"/>
                  </a:lnTo>
                  <a:lnTo>
                    <a:pt x="96" y="96"/>
                  </a:lnTo>
                  <a:lnTo>
                    <a:pt x="96" y="582"/>
                  </a:lnTo>
                  <a:lnTo>
                    <a:pt x="102" y="540"/>
                  </a:lnTo>
                  <a:lnTo>
                    <a:pt x="102" y="750"/>
                  </a:lnTo>
                  <a:lnTo>
                    <a:pt x="102" y="114"/>
                  </a:lnTo>
                  <a:lnTo>
                    <a:pt x="102" y="306"/>
                  </a:lnTo>
                  <a:lnTo>
                    <a:pt x="108" y="288"/>
                  </a:lnTo>
                  <a:lnTo>
                    <a:pt x="108" y="582"/>
                  </a:lnTo>
                  <a:lnTo>
                    <a:pt x="108" y="258"/>
                  </a:lnTo>
                  <a:lnTo>
                    <a:pt x="108" y="348"/>
                  </a:lnTo>
                  <a:lnTo>
                    <a:pt x="114" y="336"/>
                  </a:lnTo>
                  <a:lnTo>
                    <a:pt x="114" y="522"/>
                  </a:lnTo>
                  <a:lnTo>
                    <a:pt x="114" y="324"/>
                  </a:lnTo>
                  <a:lnTo>
                    <a:pt x="114" y="414"/>
                  </a:lnTo>
                  <a:lnTo>
                    <a:pt x="120" y="408"/>
                  </a:lnTo>
                  <a:lnTo>
                    <a:pt x="120" y="468"/>
                  </a:lnTo>
                  <a:lnTo>
                    <a:pt x="120" y="384"/>
                  </a:lnTo>
                  <a:lnTo>
                    <a:pt x="120" y="414"/>
                  </a:lnTo>
                  <a:lnTo>
                    <a:pt x="126" y="420"/>
                  </a:lnTo>
                  <a:lnTo>
                    <a:pt x="126" y="438"/>
                  </a:lnTo>
                  <a:lnTo>
                    <a:pt x="126" y="408"/>
                  </a:lnTo>
                  <a:lnTo>
                    <a:pt x="126" y="420"/>
                  </a:lnTo>
                  <a:lnTo>
                    <a:pt x="132" y="426"/>
                  </a:lnTo>
                  <a:lnTo>
                    <a:pt x="132" y="438"/>
                  </a:lnTo>
                  <a:lnTo>
                    <a:pt x="132" y="414"/>
                  </a:lnTo>
                  <a:lnTo>
                    <a:pt x="132" y="426"/>
                  </a:lnTo>
                  <a:lnTo>
                    <a:pt x="138" y="420"/>
                  </a:lnTo>
                  <a:lnTo>
                    <a:pt x="138" y="432"/>
                  </a:lnTo>
                  <a:lnTo>
                    <a:pt x="138" y="420"/>
                  </a:lnTo>
                  <a:lnTo>
                    <a:pt x="138" y="426"/>
                  </a:lnTo>
                  <a:lnTo>
                    <a:pt x="144" y="420"/>
                  </a:lnTo>
                  <a:lnTo>
                    <a:pt x="144" y="432"/>
                  </a:lnTo>
                  <a:lnTo>
                    <a:pt x="144" y="420"/>
                  </a:lnTo>
                  <a:lnTo>
                    <a:pt x="144" y="426"/>
                  </a:lnTo>
                  <a:lnTo>
                    <a:pt x="150" y="420"/>
                  </a:lnTo>
                  <a:lnTo>
                    <a:pt x="150" y="432"/>
                  </a:lnTo>
                  <a:lnTo>
                    <a:pt x="150" y="420"/>
                  </a:lnTo>
                  <a:lnTo>
                    <a:pt x="150" y="426"/>
                  </a:lnTo>
                  <a:lnTo>
                    <a:pt x="156" y="432"/>
                  </a:lnTo>
                  <a:lnTo>
                    <a:pt x="156" y="432"/>
                  </a:lnTo>
                  <a:lnTo>
                    <a:pt x="156" y="420"/>
                  </a:lnTo>
                  <a:lnTo>
                    <a:pt x="156" y="426"/>
                  </a:lnTo>
                  <a:lnTo>
                    <a:pt x="162" y="432"/>
                  </a:lnTo>
                  <a:lnTo>
                    <a:pt x="162" y="420"/>
                  </a:lnTo>
                  <a:lnTo>
                    <a:pt x="162" y="432"/>
                  </a:lnTo>
                  <a:lnTo>
                    <a:pt x="168" y="426"/>
                  </a:lnTo>
                  <a:lnTo>
                    <a:pt x="168" y="450"/>
                  </a:lnTo>
                  <a:lnTo>
                    <a:pt x="168" y="402"/>
                  </a:lnTo>
                  <a:lnTo>
                    <a:pt x="168" y="420"/>
                  </a:lnTo>
                  <a:lnTo>
                    <a:pt x="174" y="414"/>
                  </a:lnTo>
                  <a:lnTo>
                    <a:pt x="174" y="474"/>
                  </a:lnTo>
                  <a:lnTo>
                    <a:pt x="174" y="378"/>
                  </a:lnTo>
                  <a:lnTo>
                    <a:pt x="174" y="456"/>
                  </a:lnTo>
                  <a:lnTo>
                    <a:pt x="180" y="468"/>
                  </a:lnTo>
                  <a:lnTo>
                    <a:pt x="180" y="546"/>
                  </a:lnTo>
                  <a:lnTo>
                    <a:pt x="180" y="324"/>
                  </a:lnTo>
                  <a:lnTo>
                    <a:pt x="180" y="444"/>
                  </a:lnTo>
                  <a:lnTo>
                    <a:pt x="186" y="450"/>
                  </a:lnTo>
                  <a:lnTo>
                    <a:pt x="186" y="564"/>
                  </a:lnTo>
                  <a:lnTo>
                    <a:pt x="186" y="306"/>
                  </a:lnTo>
                  <a:lnTo>
                    <a:pt x="186" y="354"/>
                  </a:lnTo>
                  <a:lnTo>
                    <a:pt x="192" y="336"/>
                  </a:lnTo>
                  <a:lnTo>
                    <a:pt x="192" y="546"/>
                  </a:lnTo>
                  <a:lnTo>
                    <a:pt x="192" y="318"/>
                  </a:lnTo>
                  <a:lnTo>
                    <a:pt x="192" y="426"/>
                  </a:lnTo>
                  <a:lnTo>
                    <a:pt x="198" y="420"/>
                  </a:lnTo>
                  <a:lnTo>
                    <a:pt x="198" y="51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457"/>
            <p:cNvSpPr>
              <a:spLocks/>
            </p:cNvSpPr>
            <p:nvPr/>
          </p:nvSpPr>
          <p:spPr bwMode="auto">
            <a:xfrm>
              <a:off x="7023297" y="1690407"/>
              <a:ext cx="520503" cy="42975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72"/>
                </a:cxn>
                <a:cxn ang="0">
                  <a:pos x="6" y="0"/>
                </a:cxn>
                <a:cxn ang="0">
                  <a:pos x="12" y="78"/>
                </a:cxn>
                <a:cxn ang="0">
                  <a:pos x="12" y="12"/>
                </a:cxn>
                <a:cxn ang="0">
                  <a:pos x="18" y="96"/>
                </a:cxn>
                <a:cxn ang="0">
                  <a:pos x="18" y="42"/>
                </a:cxn>
                <a:cxn ang="0">
                  <a:pos x="24" y="96"/>
                </a:cxn>
                <a:cxn ang="0">
                  <a:pos x="24" y="84"/>
                </a:cxn>
                <a:cxn ang="0">
                  <a:pos x="30" y="90"/>
                </a:cxn>
                <a:cxn ang="0">
                  <a:pos x="30" y="90"/>
                </a:cxn>
                <a:cxn ang="0">
                  <a:pos x="36" y="90"/>
                </a:cxn>
                <a:cxn ang="0">
                  <a:pos x="36" y="90"/>
                </a:cxn>
                <a:cxn ang="0">
                  <a:pos x="42" y="96"/>
                </a:cxn>
                <a:cxn ang="0">
                  <a:pos x="42" y="90"/>
                </a:cxn>
                <a:cxn ang="0">
                  <a:pos x="48" y="102"/>
                </a:cxn>
                <a:cxn ang="0">
                  <a:pos x="48" y="96"/>
                </a:cxn>
                <a:cxn ang="0">
                  <a:pos x="54" y="102"/>
                </a:cxn>
                <a:cxn ang="0">
                  <a:pos x="54" y="96"/>
                </a:cxn>
                <a:cxn ang="0">
                  <a:pos x="60" y="96"/>
                </a:cxn>
                <a:cxn ang="0">
                  <a:pos x="72" y="90"/>
                </a:cxn>
                <a:cxn ang="0">
                  <a:pos x="72" y="96"/>
                </a:cxn>
                <a:cxn ang="0">
                  <a:pos x="78" y="90"/>
                </a:cxn>
                <a:cxn ang="0">
                  <a:pos x="84" y="96"/>
                </a:cxn>
                <a:cxn ang="0">
                  <a:pos x="96" y="102"/>
                </a:cxn>
                <a:cxn ang="0">
                  <a:pos x="102" y="96"/>
                </a:cxn>
                <a:cxn ang="0">
                  <a:pos x="114" y="102"/>
                </a:cxn>
                <a:cxn ang="0">
                  <a:pos x="114" y="96"/>
                </a:cxn>
                <a:cxn ang="0">
                  <a:pos x="120" y="102"/>
                </a:cxn>
                <a:cxn ang="0">
                  <a:pos x="126" y="102"/>
                </a:cxn>
                <a:cxn ang="0">
                  <a:pos x="126" y="96"/>
                </a:cxn>
                <a:cxn ang="0">
                  <a:pos x="132" y="90"/>
                </a:cxn>
                <a:cxn ang="0">
                  <a:pos x="138" y="90"/>
                </a:cxn>
                <a:cxn ang="0">
                  <a:pos x="138" y="96"/>
                </a:cxn>
                <a:cxn ang="0">
                  <a:pos x="150" y="90"/>
                </a:cxn>
                <a:cxn ang="0">
                  <a:pos x="156" y="96"/>
                </a:cxn>
                <a:cxn ang="0">
                  <a:pos x="162" y="96"/>
                </a:cxn>
                <a:cxn ang="0">
                  <a:pos x="174" y="90"/>
                </a:cxn>
                <a:cxn ang="0">
                  <a:pos x="174" y="96"/>
                </a:cxn>
                <a:cxn ang="0">
                  <a:pos x="186" y="96"/>
                </a:cxn>
                <a:cxn ang="0">
                  <a:pos x="198" y="96"/>
                </a:cxn>
                <a:cxn ang="0">
                  <a:pos x="204" y="96"/>
                </a:cxn>
                <a:cxn ang="0">
                  <a:pos x="222" y="96"/>
                </a:cxn>
                <a:cxn ang="0">
                  <a:pos x="222" y="96"/>
                </a:cxn>
                <a:cxn ang="0">
                  <a:pos x="234" y="96"/>
                </a:cxn>
                <a:cxn ang="0">
                  <a:pos x="246" y="96"/>
                </a:cxn>
                <a:cxn ang="0">
                  <a:pos x="252" y="96"/>
                </a:cxn>
                <a:cxn ang="0">
                  <a:pos x="264" y="96"/>
                </a:cxn>
                <a:cxn ang="0">
                  <a:pos x="276" y="96"/>
                </a:cxn>
                <a:cxn ang="0">
                  <a:pos x="288" y="96"/>
                </a:cxn>
                <a:cxn ang="0">
                  <a:pos x="300" y="96"/>
                </a:cxn>
                <a:cxn ang="0">
                  <a:pos x="312" y="96"/>
                </a:cxn>
                <a:cxn ang="0">
                  <a:pos x="324" y="96"/>
                </a:cxn>
                <a:cxn ang="0">
                  <a:pos x="336" y="96"/>
                </a:cxn>
                <a:cxn ang="0">
                  <a:pos x="348" y="96"/>
                </a:cxn>
                <a:cxn ang="0">
                  <a:pos x="360" y="96"/>
                </a:cxn>
                <a:cxn ang="0">
                  <a:pos x="372" y="96"/>
                </a:cxn>
                <a:cxn ang="0">
                  <a:pos x="384" y="96"/>
                </a:cxn>
              </a:cxnLst>
              <a:rect l="0" t="0" r="r" b="b"/>
              <a:pathLst>
                <a:path w="390" h="204">
                  <a:moveTo>
                    <a:pt x="0" y="186"/>
                  </a:moveTo>
                  <a:lnTo>
                    <a:pt x="0" y="6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6" y="204"/>
                  </a:lnTo>
                  <a:lnTo>
                    <a:pt x="6" y="0"/>
                  </a:lnTo>
                  <a:lnTo>
                    <a:pt x="6" y="72"/>
                  </a:lnTo>
                  <a:lnTo>
                    <a:pt x="12" y="78"/>
                  </a:lnTo>
                  <a:lnTo>
                    <a:pt x="12" y="186"/>
                  </a:lnTo>
                  <a:lnTo>
                    <a:pt x="12" y="12"/>
                  </a:lnTo>
                  <a:lnTo>
                    <a:pt x="12" y="90"/>
                  </a:lnTo>
                  <a:lnTo>
                    <a:pt x="18" y="96"/>
                  </a:lnTo>
                  <a:lnTo>
                    <a:pt x="18" y="162"/>
                  </a:lnTo>
                  <a:lnTo>
                    <a:pt x="18" y="42"/>
                  </a:lnTo>
                  <a:lnTo>
                    <a:pt x="18" y="102"/>
                  </a:lnTo>
                  <a:lnTo>
                    <a:pt x="24" y="96"/>
                  </a:lnTo>
                  <a:lnTo>
                    <a:pt x="24" y="108"/>
                  </a:lnTo>
                  <a:lnTo>
                    <a:pt x="24" y="84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102"/>
                  </a:lnTo>
                  <a:lnTo>
                    <a:pt x="30" y="90"/>
                  </a:lnTo>
                  <a:lnTo>
                    <a:pt x="30" y="96"/>
                  </a:lnTo>
                  <a:lnTo>
                    <a:pt x="36" y="90"/>
                  </a:lnTo>
                  <a:lnTo>
                    <a:pt x="36" y="102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2" y="96"/>
                  </a:lnTo>
                  <a:lnTo>
                    <a:pt x="42" y="102"/>
                  </a:lnTo>
                  <a:lnTo>
                    <a:pt x="42" y="90"/>
                  </a:lnTo>
                  <a:lnTo>
                    <a:pt x="42" y="96"/>
                  </a:lnTo>
                  <a:lnTo>
                    <a:pt x="48" y="102"/>
                  </a:lnTo>
                  <a:lnTo>
                    <a:pt x="48" y="90"/>
                  </a:lnTo>
                  <a:lnTo>
                    <a:pt x="48" y="96"/>
                  </a:lnTo>
                  <a:lnTo>
                    <a:pt x="54" y="102"/>
                  </a:lnTo>
                  <a:lnTo>
                    <a:pt x="54" y="102"/>
                  </a:lnTo>
                  <a:lnTo>
                    <a:pt x="54" y="90"/>
                  </a:lnTo>
                  <a:lnTo>
                    <a:pt x="54" y="96"/>
                  </a:lnTo>
                  <a:lnTo>
                    <a:pt x="66" y="96"/>
                  </a:lnTo>
                  <a:lnTo>
                    <a:pt x="60" y="96"/>
                  </a:lnTo>
                  <a:lnTo>
                    <a:pt x="66" y="96"/>
                  </a:lnTo>
                  <a:lnTo>
                    <a:pt x="72" y="90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96"/>
                  </a:lnTo>
                  <a:lnTo>
                    <a:pt x="102" y="96"/>
                  </a:lnTo>
                  <a:lnTo>
                    <a:pt x="114" y="96"/>
                  </a:lnTo>
                  <a:lnTo>
                    <a:pt x="114" y="102"/>
                  </a:lnTo>
                  <a:lnTo>
                    <a:pt x="114" y="90"/>
                  </a:lnTo>
                  <a:lnTo>
                    <a:pt x="114" y="96"/>
                  </a:lnTo>
                  <a:lnTo>
                    <a:pt x="120" y="90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102"/>
                  </a:lnTo>
                  <a:lnTo>
                    <a:pt x="126" y="90"/>
                  </a:lnTo>
                  <a:lnTo>
                    <a:pt x="126" y="96"/>
                  </a:lnTo>
                  <a:lnTo>
                    <a:pt x="132" y="102"/>
                  </a:lnTo>
                  <a:lnTo>
                    <a:pt x="132" y="90"/>
                  </a:lnTo>
                  <a:lnTo>
                    <a:pt x="132" y="96"/>
                  </a:lnTo>
                  <a:lnTo>
                    <a:pt x="138" y="90"/>
                  </a:lnTo>
                  <a:lnTo>
                    <a:pt x="138" y="96"/>
                  </a:lnTo>
                  <a:lnTo>
                    <a:pt x="138" y="96"/>
                  </a:lnTo>
                  <a:lnTo>
                    <a:pt x="150" y="96"/>
                  </a:lnTo>
                  <a:lnTo>
                    <a:pt x="150" y="90"/>
                  </a:lnTo>
                  <a:lnTo>
                    <a:pt x="150" y="96"/>
                  </a:lnTo>
                  <a:lnTo>
                    <a:pt x="156" y="96"/>
                  </a:lnTo>
                  <a:lnTo>
                    <a:pt x="168" y="96"/>
                  </a:lnTo>
                  <a:lnTo>
                    <a:pt x="162" y="96"/>
                  </a:lnTo>
                  <a:lnTo>
                    <a:pt x="168" y="96"/>
                  </a:lnTo>
                  <a:lnTo>
                    <a:pt x="174" y="90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80" y="96"/>
                  </a:lnTo>
                  <a:lnTo>
                    <a:pt x="186" y="96"/>
                  </a:lnTo>
                  <a:lnTo>
                    <a:pt x="192" y="96"/>
                  </a:lnTo>
                  <a:lnTo>
                    <a:pt x="198" y="96"/>
                  </a:lnTo>
                  <a:lnTo>
                    <a:pt x="210" y="96"/>
                  </a:lnTo>
                  <a:lnTo>
                    <a:pt x="204" y="96"/>
                  </a:lnTo>
                  <a:lnTo>
                    <a:pt x="210" y="96"/>
                  </a:lnTo>
                  <a:lnTo>
                    <a:pt x="222" y="96"/>
                  </a:lnTo>
                  <a:lnTo>
                    <a:pt x="216" y="96"/>
                  </a:lnTo>
                  <a:lnTo>
                    <a:pt x="222" y="96"/>
                  </a:lnTo>
                  <a:lnTo>
                    <a:pt x="228" y="96"/>
                  </a:lnTo>
                  <a:lnTo>
                    <a:pt x="234" y="96"/>
                  </a:lnTo>
                  <a:lnTo>
                    <a:pt x="240" y="96"/>
                  </a:lnTo>
                  <a:lnTo>
                    <a:pt x="246" y="96"/>
                  </a:lnTo>
                  <a:lnTo>
                    <a:pt x="258" y="96"/>
                  </a:lnTo>
                  <a:lnTo>
                    <a:pt x="252" y="96"/>
                  </a:lnTo>
                  <a:lnTo>
                    <a:pt x="258" y="96"/>
                  </a:lnTo>
                  <a:lnTo>
                    <a:pt x="264" y="96"/>
                  </a:lnTo>
                  <a:lnTo>
                    <a:pt x="270" y="96"/>
                  </a:lnTo>
                  <a:lnTo>
                    <a:pt x="276" y="96"/>
                  </a:lnTo>
                  <a:lnTo>
                    <a:pt x="282" y="96"/>
                  </a:lnTo>
                  <a:lnTo>
                    <a:pt x="288" y="96"/>
                  </a:lnTo>
                  <a:lnTo>
                    <a:pt x="294" y="96"/>
                  </a:lnTo>
                  <a:lnTo>
                    <a:pt x="300" y="96"/>
                  </a:lnTo>
                  <a:lnTo>
                    <a:pt x="306" y="96"/>
                  </a:lnTo>
                  <a:lnTo>
                    <a:pt x="312" y="96"/>
                  </a:lnTo>
                  <a:lnTo>
                    <a:pt x="318" y="96"/>
                  </a:lnTo>
                  <a:lnTo>
                    <a:pt x="324" y="96"/>
                  </a:lnTo>
                  <a:lnTo>
                    <a:pt x="330" y="96"/>
                  </a:lnTo>
                  <a:lnTo>
                    <a:pt x="336" y="96"/>
                  </a:lnTo>
                  <a:lnTo>
                    <a:pt x="342" y="96"/>
                  </a:lnTo>
                  <a:lnTo>
                    <a:pt x="348" y="96"/>
                  </a:lnTo>
                  <a:lnTo>
                    <a:pt x="354" y="96"/>
                  </a:lnTo>
                  <a:lnTo>
                    <a:pt x="360" y="96"/>
                  </a:lnTo>
                  <a:lnTo>
                    <a:pt x="366" y="96"/>
                  </a:lnTo>
                  <a:lnTo>
                    <a:pt x="372" y="96"/>
                  </a:lnTo>
                  <a:lnTo>
                    <a:pt x="378" y="96"/>
                  </a:lnTo>
                  <a:lnTo>
                    <a:pt x="384" y="96"/>
                  </a:lnTo>
                  <a:lnTo>
                    <a:pt x="390" y="9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413"/>
            <p:cNvSpPr>
              <a:spLocks noChangeShapeType="1"/>
            </p:cNvSpPr>
            <p:nvPr/>
          </p:nvSpPr>
          <p:spPr bwMode="auto">
            <a:xfrm flipV="1">
              <a:off x="304800" y="3040380"/>
              <a:ext cx="1335" cy="126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403"/>
            <p:cNvSpPr>
              <a:spLocks noChangeArrowheads="1"/>
            </p:cNvSpPr>
            <p:nvPr/>
          </p:nvSpPr>
          <p:spPr bwMode="auto">
            <a:xfrm>
              <a:off x="304800" y="3200405"/>
              <a:ext cx="63014" cy="4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43000" y="3200400"/>
            <a:ext cx="6553200" cy="1011973"/>
            <a:chOff x="3400425" y="695325"/>
            <a:chExt cx="2756874" cy="410700"/>
          </a:xfrm>
        </p:grpSpPr>
        <p:sp>
          <p:nvSpPr>
            <p:cNvPr id="47" name="Line 464"/>
            <p:cNvSpPr>
              <a:spLocks noChangeShapeType="1"/>
            </p:cNvSpPr>
            <p:nvPr/>
          </p:nvSpPr>
          <p:spPr bwMode="auto">
            <a:xfrm>
              <a:off x="3412651" y="1039813"/>
              <a:ext cx="2744648" cy="3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467"/>
            <p:cNvSpPr>
              <a:spLocks noChangeShapeType="1"/>
            </p:cNvSpPr>
            <p:nvPr/>
          </p:nvSpPr>
          <p:spPr bwMode="auto">
            <a:xfrm>
              <a:off x="3412651" y="1039813"/>
              <a:ext cx="2744648" cy="3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469"/>
            <p:cNvSpPr>
              <a:spLocks noChangeShapeType="1"/>
            </p:cNvSpPr>
            <p:nvPr/>
          </p:nvSpPr>
          <p:spPr bwMode="auto">
            <a:xfrm flipV="1">
              <a:off x="3806927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71"/>
            <p:cNvSpPr>
              <a:spLocks noChangeArrowheads="1"/>
            </p:cNvSpPr>
            <p:nvPr/>
          </p:nvSpPr>
          <p:spPr bwMode="auto">
            <a:xfrm>
              <a:off x="3767649" y="1056062"/>
              <a:ext cx="43160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472"/>
            <p:cNvSpPr>
              <a:spLocks noChangeShapeType="1"/>
            </p:cNvSpPr>
            <p:nvPr/>
          </p:nvSpPr>
          <p:spPr bwMode="auto">
            <a:xfrm flipV="1">
              <a:off x="4207315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474"/>
            <p:cNvSpPr>
              <a:spLocks noChangeArrowheads="1"/>
            </p:cNvSpPr>
            <p:nvPr/>
          </p:nvSpPr>
          <p:spPr bwMode="auto">
            <a:xfrm>
              <a:off x="4158868" y="1056062"/>
              <a:ext cx="64739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475"/>
            <p:cNvSpPr>
              <a:spLocks noChangeShapeType="1"/>
            </p:cNvSpPr>
            <p:nvPr/>
          </p:nvSpPr>
          <p:spPr bwMode="auto">
            <a:xfrm flipV="1">
              <a:off x="4610760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477"/>
            <p:cNvSpPr>
              <a:spLocks noChangeArrowheads="1"/>
            </p:cNvSpPr>
            <p:nvPr/>
          </p:nvSpPr>
          <p:spPr bwMode="auto">
            <a:xfrm>
              <a:off x="4562313" y="1056062"/>
              <a:ext cx="64739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150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478"/>
            <p:cNvSpPr>
              <a:spLocks noChangeShapeType="1"/>
            </p:cNvSpPr>
            <p:nvPr/>
          </p:nvSpPr>
          <p:spPr bwMode="auto">
            <a:xfrm flipV="1">
              <a:off x="5014204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ectangle 480"/>
            <p:cNvSpPr>
              <a:spLocks noChangeArrowheads="1"/>
            </p:cNvSpPr>
            <p:nvPr/>
          </p:nvSpPr>
          <p:spPr bwMode="auto">
            <a:xfrm>
              <a:off x="4965759" y="1056062"/>
              <a:ext cx="64739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200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481"/>
            <p:cNvSpPr>
              <a:spLocks noChangeShapeType="1"/>
            </p:cNvSpPr>
            <p:nvPr/>
          </p:nvSpPr>
          <p:spPr bwMode="auto">
            <a:xfrm flipV="1">
              <a:off x="5414594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483"/>
            <p:cNvSpPr>
              <a:spLocks noChangeArrowheads="1"/>
            </p:cNvSpPr>
            <p:nvPr/>
          </p:nvSpPr>
          <p:spPr bwMode="auto">
            <a:xfrm>
              <a:off x="5366147" y="1056062"/>
              <a:ext cx="64739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Line 484"/>
            <p:cNvSpPr>
              <a:spLocks noChangeShapeType="1"/>
            </p:cNvSpPr>
            <p:nvPr/>
          </p:nvSpPr>
          <p:spPr bwMode="auto">
            <a:xfrm flipV="1">
              <a:off x="5818038" y="1021706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486"/>
            <p:cNvSpPr>
              <a:spLocks noChangeArrowheads="1"/>
            </p:cNvSpPr>
            <p:nvPr/>
          </p:nvSpPr>
          <p:spPr bwMode="auto">
            <a:xfrm>
              <a:off x="5769592" y="1056062"/>
              <a:ext cx="64739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300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506"/>
            <p:cNvSpPr>
              <a:spLocks noChangeShapeType="1"/>
            </p:cNvSpPr>
            <p:nvPr/>
          </p:nvSpPr>
          <p:spPr bwMode="auto">
            <a:xfrm>
              <a:off x="3412651" y="1039813"/>
              <a:ext cx="2744648" cy="33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Freeform 509"/>
            <p:cNvSpPr>
              <a:spLocks/>
            </p:cNvSpPr>
            <p:nvPr/>
          </p:nvSpPr>
          <p:spPr bwMode="auto">
            <a:xfrm>
              <a:off x="3412651" y="711420"/>
              <a:ext cx="1020838" cy="291716"/>
            </a:xfrm>
            <a:custGeom>
              <a:avLst/>
              <a:gdLst/>
              <a:ahLst/>
              <a:cxnLst>
                <a:cxn ang="0">
                  <a:pos x="30" y="816"/>
                </a:cxn>
                <a:cxn ang="0">
                  <a:pos x="78" y="840"/>
                </a:cxn>
                <a:cxn ang="0">
                  <a:pos x="126" y="828"/>
                </a:cxn>
                <a:cxn ang="0">
                  <a:pos x="168" y="564"/>
                </a:cxn>
                <a:cxn ang="0">
                  <a:pos x="216" y="384"/>
                </a:cxn>
                <a:cxn ang="0">
                  <a:pos x="264" y="636"/>
                </a:cxn>
                <a:cxn ang="0">
                  <a:pos x="312" y="264"/>
                </a:cxn>
                <a:cxn ang="0">
                  <a:pos x="360" y="126"/>
                </a:cxn>
                <a:cxn ang="0">
                  <a:pos x="408" y="426"/>
                </a:cxn>
                <a:cxn ang="0">
                  <a:pos x="456" y="12"/>
                </a:cxn>
                <a:cxn ang="0">
                  <a:pos x="504" y="6"/>
                </a:cxn>
                <a:cxn ang="0">
                  <a:pos x="552" y="168"/>
                </a:cxn>
                <a:cxn ang="0">
                  <a:pos x="600" y="0"/>
                </a:cxn>
                <a:cxn ang="0">
                  <a:pos x="642" y="336"/>
                </a:cxn>
                <a:cxn ang="0">
                  <a:pos x="690" y="150"/>
                </a:cxn>
                <a:cxn ang="0">
                  <a:pos x="738" y="450"/>
                </a:cxn>
                <a:cxn ang="0">
                  <a:pos x="786" y="186"/>
                </a:cxn>
                <a:cxn ang="0">
                  <a:pos x="834" y="330"/>
                </a:cxn>
                <a:cxn ang="0">
                  <a:pos x="882" y="498"/>
                </a:cxn>
                <a:cxn ang="0">
                  <a:pos x="930" y="480"/>
                </a:cxn>
                <a:cxn ang="0">
                  <a:pos x="978" y="600"/>
                </a:cxn>
                <a:cxn ang="0">
                  <a:pos x="1026" y="510"/>
                </a:cxn>
                <a:cxn ang="0">
                  <a:pos x="1074" y="342"/>
                </a:cxn>
                <a:cxn ang="0">
                  <a:pos x="1116" y="474"/>
                </a:cxn>
                <a:cxn ang="0">
                  <a:pos x="1164" y="144"/>
                </a:cxn>
                <a:cxn ang="0">
                  <a:pos x="1212" y="84"/>
                </a:cxn>
                <a:cxn ang="0">
                  <a:pos x="1260" y="18"/>
                </a:cxn>
                <a:cxn ang="0">
                  <a:pos x="1308" y="66"/>
                </a:cxn>
                <a:cxn ang="0">
                  <a:pos x="1356" y="114"/>
                </a:cxn>
                <a:cxn ang="0">
                  <a:pos x="1404" y="264"/>
                </a:cxn>
                <a:cxn ang="0">
                  <a:pos x="1452" y="348"/>
                </a:cxn>
                <a:cxn ang="0">
                  <a:pos x="1500" y="318"/>
                </a:cxn>
                <a:cxn ang="0">
                  <a:pos x="1548" y="180"/>
                </a:cxn>
                <a:cxn ang="0">
                  <a:pos x="1590" y="234"/>
                </a:cxn>
                <a:cxn ang="0">
                  <a:pos x="1638" y="390"/>
                </a:cxn>
                <a:cxn ang="0">
                  <a:pos x="1686" y="432"/>
                </a:cxn>
                <a:cxn ang="0">
                  <a:pos x="1734" y="414"/>
                </a:cxn>
                <a:cxn ang="0">
                  <a:pos x="1782" y="222"/>
                </a:cxn>
                <a:cxn ang="0">
                  <a:pos x="1830" y="54"/>
                </a:cxn>
                <a:cxn ang="0">
                  <a:pos x="1878" y="24"/>
                </a:cxn>
                <a:cxn ang="0">
                  <a:pos x="1926" y="30"/>
                </a:cxn>
                <a:cxn ang="0">
                  <a:pos x="1974" y="36"/>
                </a:cxn>
              </a:cxnLst>
              <a:rect l="0" t="0" r="r" b="b"/>
              <a:pathLst>
                <a:path w="2004" h="870">
                  <a:moveTo>
                    <a:pt x="0" y="846"/>
                  </a:moveTo>
                  <a:lnTo>
                    <a:pt x="12" y="816"/>
                  </a:lnTo>
                  <a:lnTo>
                    <a:pt x="30" y="816"/>
                  </a:lnTo>
                  <a:lnTo>
                    <a:pt x="42" y="840"/>
                  </a:lnTo>
                  <a:lnTo>
                    <a:pt x="60" y="870"/>
                  </a:lnTo>
                  <a:lnTo>
                    <a:pt x="78" y="840"/>
                  </a:lnTo>
                  <a:lnTo>
                    <a:pt x="90" y="840"/>
                  </a:lnTo>
                  <a:lnTo>
                    <a:pt x="108" y="858"/>
                  </a:lnTo>
                  <a:lnTo>
                    <a:pt x="126" y="828"/>
                  </a:lnTo>
                  <a:lnTo>
                    <a:pt x="138" y="822"/>
                  </a:lnTo>
                  <a:lnTo>
                    <a:pt x="156" y="816"/>
                  </a:lnTo>
                  <a:lnTo>
                    <a:pt x="168" y="564"/>
                  </a:lnTo>
                  <a:lnTo>
                    <a:pt x="186" y="540"/>
                  </a:lnTo>
                  <a:lnTo>
                    <a:pt x="204" y="474"/>
                  </a:lnTo>
                  <a:lnTo>
                    <a:pt x="216" y="384"/>
                  </a:lnTo>
                  <a:lnTo>
                    <a:pt x="234" y="582"/>
                  </a:lnTo>
                  <a:lnTo>
                    <a:pt x="252" y="600"/>
                  </a:lnTo>
                  <a:lnTo>
                    <a:pt x="264" y="636"/>
                  </a:lnTo>
                  <a:lnTo>
                    <a:pt x="282" y="672"/>
                  </a:lnTo>
                  <a:lnTo>
                    <a:pt x="300" y="564"/>
                  </a:lnTo>
                  <a:lnTo>
                    <a:pt x="312" y="264"/>
                  </a:lnTo>
                  <a:lnTo>
                    <a:pt x="330" y="90"/>
                  </a:lnTo>
                  <a:lnTo>
                    <a:pt x="342" y="156"/>
                  </a:lnTo>
                  <a:lnTo>
                    <a:pt x="360" y="126"/>
                  </a:lnTo>
                  <a:lnTo>
                    <a:pt x="378" y="0"/>
                  </a:lnTo>
                  <a:lnTo>
                    <a:pt x="390" y="222"/>
                  </a:lnTo>
                  <a:lnTo>
                    <a:pt x="408" y="426"/>
                  </a:lnTo>
                  <a:lnTo>
                    <a:pt x="426" y="288"/>
                  </a:lnTo>
                  <a:lnTo>
                    <a:pt x="438" y="126"/>
                  </a:lnTo>
                  <a:lnTo>
                    <a:pt x="456" y="12"/>
                  </a:lnTo>
                  <a:lnTo>
                    <a:pt x="474" y="84"/>
                  </a:lnTo>
                  <a:lnTo>
                    <a:pt x="486" y="108"/>
                  </a:lnTo>
                  <a:lnTo>
                    <a:pt x="504" y="6"/>
                  </a:lnTo>
                  <a:lnTo>
                    <a:pt x="516" y="204"/>
                  </a:lnTo>
                  <a:lnTo>
                    <a:pt x="534" y="402"/>
                  </a:lnTo>
                  <a:lnTo>
                    <a:pt x="552" y="168"/>
                  </a:lnTo>
                  <a:lnTo>
                    <a:pt x="564" y="6"/>
                  </a:lnTo>
                  <a:lnTo>
                    <a:pt x="582" y="108"/>
                  </a:lnTo>
                  <a:lnTo>
                    <a:pt x="600" y="0"/>
                  </a:lnTo>
                  <a:lnTo>
                    <a:pt x="612" y="90"/>
                  </a:lnTo>
                  <a:lnTo>
                    <a:pt x="630" y="186"/>
                  </a:lnTo>
                  <a:lnTo>
                    <a:pt x="642" y="336"/>
                  </a:lnTo>
                  <a:lnTo>
                    <a:pt x="660" y="258"/>
                  </a:lnTo>
                  <a:lnTo>
                    <a:pt x="678" y="12"/>
                  </a:lnTo>
                  <a:lnTo>
                    <a:pt x="690" y="150"/>
                  </a:lnTo>
                  <a:lnTo>
                    <a:pt x="708" y="48"/>
                  </a:lnTo>
                  <a:lnTo>
                    <a:pt x="726" y="84"/>
                  </a:lnTo>
                  <a:lnTo>
                    <a:pt x="738" y="450"/>
                  </a:lnTo>
                  <a:lnTo>
                    <a:pt x="756" y="468"/>
                  </a:lnTo>
                  <a:lnTo>
                    <a:pt x="774" y="330"/>
                  </a:lnTo>
                  <a:lnTo>
                    <a:pt x="786" y="186"/>
                  </a:lnTo>
                  <a:lnTo>
                    <a:pt x="804" y="108"/>
                  </a:lnTo>
                  <a:lnTo>
                    <a:pt x="816" y="258"/>
                  </a:lnTo>
                  <a:lnTo>
                    <a:pt x="834" y="330"/>
                  </a:lnTo>
                  <a:lnTo>
                    <a:pt x="852" y="504"/>
                  </a:lnTo>
                  <a:lnTo>
                    <a:pt x="864" y="546"/>
                  </a:lnTo>
                  <a:lnTo>
                    <a:pt x="882" y="498"/>
                  </a:lnTo>
                  <a:lnTo>
                    <a:pt x="900" y="486"/>
                  </a:lnTo>
                  <a:lnTo>
                    <a:pt x="912" y="534"/>
                  </a:lnTo>
                  <a:lnTo>
                    <a:pt x="930" y="480"/>
                  </a:lnTo>
                  <a:lnTo>
                    <a:pt x="948" y="564"/>
                  </a:lnTo>
                  <a:lnTo>
                    <a:pt x="960" y="540"/>
                  </a:lnTo>
                  <a:lnTo>
                    <a:pt x="978" y="600"/>
                  </a:lnTo>
                  <a:lnTo>
                    <a:pt x="990" y="546"/>
                  </a:lnTo>
                  <a:lnTo>
                    <a:pt x="1008" y="612"/>
                  </a:lnTo>
                  <a:lnTo>
                    <a:pt x="1026" y="510"/>
                  </a:lnTo>
                  <a:lnTo>
                    <a:pt x="1038" y="558"/>
                  </a:lnTo>
                  <a:lnTo>
                    <a:pt x="1056" y="414"/>
                  </a:lnTo>
                  <a:lnTo>
                    <a:pt x="1074" y="342"/>
                  </a:lnTo>
                  <a:lnTo>
                    <a:pt x="1086" y="468"/>
                  </a:lnTo>
                  <a:lnTo>
                    <a:pt x="1104" y="462"/>
                  </a:lnTo>
                  <a:lnTo>
                    <a:pt x="1116" y="474"/>
                  </a:lnTo>
                  <a:lnTo>
                    <a:pt x="1134" y="354"/>
                  </a:lnTo>
                  <a:lnTo>
                    <a:pt x="1152" y="210"/>
                  </a:lnTo>
                  <a:lnTo>
                    <a:pt x="1164" y="144"/>
                  </a:lnTo>
                  <a:lnTo>
                    <a:pt x="1182" y="114"/>
                  </a:lnTo>
                  <a:lnTo>
                    <a:pt x="1200" y="60"/>
                  </a:lnTo>
                  <a:lnTo>
                    <a:pt x="1212" y="84"/>
                  </a:lnTo>
                  <a:lnTo>
                    <a:pt x="1230" y="24"/>
                  </a:lnTo>
                  <a:lnTo>
                    <a:pt x="1248" y="36"/>
                  </a:lnTo>
                  <a:lnTo>
                    <a:pt x="1260" y="18"/>
                  </a:lnTo>
                  <a:lnTo>
                    <a:pt x="1278" y="24"/>
                  </a:lnTo>
                  <a:lnTo>
                    <a:pt x="1290" y="18"/>
                  </a:lnTo>
                  <a:lnTo>
                    <a:pt x="1308" y="66"/>
                  </a:lnTo>
                  <a:lnTo>
                    <a:pt x="1326" y="18"/>
                  </a:lnTo>
                  <a:lnTo>
                    <a:pt x="1338" y="36"/>
                  </a:lnTo>
                  <a:lnTo>
                    <a:pt x="1356" y="114"/>
                  </a:lnTo>
                  <a:lnTo>
                    <a:pt x="1374" y="168"/>
                  </a:lnTo>
                  <a:lnTo>
                    <a:pt x="1386" y="234"/>
                  </a:lnTo>
                  <a:lnTo>
                    <a:pt x="1404" y="264"/>
                  </a:lnTo>
                  <a:lnTo>
                    <a:pt x="1422" y="306"/>
                  </a:lnTo>
                  <a:lnTo>
                    <a:pt x="1434" y="312"/>
                  </a:lnTo>
                  <a:lnTo>
                    <a:pt x="1452" y="348"/>
                  </a:lnTo>
                  <a:lnTo>
                    <a:pt x="1464" y="312"/>
                  </a:lnTo>
                  <a:lnTo>
                    <a:pt x="1482" y="384"/>
                  </a:lnTo>
                  <a:lnTo>
                    <a:pt x="1500" y="318"/>
                  </a:lnTo>
                  <a:lnTo>
                    <a:pt x="1512" y="198"/>
                  </a:lnTo>
                  <a:lnTo>
                    <a:pt x="1530" y="240"/>
                  </a:lnTo>
                  <a:lnTo>
                    <a:pt x="1548" y="180"/>
                  </a:lnTo>
                  <a:lnTo>
                    <a:pt x="1560" y="174"/>
                  </a:lnTo>
                  <a:lnTo>
                    <a:pt x="1578" y="222"/>
                  </a:lnTo>
                  <a:lnTo>
                    <a:pt x="1590" y="234"/>
                  </a:lnTo>
                  <a:lnTo>
                    <a:pt x="1608" y="354"/>
                  </a:lnTo>
                  <a:lnTo>
                    <a:pt x="1626" y="390"/>
                  </a:lnTo>
                  <a:lnTo>
                    <a:pt x="1638" y="390"/>
                  </a:lnTo>
                  <a:lnTo>
                    <a:pt x="1656" y="402"/>
                  </a:lnTo>
                  <a:lnTo>
                    <a:pt x="1674" y="432"/>
                  </a:lnTo>
                  <a:lnTo>
                    <a:pt x="1686" y="432"/>
                  </a:lnTo>
                  <a:lnTo>
                    <a:pt x="1704" y="414"/>
                  </a:lnTo>
                  <a:lnTo>
                    <a:pt x="1722" y="414"/>
                  </a:lnTo>
                  <a:lnTo>
                    <a:pt x="1734" y="414"/>
                  </a:lnTo>
                  <a:lnTo>
                    <a:pt x="1752" y="438"/>
                  </a:lnTo>
                  <a:lnTo>
                    <a:pt x="1764" y="420"/>
                  </a:lnTo>
                  <a:lnTo>
                    <a:pt x="1782" y="222"/>
                  </a:lnTo>
                  <a:lnTo>
                    <a:pt x="1800" y="132"/>
                  </a:lnTo>
                  <a:lnTo>
                    <a:pt x="1812" y="120"/>
                  </a:lnTo>
                  <a:lnTo>
                    <a:pt x="1830" y="54"/>
                  </a:lnTo>
                  <a:lnTo>
                    <a:pt x="1848" y="72"/>
                  </a:lnTo>
                  <a:lnTo>
                    <a:pt x="1860" y="24"/>
                  </a:lnTo>
                  <a:lnTo>
                    <a:pt x="1878" y="24"/>
                  </a:lnTo>
                  <a:lnTo>
                    <a:pt x="1896" y="72"/>
                  </a:lnTo>
                  <a:lnTo>
                    <a:pt x="1908" y="60"/>
                  </a:lnTo>
                  <a:lnTo>
                    <a:pt x="1926" y="30"/>
                  </a:lnTo>
                  <a:lnTo>
                    <a:pt x="1938" y="42"/>
                  </a:lnTo>
                  <a:lnTo>
                    <a:pt x="1956" y="72"/>
                  </a:lnTo>
                  <a:lnTo>
                    <a:pt x="1974" y="36"/>
                  </a:lnTo>
                  <a:lnTo>
                    <a:pt x="1986" y="60"/>
                  </a:lnTo>
                  <a:lnTo>
                    <a:pt x="2004" y="114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Freeform 510"/>
            <p:cNvSpPr>
              <a:spLocks/>
            </p:cNvSpPr>
            <p:nvPr/>
          </p:nvSpPr>
          <p:spPr bwMode="auto">
            <a:xfrm>
              <a:off x="4433489" y="697337"/>
              <a:ext cx="1020838" cy="299763"/>
            </a:xfrm>
            <a:custGeom>
              <a:avLst/>
              <a:gdLst/>
              <a:ahLst/>
              <a:cxnLst>
                <a:cxn ang="0">
                  <a:pos x="30" y="516"/>
                </a:cxn>
                <a:cxn ang="0">
                  <a:pos x="78" y="876"/>
                </a:cxn>
                <a:cxn ang="0">
                  <a:pos x="126" y="804"/>
                </a:cxn>
                <a:cxn ang="0">
                  <a:pos x="174" y="810"/>
                </a:cxn>
                <a:cxn ang="0">
                  <a:pos x="222" y="846"/>
                </a:cxn>
                <a:cxn ang="0">
                  <a:pos x="270" y="630"/>
                </a:cxn>
                <a:cxn ang="0">
                  <a:pos x="318" y="552"/>
                </a:cxn>
                <a:cxn ang="0">
                  <a:pos x="366" y="690"/>
                </a:cxn>
                <a:cxn ang="0">
                  <a:pos x="408" y="540"/>
                </a:cxn>
                <a:cxn ang="0">
                  <a:pos x="456" y="192"/>
                </a:cxn>
                <a:cxn ang="0">
                  <a:pos x="504" y="288"/>
                </a:cxn>
                <a:cxn ang="0">
                  <a:pos x="552" y="72"/>
                </a:cxn>
                <a:cxn ang="0">
                  <a:pos x="600" y="72"/>
                </a:cxn>
                <a:cxn ang="0">
                  <a:pos x="648" y="456"/>
                </a:cxn>
                <a:cxn ang="0">
                  <a:pos x="696" y="156"/>
                </a:cxn>
                <a:cxn ang="0">
                  <a:pos x="744" y="198"/>
                </a:cxn>
                <a:cxn ang="0">
                  <a:pos x="792" y="54"/>
                </a:cxn>
                <a:cxn ang="0">
                  <a:pos x="840" y="102"/>
                </a:cxn>
                <a:cxn ang="0">
                  <a:pos x="882" y="324"/>
                </a:cxn>
                <a:cxn ang="0">
                  <a:pos x="930" y="126"/>
                </a:cxn>
                <a:cxn ang="0">
                  <a:pos x="978" y="588"/>
                </a:cxn>
                <a:cxn ang="0">
                  <a:pos x="1026" y="582"/>
                </a:cxn>
                <a:cxn ang="0">
                  <a:pos x="1074" y="636"/>
                </a:cxn>
                <a:cxn ang="0">
                  <a:pos x="1122" y="630"/>
                </a:cxn>
                <a:cxn ang="0">
                  <a:pos x="1170" y="612"/>
                </a:cxn>
                <a:cxn ang="0">
                  <a:pos x="1218" y="492"/>
                </a:cxn>
                <a:cxn ang="0">
                  <a:pos x="1266" y="312"/>
                </a:cxn>
                <a:cxn ang="0">
                  <a:pos x="1314" y="108"/>
                </a:cxn>
                <a:cxn ang="0">
                  <a:pos x="1356" y="84"/>
                </a:cxn>
                <a:cxn ang="0">
                  <a:pos x="1404" y="132"/>
                </a:cxn>
                <a:cxn ang="0">
                  <a:pos x="1452" y="126"/>
                </a:cxn>
                <a:cxn ang="0">
                  <a:pos x="1500" y="276"/>
                </a:cxn>
                <a:cxn ang="0">
                  <a:pos x="1548" y="318"/>
                </a:cxn>
                <a:cxn ang="0">
                  <a:pos x="1596" y="354"/>
                </a:cxn>
                <a:cxn ang="0">
                  <a:pos x="1644" y="342"/>
                </a:cxn>
                <a:cxn ang="0">
                  <a:pos x="1692" y="228"/>
                </a:cxn>
                <a:cxn ang="0">
                  <a:pos x="1740" y="270"/>
                </a:cxn>
                <a:cxn ang="0">
                  <a:pos x="1788" y="432"/>
                </a:cxn>
                <a:cxn ang="0">
                  <a:pos x="1830" y="426"/>
                </a:cxn>
                <a:cxn ang="0">
                  <a:pos x="1878" y="486"/>
                </a:cxn>
                <a:cxn ang="0">
                  <a:pos x="1926" y="90"/>
                </a:cxn>
                <a:cxn ang="0">
                  <a:pos x="1974" y="72"/>
                </a:cxn>
              </a:cxnLst>
              <a:rect l="0" t="0" r="r" b="b"/>
              <a:pathLst>
                <a:path w="2004" h="894">
                  <a:moveTo>
                    <a:pt x="0" y="156"/>
                  </a:moveTo>
                  <a:lnTo>
                    <a:pt x="18" y="192"/>
                  </a:lnTo>
                  <a:lnTo>
                    <a:pt x="30" y="516"/>
                  </a:lnTo>
                  <a:lnTo>
                    <a:pt x="48" y="888"/>
                  </a:lnTo>
                  <a:lnTo>
                    <a:pt x="60" y="894"/>
                  </a:lnTo>
                  <a:lnTo>
                    <a:pt x="78" y="876"/>
                  </a:lnTo>
                  <a:lnTo>
                    <a:pt x="96" y="864"/>
                  </a:lnTo>
                  <a:lnTo>
                    <a:pt x="108" y="864"/>
                  </a:lnTo>
                  <a:lnTo>
                    <a:pt x="126" y="804"/>
                  </a:lnTo>
                  <a:lnTo>
                    <a:pt x="144" y="792"/>
                  </a:lnTo>
                  <a:lnTo>
                    <a:pt x="156" y="816"/>
                  </a:lnTo>
                  <a:lnTo>
                    <a:pt x="174" y="810"/>
                  </a:lnTo>
                  <a:lnTo>
                    <a:pt x="192" y="792"/>
                  </a:lnTo>
                  <a:lnTo>
                    <a:pt x="204" y="810"/>
                  </a:lnTo>
                  <a:lnTo>
                    <a:pt x="222" y="846"/>
                  </a:lnTo>
                  <a:lnTo>
                    <a:pt x="234" y="864"/>
                  </a:lnTo>
                  <a:lnTo>
                    <a:pt x="252" y="822"/>
                  </a:lnTo>
                  <a:lnTo>
                    <a:pt x="270" y="630"/>
                  </a:lnTo>
                  <a:lnTo>
                    <a:pt x="282" y="516"/>
                  </a:lnTo>
                  <a:lnTo>
                    <a:pt x="300" y="540"/>
                  </a:lnTo>
                  <a:lnTo>
                    <a:pt x="318" y="552"/>
                  </a:lnTo>
                  <a:lnTo>
                    <a:pt x="330" y="636"/>
                  </a:lnTo>
                  <a:lnTo>
                    <a:pt x="348" y="648"/>
                  </a:lnTo>
                  <a:lnTo>
                    <a:pt x="366" y="690"/>
                  </a:lnTo>
                  <a:lnTo>
                    <a:pt x="378" y="732"/>
                  </a:lnTo>
                  <a:lnTo>
                    <a:pt x="396" y="756"/>
                  </a:lnTo>
                  <a:lnTo>
                    <a:pt x="408" y="540"/>
                  </a:lnTo>
                  <a:lnTo>
                    <a:pt x="426" y="228"/>
                  </a:lnTo>
                  <a:lnTo>
                    <a:pt x="444" y="240"/>
                  </a:lnTo>
                  <a:lnTo>
                    <a:pt x="456" y="192"/>
                  </a:lnTo>
                  <a:lnTo>
                    <a:pt x="474" y="204"/>
                  </a:lnTo>
                  <a:lnTo>
                    <a:pt x="492" y="42"/>
                  </a:lnTo>
                  <a:lnTo>
                    <a:pt x="504" y="288"/>
                  </a:lnTo>
                  <a:lnTo>
                    <a:pt x="522" y="516"/>
                  </a:lnTo>
                  <a:lnTo>
                    <a:pt x="534" y="270"/>
                  </a:lnTo>
                  <a:lnTo>
                    <a:pt x="552" y="72"/>
                  </a:lnTo>
                  <a:lnTo>
                    <a:pt x="570" y="60"/>
                  </a:lnTo>
                  <a:lnTo>
                    <a:pt x="582" y="198"/>
                  </a:lnTo>
                  <a:lnTo>
                    <a:pt x="600" y="72"/>
                  </a:lnTo>
                  <a:lnTo>
                    <a:pt x="618" y="84"/>
                  </a:lnTo>
                  <a:lnTo>
                    <a:pt x="630" y="312"/>
                  </a:lnTo>
                  <a:lnTo>
                    <a:pt x="648" y="456"/>
                  </a:lnTo>
                  <a:lnTo>
                    <a:pt x="666" y="120"/>
                  </a:lnTo>
                  <a:lnTo>
                    <a:pt x="678" y="72"/>
                  </a:lnTo>
                  <a:lnTo>
                    <a:pt x="696" y="156"/>
                  </a:lnTo>
                  <a:lnTo>
                    <a:pt x="708" y="42"/>
                  </a:lnTo>
                  <a:lnTo>
                    <a:pt x="726" y="0"/>
                  </a:lnTo>
                  <a:lnTo>
                    <a:pt x="744" y="198"/>
                  </a:lnTo>
                  <a:lnTo>
                    <a:pt x="756" y="402"/>
                  </a:lnTo>
                  <a:lnTo>
                    <a:pt x="774" y="216"/>
                  </a:lnTo>
                  <a:lnTo>
                    <a:pt x="792" y="54"/>
                  </a:lnTo>
                  <a:lnTo>
                    <a:pt x="804" y="174"/>
                  </a:lnTo>
                  <a:lnTo>
                    <a:pt x="822" y="36"/>
                  </a:lnTo>
                  <a:lnTo>
                    <a:pt x="840" y="102"/>
                  </a:lnTo>
                  <a:lnTo>
                    <a:pt x="852" y="420"/>
                  </a:lnTo>
                  <a:lnTo>
                    <a:pt x="870" y="480"/>
                  </a:lnTo>
                  <a:lnTo>
                    <a:pt x="882" y="324"/>
                  </a:lnTo>
                  <a:lnTo>
                    <a:pt x="900" y="234"/>
                  </a:lnTo>
                  <a:lnTo>
                    <a:pt x="918" y="180"/>
                  </a:lnTo>
                  <a:lnTo>
                    <a:pt x="930" y="126"/>
                  </a:lnTo>
                  <a:lnTo>
                    <a:pt x="948" y="372"/>
                  </a:lnTo>
                  <a:lnTo>
                    <a:pt x="966" y="576"/>
                  </a:lnTo>
                  <a:lnTo>
                    <a:pt x="978" y="588"/>
                  </a:lnTo>
                  <a:lnTo>
                    <a:pt x="996" y="582"/>
                  </a:lnTo>
                  <a:lnTo>
                    <a:pt x="1008" y="606"/>
                  </a:lnTo>
                  <a:lnTo>
                    <a:pt x="1026" y="582"/>
                  </a:lnTo>
                  <a:lnTo>
                    <a:pt x="1044" y="618"/>
                  </a:lnTo>
                  <a:lnTo>
                    <a:pt x="1056" y="612"/>
                  </a:lnTo>
                  <a:lnTo>
                    <a:pt x="1074" y="636"/>
                  </a:lnTo>
                  <a:lnTo>
                    <a:pt x="1092" y="576"/>
                  </a:lnTo>
                  <a:lnTo>
                    <a:pt x="1104" y="642"/>
                  </a:lnTo>
                  <a:lnTo>
                    <a:pt x="1122" y="630"/>
                  </a:lnTo>
                  <a:lnTo>
                    <a:pt x="1140" y="594"/>
                  </a:lnTo>
                  <a:lnTo>
                    <a:pt x="1152" y="618"/>
                  </a:lnTo>
                  <a:lnTo>
                    <a:pt x="1170" y="612"/>
                  </a:lnTo>
                  <a:lnTo>
                    <a:pt x="1182" y="546"/>
                  </a:lnTo>
                  <a:lnTo>
                    <a:pt x="1200" y="444"/>
                  </a:lnTo>
                  <a:lnTo>
                    <a:pt x="1218" y="492"/>
                  </a:lnTo>
                  <a:lnTo>
                    <a:pt x="1230" y="450"/>
                  </a:lnTo>
                  <a:lnTo>
                    <a:pt x="1248" y="414"/>
                  </a:lnTo>
                  <a:lnTo>
                    <a:pt x="1266" y="312"/>
                  </a:lnTo>
                  <a:lnTo>
                    <a:pt x="1278" y="180"/>
                  </a:lnTo>
                  <a:lnTo>
                    <a:pt x="1296" y="150"/>
                  </a:lnTo>
                  <a:lnTo>
                    <a:pt x="1314" y="108"/>
                  </a:lnTo>
                  <a:lnTo>
                    <a:pt x="1326" y="60"/>
                  </a:lnTo>
                  <a:lnTo>
                    <a:pt x="1344" y="96"/>
                  </a:lnTo>
                  <a:lnTo>
                    <a:pt x="1356" y="84"/>
                  </a:lnTo>
                  <a:lnTo>
                    <a:pt x="1374" y="78"/>
                  </a:lnTo>
                  <a:lnTo>
                    <a:pt x="1392" y="72"/>
                  </a:lnTo>
                  <a:lnTo>
                    <a:pt x="1404" y="132"/>
                  </a:lnTo>
                  <a:lnTo>
                    <a:pt x="1422" y="78"/>
                  </a:lnTo>
                  <a:lnTo>
                    <a:pt x="1440" y="48"/>
                  </a:lnTo>
                  <a:lnTo>
                    <a:pt x="1452" y="126"/>
                  </a:lnTo>
                  <a:lnTo>
                    <a:pt x="1470" y="102"/>
                  </a:lnTo>
                  <a:lnTo>
                    <a:pt x="1482" y="84"/>
                  </a:lnTo>
                  <a:lnTo>
                    <a:pt x="1500" y="276"/>
                  </a:lnTo>
                  <a:lnTo>
                    <a:pt x="1518" y="312"/>
                  </a:lnTo>
                  <a:lnTo>
                    <a:pt x="1530" y="294"/>
                  </a:lnTo>
                  <a:lnTo>
                    <a:pt x="1548" y="318"/>
                  </a:lnTo>
                  <a:lnTo>
                    <a:pt x="1566" y="348"/>
                  </a:lnTo>
                  <a:lnTo>
                    <a:pt x="1578" y="312"/>
                  </a:lnTo>
                  <a:lnTo>
                    <a:pt x="1596" y="354"/>
                  </a:lnTo>
                  <a:lnTo>
                    <a:pt x="1614" y="408"/>
                  </a:lnTo>
                  <a:lnTo>
                    <a:pt x="1626" y="384"/>
                  </a:lnTo>
                  <a:lnTo>
                    <a:pt x="1644" y="342"/>
                  </a:lnTo>
                  <a:lnTo>
                    <a:pt x="1656" y="264"/>
                  </a:lnTo>
                  <a:lnTo>
                    <a:pt x="1674" y="240"/>
                  </a:lnTo>
                  <a:lnTo>
                    <a:pt x="1692" y="228"/>
                  </a:lnTo>
                  <a:lnTo>
                    <a:pt x="1704" y="210"/>
                  </a:lnTo>
                  <a:lnTo>
                    <a:pt x="1722" y="264"/>
                  </a:lnTo>
                  <a:lnTo>
                    <a:pt x="1740" y="270"/>
                  </a:lnTo>
                  <a:lnTo>
                    <a:pt x="1752" y="360"/>
                  </a:lnTo>
                  <a:lnTo>
                    <a:pt x="1770" y="414"/>
                  </a:lnTo>
                  <a:lnTo>
                    <a:pt x="1788" y="432"/>
                  </a:lnTo>
                  <a:lnTo>
                    <a:pt x="1800" y="432"/>
                  </a:lnTo>
                  <a:lnTo>
                    <a:pt x="1818" y="450"/>
                  </a:lnTo>
                  <a:lnTo>
                    <a:pt x="1830" y="426"/>
                  </a:lnTo>
                  <a:lnTo>
                    <a:pt x="1848" y="438"/>
                  </a:lnTo>
                  <a:lnTo>
                    <a:pt x="1866" y="498"/>
                  </a:lnTo>
                  <a:lnTo>
                    <a:pt x="1878" y="486"/>
                  </a:lnTo>
                  <a:lnTo>
                    <a:pt x="1896" y="414"/>
                  </a:lnTo>
                  <a:lnTo>
                    <a:pt x="1914" y="216"/>
                  </a:lnTo>
                  <a:lnTo>
                    <a:pt x="1926" y="90"/>
                  </a:lnTo>
                  <a:lnTo>
                    <a:pt x="1944" y="120"/>
                  </a:lnTo>
                  <a:lnTo>
                    <a:pt x="1956" y="60"/>
                  </a:lnTo>
                  <a:lnTo>
                    <a:pt x="1974" y="72"/>
                  </a:lnTo>
                  <a:lnTo>
                    <a:pt x="1992" y="126"/>
                  </a:lnTo>
                  <a:lnTo>
                    <a:pt x="2004" y="102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Freeform 511"/>
            <p:cNvSpPr>
              <a:spLocks/>
            </p:cNvSpPr>
            <p:nvPr/>
          </p:nvSpPr>
          <p:spPr bwMode="auto">
            <a:xfrm>
              <a:off x="5454326" y="695325"/>
              <a:ext cx="702973" cy="319880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8" y="78"/>
                </a:cxn>
                <a:cxn ang="0">
                  <a:pos x="84" y="78"/>
                </a:cxn>
                <a:cxn ang="0">
                  <a:pos x="114" y="150"/>
                </a:cxn>
                <a:cxn ang="0">
                  <a:pos x="144" y="174"/>
                </a:cxn>
                <a:cxn ang="0">
                  <a:pos x="174" y="918"/>
                </a:cxn>
                <a:cxn ang="0">
                  <a:pos x="210" y="930"/>
                </a:cxn>
                <a:cxn ang="0">
                  <a:pos x="240" y="912"/>
                </a:cxn>
                <a:cxn ang="0">
                  <a:pos x="270" y="912"/>
                </a:cxn>
                <a:cxn ang="0">
                  <a:pos x="300" y="936"/>
                </a:cxn>
                <a:cxn ang="0">
                  <a:pos x="336" y="954"/>
                </a:cxn>
                <a:cxn ang="0">
                  <a:pos x="366" y="876"/>
                </a:cxn>
                <a:cxn ang="0">
                  <a:pos x="396" y="474"/>
                </a:cxn>
                <a:cxn ang="0">
                  <a:pos x="426" y="426"/>
                </a:cxn>
                <a:cxn ang="0">
                  <a:pos x="462" y="612"/>
                </a:cxn>
                <a:cxn ang="0">
                  <a:pos x="492" y="690"/>
                </a:cxn>
                <a:cxn ang="0">
                  <a:pos x="522" y="144"/>
                </a:cxn>
                <a:cxn ang="0">
                  <a:pos x="558" y="168"/>
                </a:cxn>
                <a:cxn ang="0">
                  <a:pos x="588" y="144"/>
                </a:cxn>
                <a:cxn ang="0">
                  <a:pos x="618" y="480"/>
                </a:cxn>
                <a:cxn ang="0">
                  <a:pos x="648" y="168"/>
                </a:cxn>
                <a:cxn ang="0">
                  <a:pos x="684" y="108"/>
                </a:cxn>
                <a:cxn ang="0">
                  <a:pos x="714" y="66"/>
                </a:cxn>
                <a:cxn ang="0">
                  <a:pos x="744" y="456"/>
                </a:cxn>
                <a:cxn ang="0">
                  <a:pos x="774" y="156"/>
                </a:cxn>
                <a:cxn ang="0">
                  <a:pos x="810" y="48"/>
                </a:cxn>
                <a:cxn ang="0">
                  <a:pos x="840" y="114"/>
                </a:cxn>
                <a:cxn ang="0">
                  <a:pos x="870" y="168"/>
                </a:cxn>
                <a:cxn ang="0">
                  <a:pos x="900" y="102"/>
                </a:cxn>
                <a:cxn ang="0">
                  <a:pos x="936" y="18"/>
                </a:cxn>
                <a:cxn ang="0">
                  <a:pos x="966" y="486"/>
                </a:cxn>
                <a:cxn ang="0">
                  <a:pos x="996" y="210"/>
                </a:cxn>
                <a:cxn ang="0">
                  <a:pos x="1032" y="168"/>
                </a:cxn>
                <a:cxn ang="0">
                  <a:pos x="1062" y="564"/>
                </a:cxn>
                <a:cxn ang="0">
                  <a:pos x="1092" y="606"/>
                </a:cxn>
                <a:cxn ang="0">
                  <a:pos x="1122" y="570"/>
                </a:cxn>
                <a:cxn ang="0">
                  <a:pos x="1158" y="600"/>
                </a:cxn>
                <a:cxn ang="0">
                  <a:pos x="1188" y="594"/>
                </a:cxn>
                <a:cxn ang="0">
                  <a:pos x="1218" y="600"/>
                </a:cxn>
                <a:cxn ang="0">
                  <a:pos x="1248" y="612"/>
                </a:cxn>
                <a:cxn ang="0">
                  <a:pos x="1284" y="600"/>
                </a:cxn>
                <a:cxn ang="0">
                  <a:pos x="1314" y="606"/>
                </a:cxn>
                <a:cxn ang="0">
                  <a:pos x="1344" y="636"/>
                </a:cxn>
                <a:cxn ang="0">
                  <a:pos x="1380" y="678"/>
                </a:cxn>
              </a:cxnLst>
              <a:rect l="0" t="0" r="r" b="b"/>
              <a:pathLst>
                <a:path w="1380" h="954">
                  <a:moveTo>
                    <a:pt x="0" y="108"/>
                  </a:moveTo>
                  <a:lnTo>
                    <a:pt x="18" y="96"/>
                  </a:lnTo>
                  <a:lnTo>
                    <a:pt x="36" y="72"/>
                  </a:lnTo>
                  <a:lnTo>
                    <a:pt x="48" y="78"/>
                  </a:lnTo>
                  <a:lnTo>
                    <a:pt x="66" y="48"/>
                  </a:lnTo>
                  <a:lnTo>
                    <a:pt x="84" y="78"/>
                  </a:lnTo>
                  <a:lnTo>
                    <a:pt x="96" y="114"/>
                  </a:lnTo>
                  <a:lnTo>
                    <a:pt x="114" y="150"/>
                  </a:lnTo>
                  <a:lnTo>
                    <a:pt x="126" y="258"/>
                  </a:lnTo>
                  <a:lnTo>
                    <a:pt x="144" y="174"/>
                  </a:lnTo>
                  <a:lnTo>
                    <a:pt x="162" y="510"/>
                  </a:lnTo>
                  <a:lnTo>
                    <a:pt x="174" y="918"/>
                  </a:lnTo>
                  <a:lnTo>
                    <a:pt x="192" y="906"/>
                  </a:lnTo>
                  <a:lnTo>
                    <a:pt x="210" y="930"/>
                  </a:lnTo>
                  <a:lnTo>
                    <a:pt x="222" y="942"/>
                  </a:lnTo>
                  <a:lnTo>
                    <a:pt x="240" y="912"/>
                  </a:lnTo>
                  <a:lnTo>
                    <a:pt x="258" y="930"/>
                  </a:lnTo>
                  <a:lnTo>
                    <a:pt x="270" y="912"/>
                  </a:lnTo>
                  <a:lnTo>
                    <a:pt x="288" y="948"/>
                  </a:lnTo>
                  <a:lnTo>
                    <a:pt x="300" y="936"/>
                  </a:lnTo>
                  <a:lnTo>
                    <a:pt x="318" y="942"/>
                  </a:lnTo>
                  <a:lnTo>
                    <a:pt x="336" y="954"/>
                  </a:lnTo>
                  <a:lnTo>
                    <a:pt x="348" y="942"/>
                  </a:lnTo>
                  <a:lnTo>
                    <a:pt x="366" y="876"/>
                  </a:lnTo>
                  <a:lnTo>
                    <a:pt x="384" y="594"/>
                  </a:lnTo>
                  <a:lnTo>
                    <a:pt x="396" y="474"/>
                  </a:lnTo>
                  <a:lnTo>
                    <a:pt x="414" y="528"/>
                  </a:lnTo>
                  <a:lnTo>
                    <a:pt x="426" y="426"/>
                  </a:lnTo>
                  <a:lnTo>
                    <a:pt x="444" y="462"/>
                  </a:lnTo>
                  <a:lnTo>
                    <a:pt x="462" y="612"/>
                  </a:lnTo>
                  <a:lnTo>
                    <a:pt x="474" y="756"/>
                  </a:lnTo>
                  <a:lnTo>
                    <a:pt x="492" y="690"/>
                  </a:lnTo>
                  <a:lnTo>
                    <a:pt x="510" y="600"/>
                  </a:lnTo>
                  <a:lnTo>
                    <a:pt x="522" y="144"/>
                  </a:lnTo>
                  <a:lnTo>
                    <a:pt x="540" y="132"/>
                  </a:lnTo>
                  <a:lnTo>
                    <a:pt x="558" y="168"/>
                  </a:lnTo>
                  <a:lnTo>
                    <a:pt x="570" y="102"/>
                  </a:lnTo>
                  <a:lnTo>
                    <a:pt x="588" y="144"/>
                  </a:lnTo>
                  <a:lnTo>
                    <a:pt x="600" y="246"/>
                  </a:lnTo>
                  <a:lnTo>
                    <a:pt x="618" y="480"/>
                  </a:lnTo>
                  <a:lnTo>
                    <a:pt x="636" y="288"/>
                  </a:lnTo>
                  <a:lnTo>
                    <a:pt x="648" y="168"/>
                  </a:lnTo>
                  <a:lnTo>
                    <a:pt x="666" y="48"/>
                  </a:lnTo>
                  <a:lnTo>
                    <a:pt x="684" y="108"/>
                  </a:lnTo>
                  <a:lnTo>
                    <a:pt x="696" y="72"/>
                  </a:lnTo>
                  <a:lnTo>
                    <a:pt x="714" y="66"/>
                  </a:lnTo>
                  <a:lnTo>
                    <a:pt x="732" y="282"/>
                  </a:lnTo>
                  <a:lnTo>
                    <a:pt x="744" y="456"/>
                  </a:lnTo>
                  <a:lnTo>
                    <a:pt x="762" y="174"/>
                  </a:lnTo>
                  <a:lnTo>
                    <a:pt x="774" y="156"/>
                  </a:lnTo>
                  <a:lnTo>
                    <a:pt x="792" y="102"/>
                  </a:lnTo>
                  <a:lnTo>
                    <a:pt x="810" y="48"/>
                  </a:lnTo>
                  <a:lnTo>
                    <a:pt x="822" y="0"/>
                  </a:lnTo>
                  <a:lnTo>
                    <a:pt x="840" y="114"/>
                  </a:lnTo>
                  <a:lnTo>
                    <a:pt x="858" y="372"/>
                  </a:lnTo>
                  <a:lnTo>
                    <a:pt x="870" y="168"/>
                  </a:lnTo>
                  <a:lnTo>
                    <a:pt x="888" y="84"/>
                  </a:lnTo>
                  <a:lnTo>
                    <a:pt x="900" y="102"/>
                  </a:lnTo>
                  <a:lnTo>
                    <a:pt x="918" y="42"/>
                  </a:lnTo>
                  <a:lnTo>
                    <a:pt x="936" y="18"/>
                  </a:lnTo>
                  <a:lnTo>
                    <a:pt x="948" y="396"/>
                  </a:lnTo>
                  <a:lnTo>
                    <a:pt x="966" y="486"/>
                  </a:lnTo>
                  <a:lnTo>
                    <a:pt x="984" y="246"/>
                  </a:lnTo>
                  <a:lnTo>
                    <a:pt x="996" y="210"/>
                  </a:lnTo>
                  <a:lnTo>
                    <a:pt x="1014" y="168"/>
                  </a:lnTo>
                  <a:lnTo>
                    <a:pt x="1032" y="168"/>
                  </a:lnTo>
                  <a:lnTo>
                    <a:pt x="1044" y="276"/>
                  </a:lnTo>
                  <a:lnTo>
                    <a:pt x="1062" y="564"/>
                  </a:lnTo>
                  <a:lnTo>
                    <a:pt x="1074" y="546"/>
                  </a:lnTo>
                  <a:lnTo>
                    <a:pt x="1092" y="606"/>
                  </a:lnTo>
                  <a:lnTo>
                    <a:pt x="1110" y="618"/>
                  </a:lnTo>
                  <a:lnTo>
                    <a:pt x="1122" y="570"/>
                  </a:lnTo>
                  <a:lnTo>
                    <a:pt x="1140" y="552"/>
                  </a:lnTo>
                  <a:lnTo>
                    <a:pt x="1158" y="600"/>
                  </a:lnTo>
                  <a:lnTo>
                    <a:pt x="1170" y="546"/>
                  </a:lnTo>
                  <a:lnTo>
                    <a:pt x="1188" y="594"/>
                  </a:lnTo>
                  <a:lnTo>
                    <a:pt x="1206" y="600"/>
                  </a:lnTo>
                  <a:lnTo>
                    <a:pt x="1218" y="600"/>
                  </a:lnTo>
                  <a:lnTo>
                    <a:pt x="1236" y="612"/>
                  </a:lnTo>
                  <a:lnTo>
                    <a:pt x="1248" y="612"/>
                  </a:lnTo>
                  <a:lnTo>
                    <a:pt x="1266" y="588"/>
                  </a:lnTo>
                  <a:lnTo>
                    <a:pt x="1284" y="600"/>
                  </a:lnTo>
                  <a:lnTo>
                    <a:pt x="1296" y="654"/>
                  </a:lnTo>
                  <a:lnTo>
                    <a:pt x="1314" y="606"/>
                  </a:lnTo>
                  <a:lnTo>
                    <a:pt x="1332" y="630"/>
                  </a:lnTo>
                  <a:lnTo>
                    <a:pt x="1344" y="636"/>
                  </a:lnTo>
                  <a:lnTo>
                    <a:pt x="1362" y="648"/>
                  </a:lnTo>
                  <a:lnTo>
                    <a:pt x="1380" y="67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Line 469"/>
            <p:cNvSpPr>
              <a:spLocks noChangeShapeType="1"/>
            </p:cNvSpPr>
            <p:nvPr/>
          </p:nvSpPr>
          <p:spPr bwMode="auto">
            <a:xfrm flipV="1">
              <a:off x="3412651" y="1019694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471"/>
            <p:cNvSpPr>
              <a:spLocks noChangeArrowheads="1"/>
            </p:cNvSpPr>
            <p:nvPr/>
          </p:nvSpPr>
          <p:spPr bwMode="auto">
            <a:xfrm>
              <a:off x="3400425" y="1054051"/>
              <a:ext cx="21580" cy="4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143000" y="4343400"/>
            <a:ext cx="6553200" cy="1033573"/>
            <a:chOff x="3411417" y="1269137"/>
            <a:chExt cx="2760784" cy="388501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3421660" y="1269137"/>
              <a:ext cx="2750541" cy="3075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421660" y="1269137"/>
              <a:ext cx="2750541" cy="30754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Freeform 41"/>
            <p:cNvSpPr>
              <a:spLocks/>
            </p:cNvSpPr>
            <p:nvPr/>
          </p:nvSpPr>
          <p:spPr bwMode="auto">
            <a:xfrm>
              <a:off x="3421660" y="1287966"/>
              <a:ext cx="1019003" cy="276159"/>
            </a:xfrm>
            <a:custGeom>
              <a:avLst/>
              <a:gdLst/>
              <a:ahLst/>
              <a:cxnLst>
                <a:cxn ang="0">
                  <a:pos x="12" y="246"/>
                </a:cxn>
                <a:cxn ang="0">
                  <a:pos x="30" y="252"/>
                </a:cxn>
                <a:cxn ang="0">
                  <a:pos x="48" y="252"/>
                </a:cxn>
                <a:cxn ang="0">
                  <a:pos x="66" y="168"/>
                </a:cxn>
                <a:cxn ang="0">
                  <a:pos x="84" y="114"/>
                </a:cxn>
                <a:cxn ang="0">
                  <a:pos x="102" y="192"/>
                </a:cxn>
                <a:cxn ang="0">
                  <a:pos x="126" y="78"/>
                </a:cxn>
                <a:cxn ang="0">
                  <a:pos x="144" y="36"/>
                </a:cxn>
                <a:cxn ang="0">
                  <a:pos x="162" y="126"/>
                </a:cxn>
                <a:cxn ang="0">
                  <a:pos x="180" y="6"/>
                </a:cxn>
                <a:cxn ang="0">
                  <a:pos x="198" y="0"/>
                </a:cxn>
                <a:cxn ang="0">
                  <a:pos x="216" y="48"/>
                </a:cxn>
                <a:cxn ang="0">
                  <a:pos x="240" y="0"/>
                </a:cxn>
                <a:cxn ang="0">
                  <a:pos x="258" y="102"/>
                </a:cxn>
                <a:cxn ang="0">
                  <a:pos x="276" y="48"/>
                </a:cxn>
                <a:cxn ang="0">
                  <a:pos x="294" y="138"/>
                </a:cxn>
                <a:cxn ang="0">
                  <a:pos x="312" y="54"/>
                </a:cxn>
                <a:cxn ang="0">
                  <a:pos x="330" y="102"/>
                </a:cxn>
                <a:cxn ang="0">
                  <a:pos x="348" y="150"/>
                </a:cxn>
                <a:cxn ang="0">
                  <a:pos x="372" y="144"/>
                </a:cxn>
                <a:cxn ang="0">
                  <a:pos x="390" y="180"/>
                </a:cxn>
                <a:cxn ang="0">
                  <a:pos x="408" y="156"/>
                </a:cxn>
                <a:cxn ang="0">
                  <a:pos x="426" y="102"/>
                </a:cxn>
                <a:cxn ang="0">
                  <a:pos x="444" y="144"/>
                </a:cxn>
                <a:cxn ang="0">
                  <a:pos x="462" y="42"/>
                </a:cxn>
                <a:cxn ang="0">
                  <a:pos x="486" y="24"/>
                </a:cxn>
                <a:cxn ang="0">
                  <a:pos x="504" y="6"/>
                </a:cxn>
                <a:cxn ang="0">
                  <a:pos x="522" y="18"/>
                </a:cxn>
                <a:cxn ang="0">
                  <a:pos x="540" y="36"/>
                </a:cxn>
                <a:cxn ang="0">
                  <a:pos x="558" y="78"/>
                </a:cxn>
                <a:cxn ang="0">
                  <a:pos x="576" y="102"/>
                </a:cxn>
                <a:cxn ang="0">
                  <a:pos x="600" y="96"/>
                </a:cxn>
                <a:cxn ang="0">
                  <a:pos x="618" y="54"/>
                </a:cxn>
                <a:cxn ang="0">
                  <a:pos x="636" y="72"/>
                </a:cxn>
                <a:cxn ang="0">
                  <a:pos x="654" y="114"/>
                </a:cxn>
                <a:cxn ang="0">
                  <a:pos x="672" y="132"/>
                </a:cxn>
                <a:cxn ang="0">
                  <a:pos x="690" y="126"/>
                </a:cxn>
                <a:cxn ang="0">
                  <a:pos x="708" y="66"/>
                </a:cxn>
                <a:cxn ang="0">
                  <a:pos x="732" y="18"/>
                </a:cxn>
                <a:cxn ang="0">
                  <a:pos x="750" y="6"/>
                </a:cxn>
                <a:cxn ang="0">
                  <a:pos x="768" y="6"/>
                </a:cxn>
                <a:cxn ang="0">
                  <a:pos x="786" y="12"/>
                </a:cxn>
              </a:cxnLst>
              <a:rect l="0" t="0" r="r" b="b"/>
              <a:pathLst>
                <a:path w="798" h="264">
                  <a:moveTo>
                    <a:pt x="0" y="252"/>
                  </a:moveTo>
                  <a:lnTo>
                    <a:pt x="6" y="246"/>
                  </a:lnTo>
                  <a:lnTo>
                    <a:pt x="12" y="246"/>
                  </a:lnTo>
                  <a:lnTo>
                    <a:pt x="18" y="252"/>
                  </a:lnTo>
                  <a:lnTo>
                    <a:pt x="24" y="264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58"/>
                  </a:lnTo>
                  <a:lnTo>
                    <a:pt x="48" y="252"/>
                  </a:lnTo>
                  <a:lnTo>
                    <a:pt x="54" y="246"/>
                  </a:lnTo>
                  <a:lnTo>
                    <a:pt x="60" y="246"/>
                  </a:lnTo>
                  <a:lnTo>
                    <a:pt x="66" y="168"/>
                  </a:lnTo>
                  <a:lnTo>
                    <a:pt x="72" y="162"/>
                  </a:lnTo>
                  <a:lnTo>
                    <a:pt x="78" y="144"/>
                  </a:lnTo>
                  <a:lnTo>
                    <a:pt x="84" y="114"/>
                  </a:lnTo>
                  <a:lnTo>
                    <a:pt x="90" y="174"/>
                  </a:lnTo>
                  <a:lnTo>
                    <a:pt x="96" y="180"/>
                  </a:lnTo>
                  <a:lnTo>
                    <a:pt x="102" y="192"/>
                  </a:lnTo>
                  <a:lnTo>
                    <a:pt x="108" y="204"/>
                  </a:lnTo>
                  <a:lnTo>
                    <a:pt x="120" y="168"/>
                  </a:lnTo>
                  <a:lnTo>
                    <a:pt x="126" y="78"/>
                  </a:lnTo>
                  <a:lnTo>
                    <a:pt x="132" y="30"/>
                  </a:lnTo>
                  <a:lnTo>
                    <a:pt x="138" y="48"/>
                  </a:lnTo>
                  <a:lnTo>
                    <a:pt x="144" y="36"/>
                  </a:lnTo>
                  <a:lnTo>
                    <a:pt x="150" y="0"/>
                  </a:lnTo>
                  <a:lnTo>
                    <a:pt x="156" y="66"/>
                  </a:lnTo>
                  <a:lnTo>
                    <a:pt x="162" y="126"/>
                  </a:lnTo>
                  <a:lnTo>
                    <a:pt x="168" y="84"/>
                  </a:lnTo>
                  <a:lnTo>
                    <a:pt x="174" y="36"/>
                  </a:lnTo>
                  <a:lnTo>
                    <a:pt x="180" y="6"/>
                  </a:lnTo>
                  <a:lnTo>
                    <a:pt x="186" y="24"/>
                  </a:lnTo>
                  <a:lnTo>
                    <a:pt x="192" y="30"/>
                  </a:lnTo>
                  <a:lnTo>
                    <a:pt x="198" y="0"/>
                  </a:lnTo>
                  <a:lnTo>
                    <a:pt x="204" y="60"/>
                  </a:lnTo>
                  <a:lnTo>
                    <a:pt x="210" y="120"/>
                  </a:lnTo>
                  <a:lnTo>
                    <a:pt x="216" y="48"/>
                  </a:lnTo>
                  <a:lnTo>
                    <a:pt x="222" y="0"/>
                  </a:lnTo>
                  <a:lnTo>
                    <a:pt x="228" y="30"/>
                  </a:lnTo>
                  <a:lnTo>
                    <a:pt x="240" y="0"/>
                  </a:lnTo>
                  <a:lnTo>
                    <a:pt x="246" y="24"/>
                  </a:lnTo>
                  <a:lnTo>
                    <a:pt x="252" y="54"/>
                  </a:lnTo>
                  <a:lnTo>
                    <a:pt x="258" y="102"/>
                  </a:lnTo>
                  <a:lnTo>
                    <a:pt x="264" y="78"/>
                  </a:lnTo>
                  <a:lnTo>
                    <a:pt x="270" y="6"/>
                  </a:lnTo>
                  <a:lnTo>
                    <a:pt x="276" y="48"/>
                  </a:lnTo>
                  <a:lnTo>
                    <a:pt x="282" y="12"/>
                  </a:lnTo>
                  <a:lnTo>
                    <a:pt x="288" y="24"/>
                  </a:lnTo>
                  <a:lnTo>
                    <a:pt x="294" y="138"/>
                  </a:lnTo>
                  <a:lnTo>
                    <a:pt x="300" y="138"/>
                  </a:lnTo>
                  <a:lnTo>
                    <a:pt x="306" y="96"/>
                  </a:lnTo>
                  <a:lnTo>
                    <a:pt x="312" y="54"/>
                  </a:lnTo>
                  <a:lnTo>
                    <a:pt x="318" y="30"/>
                  </a:lnTo>
                  <a:lnTo>
                    <a:pt x="324" y="78"/>
                  </a:lnTo>
                  <a:lnTo>
                    <a:pt x="330" y="102"/>
                  </a:lnTo>
                  <a:lnTo>
                    <a:pt x="336" y="150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60" y="144"/>
                  </a:lnTo>
                  <a:lnTo>
                    <a:pt x="366" y="162"/>
                  </a:lnTo>
                  <a:lnTo>
                    <a:pt x="372" y="144"/>
                  </a:lnTo>
                  <a:lnTo>
                    <a:pt x="378" y="168"/>
                  </a:lnTo>
                  <a:lnTo>
                    <a:pt x="384" y="162"/>
                  </a:lnTo>
                  <a:lnTo>
                    <a:pt x="390" y="180"/>
                  </a:lnTo>
                  <a:lnTo>
                    <a:pt x="396" y="162"/>
                  </a:lnTo>
                  <a:lnTo>
                    <a:pt x="402" y="186"/>
                  </a:lnTo>
                  <a:lnTo>
                    <a:pt x="408" y="156"/>
                  </a:lnTo>
                  <a:lnTo>
                    <a:pt x="414" y="168"/>
                  </a:lnTo>
                  <a:lnTo>
                    <a:pt x="420" y="126"/>
                  </a:lnTo>
                  <a:lnTo>
                    <a:pt x="426" y="102"/>
                  </a:lnTo>
                  <a:lnTo>
                    <a:pt x="432" y="138"/>
                  </a:lnTo>
                  <a:lnTo>
                    <a:pt x="438" y="138"/>
                  </a:lnTo>
                  <a:lnTo>
                    <a:pt x="444" y="144"/>
                  </a:lnTo>
                  <a:lnTo>
                    <a:pt x="450" y="108"/>
                  </a:lnTo>
                  <a:lnTo>
                    <a:pt x="456" y="66"/>
                  </a:lnTo>
                  <a:lnTo>
                    <a:pt x="462" y="42"/>
                  </a:lnTo>
                  <a:lnTo>
                    <a:pt x="468" y="36"/>
                  </a:lnTo>
                  <a:lnTo>
                    <a:pt x="480" y="18"/>
                  </a:lnTo>
                  <a:lnTo>
                    <a:pt x="486" y="24"/>
                  </a:lnTo>
                  <a:lnTo>
                    <a:pt x="492" y="6"/>
                  </a:lnTo>
                  <a:lnTo>
                    <a:pt x="498" y="12"/>
                  </a:lnTo>
                  <a:lnTo>
                    <a:pt x="504" y="6"/>
                  </a:lnTo>
                  <a:lnTo>
                    <a:pt x="510" y="6"/>
                  </a:lnTo>
                  <a:lnTo>
                    <a:pt x="516" y="6"/>
                  </a:lnTo>
                  <a:lnTo>
                    <a:pt x="522" y="18"/>
                  </a:lnTo>
                  <a:lnTo>
                    <a:pt x="528" y="6"/>
                  </a:lnTo>
                  <a:lnTo>
                    <a:pt x="534" y="12"/>
                  </a:lnTo>
                  <a:lnTo>
                    <a:pt x="540" y="36"/>
                  </a:lnTo>
                  <a:lnTo>
                    <a:pt x="546" y="48"/>
                  </a:lnTo>
                  <a:lnTo>
                    <a:pt x="552" y="72"/>
                  </a:lnTo>
                  <a:lnTo>
                    <a:pt x="558" y="78"/>
                  </a:lnTo>
                  <a:lnTo>
                    <a:pt x="564" y="90"/>
                  </a:lnTo>
                  <a:lnTo>
                    <a:pt x="570" y="96"/>
                  </a:lnTo>
                  <a:lnTo>
                    <a:pt x="576" y="102"/>
                  </a:lnTo>
                  <a:lnTo>
                    <a:pt x="582" y="96"/>
                  </a:lnTo>
                  <a:lnTo>
                    <a:pt x="588" y="114"/>
                  </a:lnTo>
                  <a:lnTo>
                    <a:pt x="600" y="96"/>
                  </a:lnTo>
                  <a:lnTo>
                    <a:pt x="606" y="60"/>
                  </a:lnTo>
                  <a:lnTo>
                    <a:pt x="612" y="72"/>
                  </a:lnTo>
                  <a:lnTo>
                    <a:pt x="618" y="54"/>
                  </a:lnTo>
                  <a:lnTo>
                    <a:pt x="624" y="54"/>
                  </a:lnTo>
                  <a:lnTo>
                    <a:pt x="630" y="66"/>
                  </a:lnTo>
                  <a:lnTo>
                    <a:pt x="636" y="72"/>
                  </a:lnTo>
                  <a:lnTo>
                    <a:pt x="642" y="108"/>
                  </a:lnTo>
                  <a:lnTo>
                    <a:pt x="648" y="120"/>
                  </a:lnTo>
                  <a:lnTo>
                    <a:pt x="654" y="114"/>
                  </a:lnTo>
                  <a:lnTo>
                    <a:pt x="660" y="120"/>
                  </a:lnTo>
                  <a:lnTo>
                    <a:pt x="666" y="132"/>
                  </a:lnTo>
                  <a:lnTo>
                    <a:pt x="672" y="132"/>
                  </a:lnTo>
                  <a:lnTo>
                    <a:pt x="678" y="126"/>
                  </a:lnTo>
                  <a:lnTo>
                    <a:pt x="684" y="126"/>
                  </a:lnTo>
                  <a:lnTo>
                    <a:pt x="690" y="126"/>
                  </a:lnTo>
                  <a:lnTo>
                    <a:pt x="696" y="132"/>
                  </a:lnTo>
                  <a:lnTo>
                    <a:pt x="702" y="126"/>
                  </a:lnTo>
                  <a:lnTo>
                    <a:pt x="708" y="66"/>
                  </a:lnTo>
                  <a:lnTo>
                    <a:pt x="720" y="42"/>
                  </a:lnTo>
                  <a:lnTo>
                    <a:pt x="726" y="36"/>
                  </a:lnTo>
                  <a:lnTo>
                    <a:pt x="732" y="18"/>
                  </a:lnTo>
                  <a:lnTo>
                    <a:pt x="738" y="24"/>
                  </a:lnTo>
                  <a:lnTo>
                    <a:pt x="744" y="6"/>
                  </a:lnTo>
                  <a:lnTo>
                    <a:pt x="750" y="6"/>
                  </a:lnTo>
                  <a:lnTo>
                    <a:pt x="756" y="18"/>
                  </a:lnTo>
                  <a:lnTo>
                    <a:pt x="762" y="18"/>
                  </a:lnTo>
                  <a:lnTo>
                    <a:pt x="768" y="6"/>
                  </a:lnTo>
                  <a:lnTo>
                    <a:pt x="774" y="12"/>
                  </a:lnTo>
                  <a:lnTo>
                    <a:pt x="780" y="24"/>
                  </a:lnTo>
                  <a:lnTo>
                    <a:pt x="786" y="12"/>
                  </a:lnTo>
                  <a:lnTo>
                    <a:pt x="792" y="18"/>
                  </a:lnTo>
                  <a:lnTo>
                    <a:pt x="798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Freeform 42"/>
            <p:cNvSpPr>
              <a:spLocks/>
            </p:cNvSpPr>
            <p:nvPr/>
          </p:nvSpPr>
          <p:spPr bwMode="auto">
            <a:xfrm>
              <a:off x="4440663" y="1275414"/>
              <a:ext cx="1026664" cy="282436"/>
            </a:xfrm>
            <a:custGeom>
              <a:avLst/>
              <a:gdLst/>
              <a:ahLst/>
              <a:cxnLst>
                <a:cxn ang="0">
                  <a:pos x="12" y="156"/>
                </a:cxn>
                <a:cxn ang="0">
                  <a:pos x="30" y="264"/>
                </a:cxn>
                <a:cxn ang="0">
                  <a:pos x="54" y="240"/>
                </a:cxn>
                <a:cxn ang="0">
                  <a:pos x="72" y="246"/>
                </a:cxn>
                <a:cxn ang="0">
                  <a:pos x="90" y="252"/>
                </a:cxn>
                <a:cxn ang="0">
                  <a:pos x="108" y="192"/>
                </a:cxn>
                <a:cxn ang="0">
                  <a:pos x="126" y="162"/>
                </a:cxn>
                <a:cxn ang="0">
                  <a:pos x="144" y="210"/>
                </a:cxn>
                <a:cxn ang="0">
                  <a:pos x="168" y="162"/>
                </a:cxn>
                <a:cxn ang="0">
                  <a:pos x="186" y="54"/>
                </a:cxn>
                <a:cxn ang="0">
                  <a:pos x="204" y="84"/>
                </a:cxn>
                <a:cxn ang="0">
                  <a:pos x="222" y="24"/>
                </a:cxn>
                <a:cxn ang="0">
                  <a:pos x="240" y="24"/>
                </a:cxn>
                <a:cxn ang="0">
                  <a:pos x="258" y="138"/>
                </a:cxn>
                <a:cxn ang="0">
                  <a:pos x="282" y="48"/>
                </a:cxn>
                <a:cxn ang="0">
                  <a:pos x="300" y="60"/>
                </a:cxn>
                <a:cxn ang="0">
                  <a:pos x="318" y="12"/>
                </a:cxn>
                <a:cxn ang="0">
                  <a:pos x="336" y="30"/>
                </a:cxn>
                <a:cxn ang="0">
                  <a:pos x="354" y="96"/>
                </a:cxn>
                <a:cxn ang="0">
                  <a:pos x="372" y="36"/>
                </a:cxn>
                <a:cxn ang="0">
                  <a:pos x="390" y="174"/>
                </a:cxn>
                <a:cxn ang="0">
                  <a:pos x="414" y="174"/>
                </a:cxn>
                <a:cxn ang="0">
                  <a:pos x="432" y="192"/>
                </a:cxn>
                <a:cxn ang="0">
                  <a:pos x="450" y="186"/>
                </a:cxn>
                <a:cxn ang="0">
                  <a:pos x="468" y="180"/>
                </a:cxn>
                <a:cxn ang="0">
                  <a:pos x="486" y="150"/>
                </a:cxn>
                <a:cxn ang="0">
                  <a:pos x="504" y="90"/>
                </a:cxn>
                <a:cxn ang="0">
                  <a:pos x="528" y="30"/>
                </a:cxn>
                <a:cxn ang="0">
                  <a:pos x="546" y="24"/>
                </a:cxn>
                <a:cxn ang="0">
                  <a:pos x="564" y="42"/>
                </a:cxn>
                <a:cxn ang="0">
                  <a:pos x="582" y="36"/>
                </a:cxn>
                <a:cxn ang="0">
                  <a:pos x="600" y="84"/>
                </a:cxn>
                <a:cxn ang="0">
                  <a:pos x="618" y="96"/>
                </a:cxn>
                <a:cxn ang="0">
                  <a:pos x="642" y="102"/>
                </a:cxn>
                <a:cxn ang="0">
                  <a:pos x="660" y="102"/>
                </a:cxn>
                <a:cxn ang="0">
                  <a:pos x="678" y="66"/>
                </a:cxn>
                <a:cxn ang="0">
                  <a:pos x="696" y="78"/>
                </a:cxn>
                <a:cxn ang="0">
                  <a:pos x="714" y="126"/>
                </a:cxn>
                <a:cxn ang="0">
                  <a:pos x="732" y="126"/>
                </a:cxn>
                <a:cxn ang="0">
                  <a:pos x="750" y="144"/>
                </a:cxn>
                <a:cxn ang="0">
                  <a:pos x="774" y="24"/>
                </a:cxn>
                <a:cxn ang="0">
                  <a:pos x="792" y="24"/>
                </a:cxn>
              </a:cxnLst>
              <a:rect l="0" t="0" r="r" b="b"/>
              <a:pathLst>
                <a:path w="804" h="270">
                  <a:moveTo>
                    <a:pt x="0" y="48"/>
                  </a:moveTo>
                  <a:lnTo>
                    <a:pt x="6" y="54"/>
                  </a:lnTo>
                  <a:lnTo>
                    <a:pt x="12" y="156"/>
                  </a:lnTo>
                  <a:lnTo>
                    <a:pt x="18" y="264"/>
                  </a:lnTo>
                  <a:lnTo>
                    <a:pt x="24" y="270"/>
                  </a:lnTo>
                  <a:lnTo>
                    <a:pt x="30" y="264"/>
                  </a:lnTo>
                  <a:lnTo>
                    <a:pt x="42" y="258"/>
                  </a:lnTo>
                  <a:lnTo>
                    <a:pt x="48" y="258"/>
                  </a:lnTo>
                  <a:lnTo>
                    <a:pt x="54" y="240"/>
                  </a:lnTo>
                  <a:lnTo>
                    <a:pt x="60" y="240"/>
                  </a:lnTo>
                  <a:lnTo>
                    <a:pt x="66" y="246"/>
                  </a:lnTo>
                  <a:lnTo>
                    <a:pt x="72" y="246"/>
                  </a:lnTo>
                  <a:lnTo>
                    <a:pt x="78" y="240"/>
                  </a:lnTo>
                  <a:lnTo>
                    <a:pt x="84" y="240"/>
                  </a:lnTo>
                  <a:lnTo>
                    <a:pt x="90" y="252"/>
                  </a:lnTo>
                  <a:lnTo>
                    <a:pt x="96" y="258"/>
                  </a:lnTo>
                  <a:lnTo>
                    <a:pt x="102" y="246"/>
                  </a:lnTo>
                  <a:lnTo>
                    <a:pt x="108" y="192"/>
                  </a:lnTo>
                  <a:lnTo>
                    <a:pt x="114" y="156"/>
                  </a:lnTo>
                  <a:lnTo>
                    <a:pt x="120" y="162"/>
                  </a:lnTo>
                  <a:lnTo>
                    <a:pt x="126" y="162"/>
                  </a:lnTo>
                  <a:lnTo>
                    <a:pt x="132" y="192"/>
                  </a:lnTo>
                  <a:lnTo>
                    <a:pt x="138" y="192"/>
                  </a:lnTo>
                  <a:lnTo>
                    <a:pt x="144" y="210"/>
                  </a:lnTo>
                  <a:lnTo>
                    <a:pt x="150" y="222"/>
                  </a:lnTo>
                  <a:lnTo>
                    <a:pt x="162" y="228"/>
                  </a:lnTo>
                  <a:lnTo>
                    <a:pt x="168" y="162"/>
                  </a:lnTo>
                  <a:lnTo>
                    <a:pt x="174" y="66"/>
                  </a:lnTo>
                  <a:lnTo>
                    <a:pt x="180" y="72"/>
                  </a:lnTo>
                  <a:lnTo>
                    <a:pt x="186" y="54"/>
                  </a:lnTo>
                  <a:lnTo>
                    <a:pt x="192" y="60"/>
                  </a:lnTo>
                  <a:lnTo>
                    <a:pt x="198" y="12"/>
                  </a:lnTo>
                  <a:lnTo>
                    <a:pt x="204" y="84"/>
                  </a:lnTo>
                  <a:lnTo>
                    <a:pt x="210" y="156"/>
                  </a:lnTo>
                  <a:lnTo>
                    <a:pt x="216" y="78"/>
                  </a:lnTo>
                  <a:lnTo>
                    <a:pt x="222" y="24"/>
                  </a:lnTo>
                  <a:lnTo>
                    <a:pt x="228" y="18"/>
                  </a:lnTo>
                  <a:lnTo>
                    <a:pt x="234" y="60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96"/>
                  </a:lnTo>
                  <a:lnTo>
                    <a:pt x="258" y="138"/>
                  </a:lnTo>
                  <a:lnTo>
                    <a:pt x="264" y="36"/>
                  </a:lnTo>
                  <a:lnTo>
                    <a:pt x="270" y="18"/>
                  </a:lnTo>
                  <a:lnTo>
                    <a:pt x="282" y="48"/>
                  </a:lnTo>
                  <a:lnTo>
                    <a:pt x="288" y="12"/>
                  </a:lnTo>
                  <a:lnTo>
                    <a:pt x="294" y="0"/>
                  </a:lnTo>
                  <a:lnTo>
                    <a:pt x="300" y="60"/>
                  </a:lnTo>
                  <a:lnTo>
                    <a:pt x="306" y="120"/>
                  </a:lnTo>
                  <a:lnTo>
                    <a:pt x="312" y="66"/>
                  </a:lnTo>
                  <a:lnTo>
                    <a:pt x="318" y="12"/>
                  </a:lnTo>
                  <a:lnTo>
                    <a:pt x="324" y="48"/>
                  </a:lnTo>
                  <a:lnTo>
                    <a:pt x="330" y="12"/>
                  </a:lnTo>
                  <a:lnTo>
                    <a:pt x="336" y="30"/>
                  </a:lnTo>
                  <a:lnTo>
                    <a:pt x="342" y="126"/>
                  </a:lnTo>
                  <a:lnTo>
                    <a:pt x="348" y="144"/>
                  </a:lnTo>
                  <a:lnTo>
                    <a:pt x="354" y="96"/>
                  </a:lnTo>
                  <a:lnTo>
                    <a:pt x="360" y="72"/>
                  </a:lnTo>
                  <a:lnTo>
                    <a:pt x="366" y="54"/>
                  </a:lnTo>
                  <a:lnTo>
                    <a:pt x="372" y="36"/>
                  </a:lnTo>
                  <a:lnTo>
                    <a:pt x="378" y="114"/>
                  </a:lnTo>
                  <a:lnTo>
                    <a:pt x="384" y="174"/>
                  </a:lnTo>
                  <a:lnTo>
                    <a:pt x="390" y="174"/>
                  </a:lnTo>
                  <a:lnTo>
                    <a:pt x="402" y="174"/>
                  </a:lnTo>
                  <a:lnTo>
                    <a:pt x="408" y="180"/>
                  </a:lnTo>
                  <a:lnTo>
                    <a:pt x="414" y="174"/>
                  </a:lnTo>
                  <a:lnTo>
                    <a:pt x="420" y="186"/>
                  </a:lnTo>
                  <a:lnTo>
                    <a:pt x="426" y="186"/>
                  </a:lnTo>
                  <a:lnTo>
                    <a:pt x="432" y="192"/>
                  </a:lnTo>
                  <a:lnTo>
                    <a:pt x="438" y="174"/>
                  </a:lnTo>
                  <a:lnTo>
                    <a:pt x="444" y="192"/>
                  </a:lnTo>
                  <a:lnTo>
                    <a:pt x="450" y="186"/>
                  </a:lnTo>
                  <a:lnTo>
                    <a:pt x="456" y="180"/>
                  </a:lnTo>
                  <a:lnTo>
                    <a:pt x="462" y="186"/>
                  </a:lnTo>
                  <a:lnTo>
                    <a:pt x="468" y="180"/>
                  </a:lnTo>
                  <a:lnTo>
                    <a:pt x="474" y="162"/>
                  </a:lnTo>
                  <a:lnTo>
                    <a:pt x="480" y="132"/>
                  </a:lnTo>
                  <a:lnTo>
                    <a:pt x="486" y="150"/>
                  </a:lnTo>
                  <a:lnTo>
                    <a:pt x="492" y="132"/>
                  </a:lnTo>
                  <a:lnTo>
                    <a:pt x="498" y="126"/>
                  </a:lnTo>
                  <a:lnTo>
                    <a:pt x="504" y="90"/>
                  </a:lnTo>
                  <a:lnTo>
                    <a:pt x="510" y="54"/>
                  </a:lnTo>
                  <a:lnTo>
                    <a:pt x="522" y="42"/>
                  </a:lnTo>
                  <a:lnTo>
                    <a:pt x="528" y="30"/>
                  </a:lnTo>
                  <a:lnTo>
                    <a:pt x="534" y="18"/>
                  </a:lnTo>
                  <a:lnTo>
                    <a:pt x="540" y="30"/>
                  </a:lnTo>
                  <a:lnTo>
                    <a:pt x="546" y="24"/>
                  </a:lnTo>
                  <a:lnTo>
                    <a:pt x="552" y="24"/>
                  </a:lnTo>
                  <a:lnTo>
                    <a:pt x="558" y="18"/>
                  </a:lnTo>
                  <a:lnTo>
                    <a:pt x="564" y="42"/>
                  </a:lnTo>
                  <a:lnTo>
                    <a:pt x="570" y="24"/>
                  </a:lnTo>
                  <a:lnTo>
                    <a:pt x="576" y="12"/>
                  </a:lnTo>
                  <a:lnTo>
                    <a:pt x="582" y="36"/>
                  </a:lnTo>
                  <a:lnTo>
                    <a:pt x="588" y="30"/>
                  </a:lnTo>
                  <a:lnTo>
                    <a:pt x="594" y="24"/>
                  </a:lnTo>
                  <a:lnTo>
                    <a:pt x="600" y="84"/>
                  </a:lnTo>
                  <a:lnTo>
                    <a:pt x="606" y="90"/>
                  </a:lnTo>
                  <a:lnTo>
                    <a:pt x="612" y="90"/>
                  </a:lnTo>
                  <a:lnTo>
                    <a:pt x="618" y="96"/>
                  </a:lnTo>
                  <a:lnTo>
                    <a:pt x="624" y="102"/>
                  </a:lnTo>
                  <a:lnTo>
                    <a:pt x="630" y="90"/>
                  </a:lnTo>
                  <a:lnTo>
                    <a:pt x="642" y="102"/>
                  </a:lnTo>
                  <a:lnTo>
                    <a:pt x="648" y="120"/>
                  </a:lnTo>
                  <a:lnTo>
                    <a:pt x="654" y="114"/>
                  </a:lnTo>
                  <a:lnTo>
                    <a:pt x="660" y="102"/>
                  </a:lnTo>
                  <a:lnTo>
                    <a:pt x="666" y="78"/>
                  </a:lnTo>
                  <a:lnTo>
                    <a:pt x="672" y="72"/>
                  </a:lnTo>
                  <a:lnTo>
                    <a:pt x="678" y="66"/>
                  </a:lnTo>
                  <a:lnTo>
                    <a:pt x="684" y="60"/>
                  </a:lnTo>
                  <a:lnTo>
                    <a:pt x="690" y="78"/>
                  </a:lnTo>
                  <a:lnTo>
                    <a:pt x="696" y="78"/>
                  </a:lnTo>
                  <a:lnTo>
                    <a:pt x="702" y="108"/>
                  </a:lnTo>
                  <a:lnTo>
                    <a:pt x="708" y="126"/>
                  </a:lnTo>
                  <a:lnTo>
                    <a:pt x="714" y="126"/>
                  </a:lnTo>
                  <a:lnTo>
                    <a:pt x="720" y="126"/>
                  </a:lnTo>
                  <a:lnTo>
                    <a:pt x="726" y="132"/>
                  </a:lnTo>
                  <a:lnTo>
                    <a:pt x="732" y="126"/>
                  </a:lnTo>
                  <a:lnTo>
                    <a:pt x="738" y="132"/>
                  </a:lnTo>
                  <a:lnTo>
                    <a:pt x="744" y="150"/>
                  </a:lnTo>
                  <a:lnTo>
                    <a:pt x="750" y="144"/>
                  </a:lnTo>
                  <a:lnTo>
                    <a:pt x="762" y="126"/>
                  </a:lnTo>
                  <a:lnTo>
                    <a:pt x="768" y="66"/>
                  </a:lnTo>
                  <a:lnTo>
                    <a:pt x="774" y="24"/>
                  </a:lnTo>
                  <a:lnTo>
                    <a:pt x="780" y="36"/>
                  </a:lnTo>
                  <a:lnTo>
                    <a:pt x="786" y="18"/>
                  </a:lnTo>
                  <a:lnTo>
                    <a:pt x="792" y="24"/>
                  </a:lnTo>
                  <a:lnTo>
                    <a:pt x="798" y="36"/>
                  </a:lnTo>
                  <a:lnTo>
                    <a:pt x="804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5467328" y="1275414"/>
              <a:ext cx="421392" cy="30126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6" y="24"/>
                </a:cxn>
                <a:cxn ang="0">
                  <a:pos x="12" y="18"/>
                </a:cxn>
                <a:cxn ang="0">
                  <a:pos x="18" y="24"/>
                </a:cxn>
                <a:cxn ang="0">
                  <a:pos x="24" y="12"/>
                </a:cxn>
                <a:cxn ang="0">
                  <a:pos x="30" y="18"/>
                </a:cxn>
                <a:cxn ang="0">
                  <a:pos x="36" y="30"/>
                </a:cxn>
                <a:cxn ang="0">
                  <a:pos x="42" y="42"/>
                </a:cxn>
                <a:cxn ang="0">
                  <a:pos x="48" y="72"/>
                </a:cxn>
                <a:cxn ang="0">
                  <a:pos x="54" y="48"/>
                </a:cxn>
                <a:cxn ang="0">
                  <a:pos x="60" y="150"/>
                </a:cxn>
                <a:cxn ang="0">
                  <a:pos x="66" y="276"/>
                </a:cxn>
                <a:cxn ang="0">
                  <a:pos x="78" y="270"/>
                </a:cxn>
                <a:cxn ang="0">
                  <a:pos x="84" y="276"/>
                </a:cxn>
                <a:cxn ang="0">
                  <a:pos x="90" y="282"/>
                </a:cxn>
                <a:cxn ang="0">
                  <a:pos x="96" y="270"/>
                </a:cxn>
                <a:cxn ang="0">
                  <a:pos x="102" y="276"/>
                </a:cxn>
                <a:cxn ang="0">
                  <a:pos x="108" y="270"/>
                </a:cxn>
                <a:cxn ang="0">
                  <a:pos x="114" y="282"/>
                </a:cxn>
                <a:cxn ang="0">
                  <a:pos x="120" y="282"/>
                </a:cxn>
                <a:cxn ang="0">
                  <a:pos x="126" y="282"/>
                </a:cxn>
                <a:cxn ang="0">
                  <a:pos x="132" y="288"/>
                </a:cxn>
                <a:cxn ang="0">
                  <a:pos x="138" y="282"/>
                </a:cxn>
                <a:cxn ang="0">
                  <a:pos x="144" y="258"/>
                </a:cxn>
                <a:cxn ang="0">
                  <a:pos x="150" y="174"/>
                </a:cxn>
                <a:cxn ang="0">
                  <a:pos x="156" y="138"/>
                </a:cxn>
                <a:cxn ang="0">
                  <a:pos x="162" y="156"/>
                </a:cxn>
                <a:cxn ang="0">
                  <a:pos x="168" y="126"/>
                </a:cxn>
                <a:cxn ang="0">
                  <a:pos x="174" y="138"/>
                </a:cxn>
                <a:cxn ang="0">
                  <a:pos x="180" y="180"/>
                </a:cxn>
                <a:cxn ang="0">
                  <a:pos x="186" y="228"/>
                </a:cxn>
                <a:cxn ang="0">
                  <a:pos x="198" y="204"/>
                </a:cxn>
                <a:cxn ang="0">
                  <a:pos x="204" y="180"/>
                </a:cxn>
                <a:cxn ang="0">
                  <a:pos x="210" y="42"/>
                </a:cxn>
                <a:cxn ang="0">
                  <a:pos x="216" y="36"/>
                </a:cxn>
                <a:cxn ang="0">
                  <a:pos x="222" y="48"/>
                </a:cxn>
                <a:cxn ang="0">
                  <a:pos x="228" y="30"/>
                </a:cxn>
                <a:cxn ang="0">
                  <a:pos x="234" y="42"/>
                </a:cxn>
                <a:cxn ang="0">
                  <a:pos x="240" y="72"/>
                </a:cxn>
                <a:cxn ang="0">
                  <a:pos x="246" y="144"/>
                </a:cxn>
                <a:cxn ang="0">
                  <a:pos x="252" y="84"/>
                </a:cxn>
                <a:cxn ang="0">
                  <a:pos x="258" y="48"/>
                </a:cxn>
                <a:cxn ang="0">
                  <a:pos x="264" y="12"/>
                </a:cxn>
                <a:cxn ang="0">
                  <a:pos x="270" y="30"/>
                </a:cxn>
                <a:cxn ang="0">
                  <a:pos x="276" y="18"/>
                </a:cxn>
                <a:cxn ang="0">
                  <a:pos x="282" y="18"/>
                </a:cxn>
                <a:cxn ang="0">
                  <a:pos x="288" y="84"/>
                </a:cxn>
                <a:cxn ang="0">
                  <a:pos x="294" y="132"/>
                </a:cxn>
                <a:cxn ang="0">
                  <a:pos x="300" y="48"/>
                </a:cxn>
                <a:cxn ang="0">
                  <a:pos x="306" y="42"/>
                </a:cxn>
                <a:cxn ang="0">
                  <a:pos x="318" y="30"/>
                </a:cxn>
                <a:cxn ang="0">
                  <a:pos x="324" y="12"/>
                </a:cxn>
                <a:cxn ang="0">
                  <a:pos x="330" y="0"/>
                </a:cxn>
              </a:cxnLst>
              <a:rect l="0" t="0" r="r" b="b"/>
              <a:pathLst>
                <a:path w="330" h="288">
                  <a:moveTo>
                    <a:pt x="0" y="30"/>
                  </a:moveTo>
                  <a:lnTo>
                    <a:pt x="6" y="24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30"/>
                  </a:lnTo>
                  <a:lnTo>
                    <a:pt x="42" y="42"/>
                  </a:lnTo>
                  <a:lnTo>
                    <a:pt x="48" y="72"/>
                  </a:lnTo>
                  <a:lnTo>
                    <a:pt x="54" y="48"/>
                  </a:lnTo>
                  <a:lnTo>
                    <a:pt x="60" y="150"/>
                  </a:lnTo>
                  <a:lnTo>
                    <a:pt x="66" y="276"/>
                  </a:lnTo>
                  <a:lnTo>
                    <a:pt x="78" y="270"/>
                  </a:lnTo>
                  <a:lnTo>
                    <a:pt x="84" y="276"/>
                  </a:lnTo>
                  <a:lnTo>
                    <a:pt x="90" y="282"/>
                  </a:lnTo>
                  <a:lnTo>
                    <a:pt x="96" y="270"/>
                  </a:lnTo>
                  <a:lnTo>
                    <a:pt x="102" y="276"/>
                  </a:lnTo>
                  <a:lnTo>
                    <a:pt x="108" y="270"/>
                  </a:lnTo>
                  <a:lnTo>
                    <a:pt x="114" y="282"/>
                  </a:lnTo>
                  <a:lnTo>
                    <a:pt x="120" y="282"/>
                  </a:lnTo>
                  <a:lnTo>
                    <a:pt x="126" y="282"/>
                  </a:lnTo>
                  <a:lnTo>
                    <a:pt x="132" y="288"/>
                  </a:lnTo>
                  <a:lnTo>
                    <a:pt x="138" y="282"/>
                  </a:lnTo>
                  <a:lnTo>
                    <a:pt x="144" y="258"/>
                  </a:lnTo>
                  <a:lnTo>
                    <a:pt x="150" y="174"/>
                  </a:lnTo>
                  <a:lnTo>
                    <a:pt x="156" y="138"/>
                  </a:lnTo>
                  <a:lnTo>
                    <a:pt x="162" y="156"/>
                  </a:lnTo>
                  <a:lnTo>
                    <a:pt x="168" y="126"/>
                  </a:lnTo>
                  <a:lnTo>
                    <a:pt x="174" y="138"/>
                  </a:lnTo>
                  <a:lnTo>
                    <a:pt x="180" y="180"/>
                  </a:lnTo>
                  <a:lnTo>
                    <a:pt x="186" y="228"/>
                  </a:lnTo>
                  <a:lnTo>
                    <a:pt x="198" y="204"/>
                  </a:lnTo>
                  <a:lnTo>
                    <a:pt x="204" y="180"/>
                  </a:lnTo>
                  <a:lnTo>
                    <a:pt x="210" y="42"/>
                  </a:lnTo>
                  <a:lnTo>
                    <a:pt x="216" y="36"/>
                  </a:lnTo>
                  <a:lnTo>
                    <a:pt x="222" y="48"/>
                  </a:lnTo>
                  <a:lnTo>
                    <a:pt x="228" y="30"/>
                  </a:lnTo>
                  <a:lnTo>
                    <a:pt x="234" y="42"/>
                  </a:lnTo>
                  <a:lnTo>
                    <a:pt x="240" y="72"/>
                  </a:lnTo>
                  <a:lnTo>
                    <a:pt x="246" y="144"/>
                  </a:lnTo>
                  <a:lnTo>
                    <a:pt x="252" y="84"/>
                  </a:lnTo>
                  <a:lnTo>
                    <a:pt x="258" y="48"/>
                  </a:lnTo>
                  <a:lnTo>
                    <a:pt x="264" y="12"/>
                  </a:lnTo>
                  <a:lnTo>
                    <a:pt x="270" y="30"/>
                  </a:lnTo>
                  <a:lnTo>
                    <a:pt x="276" y="18"/>
                  </a:lnTo>
                  <a:lnTo>
                    <a:pt x="282" y="18"/>
                  </a:lnTo>
                  <a:lnTo>
                    <a:pt x="288" y="84"/>
                  </a:lnTo>
                  <a:lnTo>
                    <a:pt x="294" y="132"/>
                  </a:lnTo>
                  <a:lnTo>
                    <a:pt x="300" y="48"/>
                  </a:lnTo>
                  <a:lnTo>
                    <a:pt x="306" y="42"/>
                  </a:lnTo>
                  <a:lnTo>
                    <a:pt x="318" y="30"/>
                  </a:lnTo>
                  <a:lnTo>
                    <a:pt x="324" y="12"/>
                  </a:lnTo>
                  <a:lnTo>
                    <a:pt x="33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Freeform 44"/>
            <p:cNvSpPr>
              <a:spLocks/>
            </p:cNvSpPr>
            <p:nvPr/>
          </p:nvSpPr>
          <p:spPr bwMode="auto">
            <a:xfrm>
              <a:off x="5888719" y="1275414"/>
              <a:ext cx="283482" cy="2133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2" y="108"/>
                </a:cxn>
                <a:cxn ang="0">
                  <a:pos x="18" y="48"/>
                </a:cxn>
                <a:cxn ang="0">
                  <a:pos x="24" y="24"/>
                </a:cxn>
                <a:cxn ang="0">
                  <a:pos x="30" y="30"/>
                </a:cxn>
                <a:cxn ang="0">
                  <a:pos x="36" y="12"/>
                </a:cxn>
                <a:cxn ang="0">
                  <a:pos x="42" y="0"/>
                </a:cxn>
                <a:cxn ang="0">
                  <a:pos x="48" y="114"/>
                </a:cxn>
                <a:cxn ang="0">
                  <a:pos x="54" y="144"/>
                </a:cxn>
                <a:cxn ang="0">
                  <a:pos x="60" y="72"/>
                </a:cxn>
                <a:cxn ang="0">
                  <a:pos x="66" y="60"/>
                </a:cxn>
                <a:cxn ang="0">
                  <a:pos x="72" y="48"/>
                </a:cxn>
                <a:cxn ang="0">
                  <a:pos x="78" y="48"/>
                </a:cxn>
                <a:cxn ang="0">
                  <a:pos x="84" y="78"/>
                </a:cxn>
                <a:cxn ang="0">
                  <a:pos x="90" y="168"/>
                </a:cxn>
                <a:cxn ang="0">
                  <a:pos x="96" y="162"/>
                </a:cxn>
                <a:cxn ang="0">
                  <a:pos x="108" y="180"/>
                </a:cxn>
                <a:cxn ang="0">
                  <a:pos x="114" y="186"/>
                </a:cxn>
                <a:cxn ang="0">
                  <a:pos x="120" y="168"/>
                </a:cxn>
                <a:cxn ang="0">
                  <a:pos x="126" y="162"/>
                </a:cxn>
                <a:cxn ang="0">
                  <a:pos x="132" y="180"/>
                </a:cxn>
                <a:cxn ang="0">
                  <a:pos x="138" y="162"/>
                </a:cxn>
                <a:cxn ang="0">
                  <a:pos x="144" y="174"/>
                </a:cxn>
                <a:cxn ang="0">
                  <a:pos x="150" y="180"/>
                </a:cxn>
                <a:cxn ang="0">
                  <a:pos x="156" y="180"/>
                </a:cxn>
                <a:cxn ang="0">
                  <a:pos x="162" y="180"/>
                </a:cxn>
                <a:cxn ang="0">
                  <a:pos x="168" y="180"/>
                </a:cxn>
                <a:cxn ang="0">
                  <a:pos x="174" y="174"/>
                </a:cxn>
                <a:cxn ang="0">
                  <a:pos x="180" y="180"/>
                </a:cxn>
                <a:cxn ang="0">
                  <a:pos x="186" y="192"/>
                </a:cxn>
                <a:cxn ang="0">
                  <a:pos x="192" y="180"/>
                </a:cxn>
                <a:cxn ang="0">
                  <a:pos x="198" y="186"/>
                </a:cxn>
                <a:cxn ang="0">
                  <a:pos x="204" y="192"/>
                </a:cxn>
                <a:cxn ang="0">
                  <a:pos x="210" y="192"/>
                </a:cxn>
                <a:cxn ang="0">
                  <a:pos x="222" y="204"/>
                </a:cxn>
              </a:cxnLst>
              <a:rect l="0" t="0" r="r" b="b"/>
              <a:pathLst>
                <a:path w="222" h="204">
                  <a:moveTo>
                    <a:pt x="0" y="0"/>
                  </a:moveTo>
                  <a:lnTo>
                    <a:pt x="6" y="30"/>
                  </a:lnTo>
                  <a:lnTo>
                    <a:pt x="12" y="108"/>
                  </a:lnTo>
                  <a:lnTo>
                    <a:pt x="18" y="48"/>
                  </a:lnTo>
                  <a:lnTo>
                    <a:pt x="24" y="24"/>
                  </a:lnTo>
                  <a:lnTo>
                    <a:pt x="30" y="30"/>
                  </a:lnTo>
                  <a:lnTo>
                    <a:pt x="36" y="12"/>
                  </a:lnTo>
                  <a:lnTo>
                    <a:pt x="42" y="0"/>
                  </a:lnTo>
                  <a:lnTo>
                    <a:pt x="48" y="114"/>
                  </a:lnTo>
                  <a:lnTo>
                    <a:pt x="54" y="144"/>
                  </a:lnTo>
                  <a:lnTo>
                    <a:pt x="60" y="72"/>
                  </a:lnTo>
                  <a:lnTo>
                    <a:pt x="66" y="60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84" y="78"/>
                  </a:lnTo>
                  <a:lnTo>
                    <a:pt x="90" y="168"/>
                  </a:lnTo>
                  <a:lnTo>
                    <a:pt x="96" y="162"/>
                  </a:lnTo>
                  <a:lnTo>
                    <a:pt x="108" y="180"/>
                  </a:lnTo>
                  <a:lnTo>
                    <a:pt x="114" y="186"/>
                  </a:lnTo>
                  <a:lnTo>
                    <a:pt x="120" y="168"/>
                  </a:lnTo>
                  <a:lnTo>
                    <a:pt x="126" y="162"/>
                  </a:lnTo>
                  <a:lnTo>
                    <a:pt x="132" y="180"/>
                  </a:lnTo>
                  <a:lnTo>
                    <a:pt x="138" y="162"/>
                  </a:lnTo>
                  <a:lnTo>
                    <a:pt x="144" y="174"/>
                  </a:lnTo>
                  <a:lnTo>
                    <a:pt x="150" y="180"/>
                  </a:lnTo>
                  <a:lnTo>
                    <a:pt x="156" y="180"/>
                  </a:lnTo>
                  <a:lnTo>
                    <a:pt x="162" y="180"/>
                  </a:lnTo>
                  <a:lnTo>
                    <a:pt x="168" y="180"/>
                  </a:lnTo>
                  <a:lnTo>
                    <a:pt x="174" y="174"/>
                  </a:lnTo>
                  <a:lnTo>
                    <a:pt x="180" y="180"/>
                  </a:lnTo>
                  <a:lnTo>
                    <a:pt x="186" y="192"/>
                  </a:lnTo>
                  <a:lnTo>
                    <a:pt x="192" y="180"/>
                  </a:lnTo>
                  <a:lnTo>
                    <a:pt x="198" y="186"/>
                  </a:lnTo>
                  <a:lnTo>
                    <a:pt x="204" y="192"/>
                  </a:lnTo>
                  <a:lnTo>
                    <a:pt x="210" y="192"/>
                  </a:lnTo>
                  <a:lnTo>
                    <a:pt x="222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4003947" y="1294243"/>
              <a:ext cx="559302" cy="263608"/>
            </a:xfrm>
            <a:custGeom>
              <a:avLst/>
              <a:gdLst/>
              <a:ahLst/>
              <a:cxnLst>
                <a:cxn ang="0">
                  <a:pos x="6" y="36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72" y="0"/>
                </a:cxn>
                <a:cxn ang="0">
                  <a:pos x="84" y="30"/>
                </a:cxn>
                <a:cxn ang="0">
                  <a:pos x="96" y="66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32" y="108"/>
                </a:cxn>
                <a:cxn ang="0">
                  <a:pos x="150" y="54"/>
                </a:cxn>
                <a:cxn ang="0">
                  <a:pos x="162" y="48"/>
                </a:cxn>
                <a:cxn ang="0">
                  <a:pos x="174" y="60"/>
                </a:cxn>
                <a:cxn ang="0">
                  <a:pos x="186" y="102"/>
                </a:cxn>
                <a:cxn ang="0">
                  <a:pos x="198" y="108"/>
                </a:cxn>
                <a:cxn ang="0">
                  <a:pos x="210" y="126"/>
                </a:cxn>
                <a:cxn ang="0">
                  <a:pos x="222" y="120"/>
                </a:cxn>
                <a:cxn ang="0">
                  <a:pos x="234" y="120"/>
                </a:cxn>
                <a:cxn ang="0">
                  <a:pos x="246" y="120"/>
                </a:cxn>
                <a:cxn ang="0">
                  <a:pos x="264" y="36"/>
                </a:cxn>
                <a:cxn ang="0">
                  <a:pos x="276" y="12"/>
                </a:cxn>
                <a:cxn ang="0">
                  <a:pos x="288" y="0"/>
                </a:cxn>
                <a:cxn ang="0">
                  <a:pos x="300" y="12"/>
                </a:cxn>
                <a:cxn ang="0">
                  <a:pos x="312" y="0"/>
                </a:cxn>
                <a:cxn ang="0">
                  <a:pos x="324" y="18"/>
                </a:cxn>
                <a:cxn ang="0">
                  <a:pos x="336" y="12"/>
                </a:cxn>
                <a:cxn ang="0">
                  <a:pos x="348" y="36"/>
                </a:cxn>
                <a:cxn ang="0">
                  <a:pos x="360" y="246"/>
                </a:cxn>
                <a:cxn ang="0">
                  <a:pos x="372" y="246"/>
                </a:cxn>
                <a:cxn ang="0">
                  <a:pos x="390" y="240"/>
                </a:cxn>
                <a:cxn ang="0">
                  <a:pos x="402" y="222"/>
                </a:cxn>
                <a:cxn ang="0">
                  <a:pos x="414" y="228"/>
                </a:cxn>
                <a:cxn ang="0">
                  <a:pos x="426" y="222"/>
                </a:cxn>
                <a:cxn ang="0">
                  <a:pos x="438" y="240"/>
                </a:cxn>
              </a:cxnLst>
              <a:rect l="0" t="0" r="r" b="b"/>
              <a:pathLst>
                <a:path w="438" h="252">
                  <a:moveTo>
                    <a:pt x="0" y="60"/>
                  </a:moveTo>
                  <a:lnTo>
                    <a:pt x="6" y="36"/>
                  </a:lnTo>
                  <a:lnTo>
                    <a:pt x="12" y="30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12"/>
                  </a:lnTo>
                  <a:lnTo>
                    <a:pt x="72" y="0"/>
                  </a:lnTo>
                  <a:lnTo>
                    <a:pt x="78" y="6"/>
                  </a:lnTo>
                  <a:lnTo>
                    <a:pt x="84" y="30"/>
                  </a:lnTo>
                  <a:lnTo>
                    <a:pt x="90" y="42"/>
                  </a:lnTo>
                  <a:lnTo>
                    <a:pt x="96" y="66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14" y="90"/>
                  </a:lnTo>
                  <a:lnTo>
                    <a:pt x="120" y="96"/>
                  </a:lnTo>
                  <a:lnTo>
                    <a:pt x="126" y="90"/>
                  </a:lnTo>
                  <a:lnTo>
                    <a:pt x="132" y="108"/>
                  </a:lnTo>
                  <a:lnTo>
                    <a:pt x="144" y="90"/>
                  </a:lnTo>
                  <a:lnTo>
                    <a:pt x="150" y="54"/>
                  </a:lnTo>
                  <a:lnTo>
                    <a:pt x="156" y="66"/>
                  </a:lnTo>
                  <a:lnTo>
                    <a:pt x="162" y="48"/>
                  </a:lnTo>
                  <a:lnTo>
                    <a:pt x="168" y="48"/>
                  </a:lnTo>
                  <a:lnTo>
                    <a:pt x="174" y="60"/>
                  </a:lnTo>
                  <a:lnTo>
                    <a:pt x="180" y="66"/>
                  </a:lnTo>
                  <a:lnTo>
                    <a:pt x="186" y="102"/>
                  </a:lnTo>
                  <a:lnTo>
                    <a:pt x="192" y="114"/>
                  </a:lnTo>
                  <a:lnTo>
                    <a:pt x="198" y="108"/>
                  </a:lnTo>
                  <a:lnTo>
                    <a:pt x="204" y="114"/>
                  </a:lnTo>
                  <a:lnTo>
                    <a:pt x="210" y="126"/>
                  </a:lnTo>
                  <a:lnTo>
                    <a:pt x="216" y="126"/>
                  </a:lnTo>
                  <a:lnTo>
                    <a:pt x="222" y="120"/>
                  </a:lnTo>
                  <a:lnTo>
                    <a:pt x="228" y="120"/>
                  </a:lnTo>
                  <a:lnTo>
                    <a:pt x="234" y="120"/>
                  </a:lnTo>
                  <a:lnTo>
                    <a:pt x="240" y="126"/>
                  </a:lnTo>
                  <a:lnTo>
                    <a:pt x="246" y="120"/>
                  </a:lnTo>
                  <a:lnTo>
                    <a:pt x="252" y="60"/>
                  </a:lnTo>
                  <a:lnTo>
                    <a:pt x="264" y="36"/>
                  </a:lnTo>
                  <a:lnTo>
                    <a:pt x="270" y="30"/>
                  </a:lnTo>
                  <a:lnTo>
                    <a:pt x="276" y="12"/>
                  </a:lnTo>
                  <a:lnTo>
                    <a:pt x="282" y="18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0" y="12"/>
                  </a:lnTo>
                  <a:lnTo>
                    <a:pt x="306" y="12"/>
                  </a:lnTo>
                  <a:lnTo>
                    <a:pt x="312" y="0"/>
                  </a:lnTo>
                  <a:lnTo>
                    <a:pt x="318" y="6"/>
                  </a:lnTo>
                  <a:lnTo>
                    <a:pt x="324" y="18"/>
                  </a:lnTo>
                  <a:lnTo>
                    <a:pt x="330" y="6"/>
                  </a:lnTo>
                  <a:lnTo>
                    <a:pt x="336" y="12"/>
                  </a:lnTo>
                  <a:lnTo>
                    <a:pt x="342" y="30"/>
                  </a:lnTo>
                  <a:lnTo>
                    <a:pt x="348" y="36"/>
                  </a:lnTo>
                  <a:lnTo>
                    <a:pt x="354" y="138"/>
                  </a:lnTo>
                  <a:lnTo>
                    <a:pt x="360" y="246"/>
                  </a:lnTo>
                  <a:lnTo>
                    <a:pt x="366" y="252"/>
                  </a:lnTo>
                  <a:lnTo>
                    <a:pt x="372" y="246"/>
                  </a:lnTo>
                  <a:lnTo>
                    <a:pt x="384" y="240"/>
                  </a:lnTo>
                  <a:lnTo>
                    <a:pt x="390" y="240"/>
                  </a:lnTo>
                  <a:lnTo>
                    <a:pt x="396" y="222"/>
                  </a:lnTo>
                  <a:lnTo>
                    <a:pt x="402" y="222"/>
                  </a:lnTo>
                  <a:lnTo>
                    <a:pt x="408" y="228"/>
                  </a:lnTo>
                  <a:lnTo>
                    <a:pt x="414" y="228"/>
                  </a:lnTo>
                  <a:lnTo>
                    <a:pt x="420" y="222"/>
                  </a:lnTo>
                  <a:lnTo>
                    <a:pt x="426" y="222"/>
                  </a:lnTo>
                  <a:lnTo>
                    <a:pt x="432" y="234"/>
                  </a:lnTo>
                  <a:lnTo>
                    <a:pt x="438" y="240"/>
                  </a:ln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Freeform 46"/>
            <p:cNvSpPr>
              <a:spLocks/>
            </p:cNvSpPr>
            <p:nvPr/>
          </p:nvSpPr>
          <p:spPr bwMode="auto">
            <a:xfrm>
              <a:off x="5091905" y="1287966"/>
              <a:ext cx="559302" cy="288713"/>
            </a:xfrm>
            <a:custGeom>
              <a:avLst/>
              <a:gdLst/>
              <a:ahLst/>
              <a:cxnLst>
                <a:cxn ang="0">
                  <a:pos x="12" y="30"/>
                </a:cxn>
                <a:cxn ang="0">
                  <a:pos x="24" y="6"/>
                </a:cxn>
                <a:cxn ang="0">
                  <a:pos x="36" y="12"/>
                </a:cxn>
                <a:cxn ang="0">
                  <a:pos x="48" y="6"/>
                </a:cxn>
                <a:cxn ang="0">
                  <a:pos x="60" y="12"/>
                </a:cxn>
                <a:cxn ang="0">
                  <a:pos x="72" y="24"/>
                </a:cxn>
                <a:cxn ang="0">
                  <a:pos x="84" y="12"/>
                </a:cxn>
                <a:cxn ang="0">
                  <a:pos x="96" y="78"/>
                </a:cxn>
                <a:cxn ang="0">
                  <a:pos x="108" y="84"/>
                </a:cxn>
                <a:cxn ang="0">
                  <a:pos x="120" y="78"/>
                </a:cxn>
                <a:cxn ang="0">
                  <a:pos x="138" y="108"/>
                </a:cxn>
                <a:cxn ang="0">
                  <a:pos x="150" y="90"/>
                </a:cxn>
                <a:cxn ang="0">
                  <a:pos x="162" y="60"/>
                </a:cxn>
                <a:cxn ang="0">
                  <a:pos x="174" y="48"/>
                </a:cxn>
                <a:cxn ang="0">
                  <a:pos x="186" y="66"/>
                </a:cxn>
                <a:cxn ang="0">
                  <a:pos x="198" y="114"/>
                </a:cxn>
                <a:cxn ang="0">
                  <a:pos x="210" y="114"/>
                </a:cxn>
                <a:cxn ang="0">
                  <a:pos x="222" y="114"/>
                </a:cxn>
                <a:cxn ang="0">
                  <a:pos x="234" y="138"/>
                </a:cxn>
                <a:cxn ang="0">
                  <a:pos x="252" y="114"/>
                </a:cxn>
                <a:cxn ang="0">
                  <a:pos x="264" y="12"/>
                </a:cxn>
                <a:cxn ang="0">
                  <a:pos x="276" y="6"/>
                </a:cxn>
                <a:cxn ang="0">
                  <a:pos x="288" y="24"/>
                </a:cxn>
                <a:cxn ang="0">
                  <a:pos x="300" y="12"/>
                </a:cxn>
                <a:cxn ang="0">
                  <a:pos x="312" y="12"/>
                </a:cxn>
                <a:cxn ang="0">
                  <a:pos x="324" y="6"/>
                </a:cxn>
                <a:cxn ang="0">
                  <a:pos x="336" y="30"/>
                </a:cxn>
                <a:cxn ang="0">
                  <a:pos x="348" y="36"/>
                </a:cxn>
                <a:cxn ang="0">
                  <a:pos x="360" y="264"/>
                </a:cxn>
                <a:cxn ang="0">
                  <a:pos x="378" y="264"/>
                </a:cxn>
                <a:cxn ang="0">
                  <a:pos x="390" y="258"/>
                </a:cxn>
                <a:cxn ang="0">
                  <a:pos x="402" y="258"/>
                </a:cxn>
                <a:cxn ang="0">
                  <a:pos x="414" y="270"/>
                </a:cxn>
                <a:cxn ang="0">
                  <a:pos x="426" y="276"/>
                </a:cxn>
                <a:cxn ang="0">
                  <a:pos x="438" y="246"/>
                </a:cxn>
              </a:cxnLst>
              <a:rect l="0" t="0" r="r" b="b"/>
              <a:pathLst>
                <a:path w="438" h="276">
                  <a:moveTo>
                    <a:pt x="0" y="42"/>
                  </a:moveTo>
                  <a:lnTo>
                    <a:pt x="12" y="30"/>
                  </a:lnTo>
                  <a:lnTo>
                    <a:pt x="18" y="18"/>
                  </a:lnTo>
                  <a:lnTo>
                    <a:pt x="24" y="6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6"/>
                  </a:lnTo>
                  <a:lnTo>
                    <a:pt x="54" y="30"/>
                  </a:lnTo>
                  <a:lnTo>
                    <a:pt x="60" y="12"/>
                  </a:lnTo>
                  <a:lnTo>
                    <a:pt x="66" y="0"/>
                  </a:lnTo>
                  <a:lnTo>
                    <a:pt x="72" y="24"/>
                  </a:lnTo>
                  <a:lnTo>
                    <a:pt x="78" y="18"/>
                  </a:lnTo>
                  <a:lnTo>
                    <a:pt x="84" y="12"/>
                  </a:lnTo>
                  <a:lnTo>
                    <a:pt x="90" y="72"/>
                  </a:lnTo>
                  <a:lnTo>
                    <a:pt x="96" y="78"/>
                  </a:lnTo>
                  <a:lnTo>
                    <a:pt x="102" y="78"/>
                  </a:lnTo>
                  <a:lnTo>
                    <a:pt x="108" y="84"/>
                  </a:lnTo>
                  <a:lnTo>
                    <a:pt x="114" y="90"/>
                  </a:lnTo>
                  <a:lnTo>
                    <a:pt x="120" y="78"/>
                  </a:lnTo>
                  <a:lnTo>
                    <a:pt x="132" y="90"/>
                  </a:lnTo>
                  <a:lnTo>
                    <a:pt x="138" y="108"/>
                  </a:lnTo>
                  <a:lnTo>
                    <a:pt x="144" y="102"/>
                  </a:lnTo>
                  <a:lnTo>
                    <a:pt x="150" y="90"/>
                  </a:lnTo>
                  <a:lnTo>
                    <a:pt x="156" y="66"/>
                  </a:lnTo>
                  <a:lnTo>
                    <a:pt x="162" y="60"/>
                  </a:lnTo>
                  <a:lnTo>
                    <a:pt x="168" y="54"/>
                  </a:lnTo>
                  <a:lnTo>
                    <a:pt x="174" y="48"/>
                  </a:lnTo>
                  <a:lnTo>
                    <a:pt x="180" y="66"/>
                  </a:lnTo>
                  <a:lnTo>
                    <a:pt x="186" y="66"/>
                  </a:lnTo>
                  <a:lnTo>
                    <a:pt x="192" y="96"/>
                  </a:lnTo>
                  <a:lnTo>
                    <a:pt x="198" y="114"/>
                  </a:lnTo>
                  <a:lnTo>
                    <a:pt x="204" y="114"/>
                  </a:lnTo>
                  <a:lnTo>
                    <a:pt x="210" y="114"/>
                  </a:lnTo>
                  <a:lnTo>
                    <a:pt x="216" y="120"/>
                  </a:lnTo>
                  <a:lnTo>
                    <a:pt x="222" y="114"/>
                  </a:lnTo>
                  <a:lnTo>
                    <a:pt x="228" y="120"/>
                  </a:lnTo>
                  <a:lnTo>
                    <a:pt x="234" y="138"/>
                  </a:lnTo>
                  <a:lnTo>
                    <a:pt x="240" y="132"/>
                  </a:lnTo>
                  <a:lnTo>
                    <a:pt x="252" y="114"/>
                  </a:lnTo>
                  <a:lnTo>
                    <a:pt x="258" y="54"/>
                  </a:lnTo>
                  <a:lnTo>
                    <a:pt x="264" y="12"/>
                  </a:lnTo>
                  <a:lnTo>
                    <a:pt x="270" y="24"/>
                  </a:lnTo>
                  <a:lnTo>
                    <a:pt x="276" y="6"/>
                  </a:lnTo>
                  <a:lnTo>
                    <a:pt x="282" y="12"/>
                  </a:lnTo>
                  <a:lnTo>
                    <a:pt x="288" y="24"/>
                  </a:lnTo>
                  <a:lnTo>
                    <a:pt x="294" y="18"/>
                  </a:lnTo>
                  <a:lnTo>
                    <a:pt x="300" y="12"/>
                  </a:lnTo>
                  <a:lnTo>
                    <a:pt x="306" y="6"/>
                  </a:lnTo>
                  <a:lnTo>
                    <a:pt x="312" y="12"/>
                  </a:lnTo>
                  <a:lnTo>
                    <a:pt x="318" y="0"/>
                  </a:lnTo>
                  <a:lnTo>
                    <a:pt x="324" y="6"/>
                  </a:lnTo>
                  <a:lnTo>
                    <a:pt x="330" y="18"/>
                  </a:lnTo>
                  <a:lnTo>
                    <a:pt x="336" y="30"/>
                  </a:lnTo>
                  <a:lnTo>
                    <a:pt x="342" y="60"/>
                  </a:lnTo>
                  <a:lnTo>
                    <a:pt x="348" y="36"/>
                  </a:lnTo>
                  <a:lnTo>
                    <a:pt x="354" y="138"/>
                  </a:lnTo>
                  <a:lnTo>
                    <a:pt x="360" y="264"/>
                  </a:lnTo>
                  <a:lnTo>
                    <a:pt x="372" y="258"/>
                  </a:lnTo>
                  <a:lnTo>
                    <a:pt x="378" y="264"/>
                  </a:lnTo>
                  <a:lnTo>
                    <a:pt x="384" y="270"/>
                  </a:lnTo>
                  <a:lnTo>
                    <a:pt x="390" y="258"/>
                  </a:lnTo>
                  <a:lnTo>
                    <a:pt x="396" y="264"/>
                  </a:lnTo>
                  <a:lnTo>
                    <a:pt x="402" y="258"/>
                  </a:lnTo>
                  <a:lnTo>
                    <a:pt x="408" y="270"/>
                  </a:lnTo>
                  <a:lnTo>
                    <a:pt x="414" y="270"/>
                  </a:lnTo>
                  <a:lnTo>
                    <a:pt x="420" y="270"/>
                  </a:lnTo>
                  <a:lnTo>
                    <a:pt x="426" y="276"/>
                  </a:lnTo>
                  <a:lnTo>
                    <a:pt x="432" y="270"/>
                  </a:lnTo>
                  <a:lnTo>
                    <a:pt x="438" y="246"/>
                  </a:ln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Freeform 47"/>
            <p:cNvSpPr>
              <a:spLocks/>
            </p:cNvSpPr>
            <p:nvPr/>
          </p:nvSpPr>
          <p:spPr bwMode="auto">
            <a:xfrm>
              <a:off x="4601558" y="1275414"/>
              <a:ext cx="436715" cy="238501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6" y="192"/>
                </a:cxn>
                <a:cxn ang="0">
                  <a:pos x="12" y="192"/>
                </a:cxn>
                <a:cxn ang="0">
                  <a:pos x="18" y="210"/>
                </a:cxn>
                <a:cxn ang="0">
                  <a:pos x="24" y="222"/>
                </a:cxn>
                <a:cxn ang="0">
                  <a:pos x="36" y="228"/>
                </a:cxn>
                <a:cxn ang="0">
                  <a:pos x="42" y="162"/>
                </a:cxn>
                <a:cxn ang="0">
                  <a:pos x="48" y="66"/>
                </a:cxn>
                <a:cxn ang="0">
                  <a:pos x="54" y="72"/>
                </a:cxn>
                <a:cxn ang="0">
                  <a:pos x="60" y="54"/>
                </a:cxn>
                <a:cxn ang="0">
                  <a:pos x="66" y="60"/>
                </a:cxn>
                <a:cxn ang="0">
                  <a:pos x="72" y="12"/>
                </a:cxn>
                <a:cxn ang="0">
                  <a:pos x="78" y="84"/>
                </a:cxn>
                <a:cxn ang="0">
                  <a:pos x="84" y="156"/>
                </a:cxn>
                <a:cxn ang="0">
                  <a:pos x="90" y="78"/>
                </a:cxn>
                <a:cxn ang="0">
                  <a:pos x="96" y="24"/>
                </a:cxn>
                <a:cxn ang="0">
                  <a:pos x="102" y="18"/>
                </a:cxn>
                <a:cxn ang="0">
                  <a:pos x="108" y="60"/>
                </a:cxn>
                <a:cxn ang="0">
                  <a:pos x="114" y="24"/>
                </a:cxn>
                <a:cxn ang="0">
                  <a:pos x="120" y="24"/>
                </a:cxn>
                <a:cxn ang="0">
                  <a:pos x="126" y="96"/>
                </a:cxn>
                <a:cxn ang="0">
                  <a:pos x="132" y="138"/>
                </a:cxn>
                <a:cxn ang="0">
                  <a:pos x="138" y="36"/>
                </a:cxn>
                <a:cxn ang="0">
                  <a:pos x="144" y="18"/>
                </a:cxn>
                <a:cxn ang="0">
                  <a:pos x="156" y="48"/>
                </a:cxn>
                <a:cxn ang="0">
                  <a:pos x="162" y="12"/>
                </a:cxn>
                <a:cxn ang="0">
                  <a:pos x="168" y="0"/>
                </a:cxn>
                <a:cxn ang="0">
                  <a:pos x="174" y="60"/>
                </a:cxn>
                <a:cxn ang="0">
                  <a:pos x="180" y="120"/>
                </a:cxn>
                <a:cxn ang="0">
                  <a:pos x="186" y="66"/>
                </a:cxn>
                <a:cxn ang="0">
                  <a:pos x="192" y="12"/>
                </a:cxn>
                <a:cxn ang="0">
                  <a:pos x="198" y="48"/>
                </a:cxn>
                <a:cxn ang="0">
                  <a:pos x="204" y="12"/>
                </a:cxn>
                <a:cxn ang="0">
                  <a:pos x="210" y="30"/>
                </a:cxn>
                <a:cxn ang="0">
                  <a:pos x="216" y="126"/>
                </a:cxn>
                <a:cxn ang="0">
                  <a:pos x="222" y="144"/>
                </a:cxn>
                <a:cxn ang="0">
                  <a:pos x="228" y="96"/>
                </a:cxn>
                <a:cxn ang="0">
                  <a:pos x="234" y="72"/>
                </a:cxn>
                <a:cxn ang="0">
                  <a:pos x="240" y="54"/>
                </a:cxn>
                <a:cxn ang="0">
                  <a:pos x="246" y="36"/>
                </a:cxn>
                <a:cxn ang="0">
                  <a:pos x="252" y="114"/>
                </a:cxn>
                <a:cxn ang="0">
                  <a:pos x="258" y="174"/>
                </a:cxn>
                <a:cxn ang="0">
                  <a:pos x="264" y="174"/>
                </a:cxn>
                <a:cxn ang="0">
                  <a:pos x="276" y="174"/>
                </a:cxn>
                <a:cxn ang="0">
                  <a:pos x="282" y="180"/>
                </a:cxn>
                <a:cxn ang="0">
                  <a:pos x="288" y="174"/>
                </a:cxn>
                <a:cxn ang="0">
                  <a:pos x="294" y="186"/>
                </a:cxn>
                <a:cxn ang="0">
                  <a:pos x="300" y="186"/>
                </a:cxn>
                <a:cxn ang="0">
                  <a:pos x="306" y="192"/>
                </a:cxn>
                <a:cxn ang="0">
                  <a:pos x="312" y="174"/>
                </a:cxn>
                <a:cxn ang="0">
                  <a:pos x="318" y="192"/>
                </a:cxn>
                <a:cxn ang="0">
                  <a:pos x="324" y="186"/>
                </a:cxn>
                <a:cxn ang="0">
                  <a:pos x="330" y="180"/>
                </a:cxn>
                <a:cxn ang="0">
                  <a:pos x="336" y="186"/>
                </a:cxn>
                <a:cxn ang="0">
                  <a:pos x="342" y="180"/>
                </a:cxn>
              </a:cxnLst>
              <a:rect l="0" t="0" r="r" b="b"/>
              <a:pathLst>
                <a:path w="342" h="228">
                  <a:moveTo>
                    <a:pt x="0" y="162"/>
                  </a:moveTo>
                  <a:lnTo>
                    <a:pt x="6" y="192"/>
                  </a:lnTo>
                  <a:lnTo>
                    <a:pt x="12" y="192"/>
                  </a:lnTo>
                  <a:lnTo>
                    <a:pt x="18" y="210"/>
                  </a:lnTo>
                  <a:lnTo>
                    <a:pt x="24" y="222"/>
                  </a:lnTo>
                  <a:lnTo>
                    <a:pt x="36" y="228"/>
                  </a:lnTo>
                  <a:lnTo>
                    <a:pt x="42" y="162"/>
                  </a:lnTo>
                  <a:lnTo>
                    <a:pt x="48" y="66"/>
                  </a:lnTo>
                  <a:lnTo>
                    <a:pt x="54" y="72"/>
                  </a:lnTo>
                  <a:lnTo>
                    <a:pt x="60" y="54"/>
                  </a:lnTo>
                  <a:lnTo>
                    <a:pt x="66" y="60"/>
                  </a:lnTo>
                  <a:lnTo>
                    <a:pt x="72" y="12"/>
                  </a:lnTo>
                  <a:lnTo>
                    <a:pt x="78" y="84"/>
                  </a:lnTo>
                  <a:lnTo>
                    <a:pt x="84" y="156"/>
                  </a:lnTo>
                  <a:lnTo>
                    <a:pt x="90" y="78"/>
                  </a:lnTo>
                  <a:lnTo>
                    <a:pt x="96" y="24"/>
                  </a:lnTo>
                  <a:lnTo>
                    <a:pt x="102" y="18"/>
                  </a:lnTo>
                  <a:lnTo>
                    <a:pt x="108" y="60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6" y="96"/>
                  </a:lnTo>
                  <a:lnTo>
                    <a:pt x="132" y="138"/>
                  </a:lnTo>
                  <a:lnTo>
                    <a:pt x="138" y="36"/>
                  </a:lnTo>
                  <a:lnTo>
                    <a:pt x="144" y="18"/>
                  </a:lnTo>
                  <a:lnTo>
                    <a:pt x="156" y="48"/>
                  </a:lnTo>
                  <a:lnTo>
                    <a:pt x="162" y="12"/>
                  </a:lnTo>
                  <a:lnTo>
                    <a:pt x="168" y="0"/>
                  </a:lnTo>
                  <a:lnTo>
                    <a:pt x="174" y="60"/>
                  </a:lnTo>
                  <a:lnTo>
                    <a:pt x="180" y="120"/>
                  </a:lnTo>
                  <a:lnTo>
                    <a:pt x="186" y="66"/>
                  </a:lnTo>
                  <a:lnTo>
                    <a:pt x="192" y="12"/>
                  </a:lnTo>
                  <a:lnTo>
                    <a:pt x="198" y="48"/>
                  </a:lnTo>
                  <a:lnTo>
                    <a:pt x="204" y="12"/>
                  </a:lnTo>
                  <a:lnTo>
                    <a:pt x="210" y="30"/>
                  </a:lnTo>
                  <a:lnTo>
                    <a:pt x="216" y="126"/>
                  </a:lnTo>
                  <a:lnTo>
                    <a:pt x="222" y="144"/>
                  </a:lnTo>
                  <a:lnTo>
                    <a:pt x="228" y="96"/>
                  </a:lnTo>
                  <a:lnTo>
                    <a:pt x="234" y="72"/>
                  </a:lnTo>
                  <a:lnTo>
                    <a:pt x="240" y="54"/>
                  </a:lnTo>
                  <a:lnTo>
                    <a:pt x="246" y="36"/>
                  </a:lnTo>
                  <a:lnTo>
                    <a:pt x="252" y="114"/>
                  </a:lnTo>
                  <a:lnTo>
                    <a:pt x="258" y="174"/>
                  </a:lnTo>
                  <a:lnTo>
                    <a:pt x="264" y="174"/>
                  </a:lnTo>
                  <a:lnTo>
                    <a:pt x="276" y="174"/>
                  </a:lnTo>
                  <a:lnTo>
                    <a:pt x="282" y="180"/>
                  </a:lnTo>
                  <a:lnTo>
                    <a:pt x="288" y="174"/>
                  </a:lnTo>
                  <a:lnTo>
                    <a:pt x="294" y="186"/>
                  </a:lnTo>
                  <a:lnTo>
                    <a:pt x="300" y="186"/>
                  </a:lnTo>
                  <a:lnTo>
                    <a:pt x="306" y="192"/>
                  </a:lnTo>
                  <a:lnTo>
                    <a:pt x="312" y="174"/>
                  </a:lnTo>
                  <a:lnTo>
                    <a:pt x="318" y="192"/>
                  </a:lnTo>
                  <a:lnTo>
                    <a:pt x="324" y="186"/>
                  </a:lnTo>
                  <a:lnTo>
                    <a:pt x="330" y="180"/>
                  </a:lnTo>
                  <a:lnTo>
                    <a:pt x="336" y="186"/>
                  </a:lnTo>
                  <a:lnTo>
                    <a:pt x="342" y="180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7" name="Group 256"/>
            <p:cNvGrpSpPr/>
            <p:nvPr/>
          </p:nvGrpSpPr>
          <p:grpSpPr>
            <a:xfrm>
              <a:off x="5674186" y="1275414"/>
              <a:ext cx="436715" cy="238501"/>
              <a:chOff x="2553936" y="1532667"/>
              <a:chExt cx="446621" cy="213515"/>
            </a:xfrm>
          </p:grpSpPr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2553936" y="1532667"/>
                <a:ext cx="219392" cy="213515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6" y="126"/>
                  </a:cxn>
                  <a:cxn ang="0">
                    <a:pos x="12" y="138"/>
                  </a:cxn>
                  <a:cxn ang="0">
                    <a:pos x="18" y="180"/>
                  </a:cxn>
                  <a:cxn ang="0">
                    <a:pos x="24" y="228"/>
                  </a:cxn>
                  <a:cxn ang="0">
                    <a:pos x="36" y="204"/>
                  </a:cxn>
                  <a:cxn ang="0">
                    <a:pos x="42" y="180"/>
                  </a:cxn>
                  <a:cxn ang="0">
                    <a:pos x="48" y="42"/>
                  </a:cxn>
                  <a:cxn ang="0">
                    <a:pos x="54" y="36"/>
                  </a:cxn>
                  <a:cxn ang="0">
                    <a:pos x="60" y="48"/>
                  </a:cxn>
                  <a:cxn ang="0">
                    <a:pos x="66" y="30"/>
                  </a:cxn>
                  <a:cxn ang="0">
                    <a:pos x="72" y="42"/>
                  </a:cxn>
                  <a:cxn ang="0">
                    <a:pos x="78" y="72"/>
                  </a:cxn>
                  <a:cxn ang="0">
                    <a:pos x="84" y="144"/>
                  </a:cxn>
                  <a:cxn ang="0">
                    <a:pos x="90" y="84"/>
                  </a:cxn>
                  <a:cxn ang="0">
                    <a:pos x="96" y="48"/>
                  </a:cxn>
                  <a:cxn ang="0">
                    <a:pos x="102" y="12"/>
                  </a:cxn>
                  <a:cxn ang="0">
                    <a:pos x="108" y="30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6" y="84"/>
                  </a:cxn>
                  <a:cxn ang="0">
                    <a:pos x="132" y="132"/>
                  </a:cxn>
                  <a:cxn ang="0">
                    <a:pos x="138" y="48"/>
                  </a:cxn>
                  <a:cxn ang="0">
                    <a:pos x="144" y="42"/>
                  </a:cxn>
                  <a:cxn ang="0">
                    <a:pos x="156" y="30"/>
                  </a:cxn>
                  <a:cxn ang="0">
                    <a:pos x="162" y="12"/>
                  </a:cxn>
                  <a:cxn ang="0">
                    <a:pos x="168" y="0"/>
                  </a:cxn>
                </a:cxnLst>
                <a:rect l="0" t="0" r="r" b="b"/>
                <a:pathLst>
                  <a:path w="168" h="228">
                    <a:moveTo>
                      <a:pt x="0" y="156"/>
                    </a:moveTo>
                    <a:lnTo>
                      <a:pt x="6" y="126"/>
                    </a:lnTo>
                    <a:lnTo>
                      <a:pt x="12" y="138"/>
                    </a:lnTo>
                    <a:lnTo>
                      <a:pt x="18" y="180"/>
                    </a:lnTo>
                    <a:lnTo>
                      <a:pt x="24" y="228"/>
                    </a:lnTo>
                    <a:lnTo>
                      <a:pt x="36" y="204"/>
                    </a:lnTo>
                    <a:lnTo>
                      <a:pt x="42" y="180"/>
                    </a:lnTo>
                    <a:lnTo>
                      <a:pt x="48" y="42"/>
                    </a:lnTo>
                    <a:lnTo>
                      <a:pt x="54" y="36"/>
                    </a:lnTo>
                    <a:lnTo>
                      <a:pt x="60" y="48"/>
                    </a:lnTo>
                    <a:lnTo>
                      <a:pt x="66" y="30"/>
                    </a:lnTo>
                    <a:lnTo>
                      <a:pt x="72" y="42"/>
                    </a:lnTo>
                    <a:lnTo>
                      <a:pt x="78" y="72"/>
                    </a:lnTo>
                    <a:lnTo>
                      <a:pt x="84" y="144"/>
                    </a:lnTo>
                    <a:lnTo>
                      <a:pt x="90" y="84"/>
                    </a:lnTo>
                    <a:lnTo>
                      <a:pt x="96" y="48"/>
                    </a:lnTo>
                    <a:lnTo>
                      <a:pt x="102" y="12"/>
                    </a:lnTo>
                    <a:lnTo>
                      <a:pt x="108" y="30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6" y="84"/>
                    </a:lnTo>
                    <a:lnTo>
                      <a:pt x="132" y="132"/>
                    </a:lnTo>
                    <a:lnTo>
                      <a:pt x="138" y="48"/>
                    </a:lnTo>
                    <a:lnTo>
                      <a:pt x="144" y="42"/>
                    </a:lnTo>
                    <a:lnTo>
                      <a:pt x="156" y="30"/>
                    </a:lnTo>
                    <a:lnTo>
                      <a:pt x="162" y="12"/>
                    </a:lnTo>
                    <a:lnTo>
                      <a:pt x="168" y="0"/>
                    </a:lnTo>
                  </a:path>
                </a:pathLst>
              </a:custGeom>
              <a:noFill/>
              <a:ln w="19050" cap="flat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2773329" y="1532667"/>
                <a:ext cx="227228" cy="174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30"/>
                  </a:cxn>
                  <a:cxn ang="0">
                    <a:pos x="12" y="108"/>
                  </a:cxn>
                  <a:cxn ang="0">
                    <a:pos x="18" y="48"/>
                  </a:cxn>
                  <a:cxn ang="0">
                    <a:pos x="24" y="24"/>
                  </a:cxn>
                  <a:cxn ang="0">
                    <a:pos x="30" y="30"/>
                  </a:cxn>
                  <a:cxn ang="0">
                    <a:pos x="36" y="12"/>
                  </a:cxn>
                  <a:cxn ang="0">
                    <a:pos x="42" y="0"/>
                  </a:cxn>
                  <a:cxn ang="0">
                    <a:pos x="48" y="114"/>
                  </a:cxn>
                  <a:cxn ang="0">
                    <a:pos x="54" y="144"/>
                  </a:cxn>
                  <a:cxn ang="0">
                    <a:pos x="60" y="72"/>
                  </a:cxn>
                  <a:cxn ang="0">
                    <a:pos x="66" y="60"/>
                  </a:cxn>
                  <a:cxn ang="0">
                    <a:pos x="72" y="48"/>
                  </a:cxn>
                  <a:cxn ang="0">
                    <a:pos x="78" y="48"/>
                  </a:cxn>
                  <a:cxn ang="0">
                    <a:pos x="84" y="78"/>
                  </a:cxn>
                  <a:cxn ang="0">
                    <a:pos x="90" y="168"/>
                  </a:cxn>
                  <a:cxn ang="0">
                    <a:pos x="96" y="162"/>
                  </a:cxn>
                  <a:cxn ang="0">
                    <a:pos x="108" y="180"/>
                  </a:cxn>
                  <a:cxn ang="0">
                    <a:pos x="114" y="186"/>
                  </a:cxn>
                  <a:cxn ang="0">
                    <a:pos x="120" y="168"/>
                  </a:cxn>
                  <a:cxn ang="0">
                    <a:pos x="126" y="162"/>
                  </a:cxn>
                  <a:cxn ang="0">
                    <a:pos x="132" y="180"/>
                  </a:cxn>
                  <a:cxn ang="0">
                    <a:pos x="138" y="162"/>
                  </a:cxn>
                  <a:cxn ang="0">
                    <a:pos x="144" y="174"/>
                  </a:cxn>
                  <a:cxn ang="0">
                    <a:pos x="150" y="180"/>
                  </a:cxn>
                  <a:cxn ang="0">
                    <a:pos x="156" y="180"/>
                  </a:cxn>
                  <a:cxn ang="0">
                    <a:pos x="162" y="180"/>
                  </a:cxn>
                  <a:cxn ang="0">
                    <a:pos x="168" y="180"/>
                  </a:cxn>
                  <a:cxn ang="0">
                    <a:pos x="174" y="174"/>
                  </a:cxn>
                </a:cxnLst>
                <a:rect l="0" t="0" r="r" b="b"/>
                <a:pathLst>
                  <a:path w="174" h="186">
                    <a:moveTo>
                      <a:pt x="0" y="0"/>
                    </a:moveTo>
                    <a:lnTo>
                      <a:pt x="6" y="30"/>
                    </a:lnTo>
                    <a:lnTo>
                      <a:pt x="12" y="108"/>
                    </a:lnTo>
                    <a:lnTo>
                      <a:pt x="18" y="48"/>
                    </a:lnTo>
                    <a:lnTo>
                      <a:pt x="24" y="24"/>
                    </a:lnTo>
                    <a:lnTo>
                      <a:pt x="30" y="30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48" y="114"/>
                    </a:lnTo>
                    <a:lnTo>
                      <a:pt x="54" y="144"/>
                    </a:lnTo>
                    <a:lnTo>
                      <a:pt x="60" y="72"/>
                    </a:lnTo>
                    <a:lnTo>
                      <a:pt x="66" y="60"/>
                    </a:lnTo>
                    <a:lnTo>
                      <a:pt x="72" y="48"/>
                    </a:lnTo>
                    <a:lnTo>
                      <a:pt x="78" y="48"/>
                    </a:lnTo>
                    <a:lnTo>
                      <a:pt x="84" y="78"/>
                    </a:lnTo>
                    <a:lnTo>
                      <a:pt x="90" y="168"/>
                    </a:lnTo>
                    <a:lnTo>
                      <a:pt x="96" y="162"/>
                    </a:lnTo>
                    <a:lnTo>
                      <a:pt x="108" y="180"/>
                    </a:lnTo>
                    <a:lnTo>
                      <a:pt x="114" y="186"/>
                    </a:lnTo>
                    <a:lnTo>
                      <a:pt x="120" y="168"/>
                    </a:lnTo>
                    <a:lnTo>
                      <a:pt x="126" y="162"/>
                    </a:lnTo>
                    <a:lnTo>
                      <a:pt x="132" y="180"/>
                    </a:lnTo>
                    <a:lnTo>
                      <a:pt x="138" y="162"/>
                    </a:lnTo>
                    <a:lnTo>
                      <a:pt x="144" y="174"/>
                    </a:lnTo>
                    <a:lnTo>
                      <a:pt x="150" y="180"/>
                    </a:lnTo>
                    <a:lnTo>
                      <a:pt x="156" y="180"/>
                    </a:lnTo>
                    <a:lnTo>
                      <a:pt x="162" y="180"/>
                    </a:lnTo>
                    <a:lnTo>
                      <a:pt x="168" y="180"/>
                    </a:lnTo>
                    <a:lnTo>
                      <a:pt x="174" y="174"/>
                    </a:lnTo>
                  </a:path>
                </a:pathLst>
              </a:custGeom>
              <a:noFill/>
              <a:ln w="19050" cap="flat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8" name="Freeform 50"/>
            <p:cNvSpPr>
              <a:spLocks/>
            </p:cNvSpPr>
            <p:nvPr/>
          </p:nvSpPr>
          <p:spPr bwMode="auto">
            <a:xfrm>
              <a:off x="3521262" y="1287966"/>
              <a:ext cx="436715" cy="213397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" y="114"/>
                </a:cxn>
                <a:cxn ang="0">
                  <a:pos x="12" y="174"/>
                </a:cxn>
                <a:cxn ang="0">
                  <a:pos x="18" y="180"/>
                </a:cxn>
                <a:cxn ang="0">
                  <a:pos x="24" y="192"/>
                </a:cxn>
                <a:cxn ang="0">
                  <a:pos x="30" y="204"/>
                </a:cxn>
                <a:cxn ang="0">
                  <a:pos x="42" y="168"/>
                </a:cxn>
                <a:cxn ang="0">
                  <a:pos x="48" y="7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36"/>
                </a:cxn>
                <a:cxn ang="0">
                  <a:pos x="72" y="0"/>
                </a:cxn>
                <a:cxn ang="0">
                  <a:pos x="78" y="66"/>
                </a:cxn>
                <a:cxn ang="0">
                  <a:pos x="84" y="126"/>
                </a:cxn>
                <a:cxn ang="0">
                  <a:pos x="90" y="84"/>
                </a:cxn>
                <a:cxn ang="0">
                  <a:pos x="96" y="36"/>
                </a:cxn>
                <a:cxn ang="0">
                  <a:pos x="102" y="6"/>
                </a:cxn>
                <a:cxn ang="0">
                  <a:pos x="108" y="24"/>
                </a:cxn>
                <a:cxn ang="0">
                  <a:pos x="114" y="30"/>
                </a:cxn>
                <a:cxn ang="0">
                  <a:pos x="120" y="0"/>
                </a:cxn>
                <a:cxn ang="0">
                  <a:pos x="126" y="60"/>
                </a:cxn>
                <a:cxn ang="0">
                  <a:pos x="132" y="120"/>
                </a:cxn>
                <a:cxn ang="0">
                  <a:pos x="138" y="48"/>
                </a:cxn>
                <a:cxn ang="0">
                  <a:pos x="144" y="0"/>
                </a:cxn>
                <a:cxn ang="0">
                  <a:pos x="150" y="30"/>
                </a:cxn>
                <a:cxn ang="0">
                  <a:pos x="162" y="0"/>
                </a:cxn>
                <a:cxn ang="0">
                  <a:pos x="168" y="24"/>
                </a:cxn>
                <a:cxn ang="0">
                  <a:pos x="174" y="54"/>
                </a:cxn>
                <a:cxn ang="0">
                  <a:pos x="180" y="102"/>
                </a:cxn>
                <a:cxn ang="0">
                  <a:pos x="186" y="78"/>
                </a:cxn>
                <a:cxn ang="0">
                  <a:pos x="192" y="6"/>
                </a:cxn>
                <a:cxn ang="0">
                  <a:pos x="198" y="48"/>
                </a:cxn>
                <a:cxn ang="0">
                  <a:pos x="204" y="12"/>
                </a:cxn>
                <a:cxn ang="0">
                  <a:pos x="210" y="24"/>
                </a:cxn>
                <a:cxn ang="0">
                  <a:pos x="216" y="138"/>
                </a:cxn>
                <a:cxn ang="0">
                  <a:pos x="222" y="138"/>
                </a:cxn>
                <a:cxn ang="0">
                  <a:pos x="228" y="96"/>
                </a:cxn>
                <a:cxn ang="0">
                  <a:pos x="234" y="54"/>
                </a:cxn>
                <a:cxn ang="0">
                  <a:pos x="240" y="30"/>
                </a:cxn>
                <a:cxn ang="0">
                  <a:pos x="246" y="78"/>
                </a:cxn>
                <a:cxn ang="0">
                  <a:pos x="252" y="102"/>
                </a:cxn>
                <a:cxn ang="0">
                  <a:pos x="258" y="150"/>
                </a:cxn>
                <a:cxn ang="0">
                  <a:pos x="264" y="162"/>
                </a:cxn>
                <a:cxn ang="0">
                  <a:pos x="270" y="150"/>
                </a:cxn>
                <a:cxn ang="0">
                  <a:pos x="282" y="144"/>
                </a:cxn>
                <a:cxn ang="0">
                  <a:pos x="288" y="162"/>
                </a:cxn>
                <a:cxn ang="0">
                  <a:pos x="294" y="144"/>
                </a:cxn>
                <a:cxn ang="0">
                  <a:pos x="300" y="168"/>
                </a:cxn>
                <a:cxn ang="0">
                  <a:pos x="306" y="162"/>
                </a:cxn>
                <a:cxn ang="0">
                  <a:pos x="312" y="180"/>
                </a:cxn>
                <a:cxn ang="0">
                  <a:pos x="318" y="162"/>
                </a:cxn>
                <a:cxn ang="0">
                  <a:pos x="324" y="186"/>
                </a:cxn>
                <a:cxn ang="0">
                  <a:pos x="330" y="156"/>
                </a:cxn>
                <a:cxn ang="0">
                  <a:pos x="336" y="168"/>
                </a:cxn>
                <a:cxn ang="0">
                  <a:pos x="342" y="126"/>
                </a:cxn>
              </a:cxnLst>
              <a:rect l="0" t="0" r="r" b="b"/>
              <a:pathLst>
                <a:path w="342" h="204">
                  <a:moveTo>
                    <a:pt x="0" y="144"/>
                  </a:moveTo>
                  <a:lnTo>
                    <a:pt x="6" y="114"/>
                  </a:lnTo>
                  <a:lnTo>
                    <a:pt x="12" y="174"/>
                  </a:lnTo>
                  <a:lnTo>
                    <a:pt x="18" y="180"/>
                  </a:lnTo>
                  <a:lnTo>
                    <a:pt x="24" y="192"/>
                  </a:lnTo>
                  <a:lnTo>
                    <a:pt x="30" y="204"/>
                  </a:lnTo>
                  <a:lnTo>
                    <a:pt x="42" y="168"/>
                  </a:lnTo>
                  <a:lnTo>
                    <a:pt x="48" y="7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36"/>
                  </a:lnTo>
                  <a:lnTo>
                    <a:pt x="72" y="0"/>
                  </a:lnTo>
                  <a:lnTo>
                    <a:pt x="78" y="66"/>
                  </a:lnTo>
                  <a:lnTo>
                    <a:pt x="84" y="126"/>
                  </a:lnTo>
                  <a:lnTo>
                    <a:pt x="90" y="84"/>
                  </a:lnTo>
                  <a:lnTo>
                    <a:pt x="96" y="36"/>
                  </a:lnTo>
                  <a:lnTo>
                    <a:pt x="102" y="6"/>
                  </a:lnTo>
                  <a:lnTo>
                    <a:pt x="108" y="24"/>
                  </a:lnTo>
                  <a:lnTo>
                    <a:pt x="114" y="30"/>
                  </a:lnTo>
                  <a:lnTo>
                    <a:pt x="120" y="0"/>
                  </a:lnTo>
                  <a:lnTo>
                    <a:pt x="126" y="60"/>
                  </a:lnTo>
                  <a:lnTo>
                    <a:pt x="132" y="120"/>
                  </a:lnTo>
                  <a:lnTo>
                    <a:pt x="138" y="48"/>
                  </a:lnTo>
                  <a:lnTo>
                    <a:pt x="144" y="0"/>
                  </a:lnTo>
                  <a:lnTo>
                    <a:pt x="150" y="30"/>
                  </a:lnTo>
                  <a:lnTo>
                    <a:pt x="162" y="0"/>
                  </a:lnTo>
                  <a:lnTo>
                    <a:pt x="168" y="24"/>
                  </a:lnTo>
                  <a:lnTo>
                    <a:pt x="174" y="54"/>
                  </a:lnTo>
                  <a:lnTo>
                    <a:pt x="180" y="102"/>
                  </a:lnTo>
                  <a:lnTo>
                    <a:pt x="186" y="78"/>
                  </a:lnTo>
                  <a:lnTo>
                    <a:pt x="192" y="6"/>
                  </a:lnTo>
                  <a:lnTo>
                    <a:pt x="198" y="48"/>
                  </a:lnTo>
                  <a:lnTo>
                    <a:pt x="204" y="12"/>
                  </a:lnTo>
                  <a:lnTo>
                    <a:pt x="210" y="24"/>
                  </a:lnTo>
                  <a:lnTo>
                    <a:pt x="216" y="138"/>
                  </a:lnTo>
                  <a:lnTo>
                    <a:pt x="222" y="138"/>
                  </a:lnTo>
                  <a:lnTo>
                    <a:pt x="228" y="96"/>
                  </a:lnTo>
                  <a:lnTo>
                    <a:pt x="234" y="54"/>
                  </a:lnTo>
                  <a:lnTo>
                    <a:pt x="240" y="30"/>
                  </a:lnTo>
                  <a:lnTo>
                    <a:pt x="246" y="78"/>
                  </a:lnTo>
                  <a:lnTo>
                    <a:pt x="252" y="102"/>
                  </a:lnTo>
                  <a:lnTo>
                    <a:pt x="258" y="150"/>
                  </a:lnTo>
                  <a:lnTo>
                    <a:pt x="264" y="162"/>
                  </a:lnTo>
                  <a:lnTo>
                    <a:pt x="270" y="150"/>
                  </a:lnTo>
                  <a:lnTo>
                    <a:pt x="282" y="144"/>
                  </a:lnTo>
                  <a:lnTo>
                    <a:pt x="288" y="162"/>
                  </a:lnTo>
                  <a:lnTo>
                    <a:pt x="294" y="144"/>
                  </a:lnTo>
                  <a:lnTo>
                    <a:pt x="300" y="168"/>
                  </a:lnTo>
                  <a:lnTo>
                    <a:pt x="306" y="162"/>
                  </a:lnTo>
                  <a:lnTo>
                    <a:pt x="312" y="180"/>
                  </a:lnTo>
                  <a:lnTo>
                    <a:pt x="318" y="162"/>
                  </a:lnTo>
                  <a:lnTo>
                    <a:pt x="324" y="186"/>
                  </a:lnTo>
                  <a:lnTo>
                    <a:pt x="330" y="156"/>
                  </a:lnTo>
                  <a:lnTo>
                    <a:pt x="336" y="168"/>
                  </a:lnTo>
                  <a:lnTo>
                    <a:pt x="342" y="126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Line 464"/>
            <p:cNvSpPr>
              <a:spLocks noChangeShapeType="1"/>
            </p:cNvSpPr>
            <p:nvPr/>
          </p:nvSpPr>
          <p:spPr bwMode="auto">
            <a:xfrm>
              <a:off x="3423642" y="1595113"/>
              <a:ext cx="2744648" cy="3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Line 467"/>
            <p:cNvSpPr>
              <a:spLocks noChangeShapeType="1"/>
            </p:cNvSpPr>
            <p:nvPr/>
          </p:nvSpPr>
          <p:spPr bwMode="auto">
            <a:xfrm>
              <a:off x="3423642" y="1595113"/>
              <a:ext cx="2744648" cy="3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Line 469"/>
            <p:cNvSpPr>
              <a:spLocks noChangeShapeType="1"/>
            </p:cNvSpPr>
            <p:nvPr/>
          </p:nvSpPr>
          <p:spPr bwMode="auto">
            <a:xfrm flipV="1">
              <a:off x="3817918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471"/>
            <p:cNvSpPr>
              <a:spLocks noChangeArrowheads="1"/>
            </p:cNvSpPr>
            <p:nvPr/>
          </p:nvSpPr>
          <p:spPr bwMode="auto">
            <a:xfrm>
              <a:off x="3778641" y="1611362"/>
              <a:ext cx="4322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472"/>
            <p:cNvSpPr>
              <a:spLocks noChangeShapeType="1"/>
            </p:cNvSpPr>
            <p:nvPr/>
          </p:nvSpPr>
          <p:spPr bwMode="auto">
            <a:xfrm flipV="1">
              <a:off x="4218306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474"/>
            <p:cNvSpPr>
              <a:spLocks noChangeArrowheads="1"/>
            </p:cNvSpPr>
            <p:nvPr/>
          </p:nvSpPr>
          <p:spPr bwMode="auto">
            <a:xfrm>
              <a:off x="4169860" y="1611363"/>
              <a:ext cx="6483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Line 475"/>
            <p:cNvSpPr>
              <a:spLocks noChangeShapeType="1"/>
            </p:cNvSpPr>
            <p:nvPr/>
          </p:nvSpPr>
          <p:spPr bwMode="auto">
            <a:xfrm flipV="1">
              <a:off x="4621751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477"/>
            <p:cNvSpPr>
              <a:spLocks noChangeArrowheads="1"/>
            </p:cNvSpPr>
            <p:nvPr/>
          </p:nvSpPr>
          <p:spPr bwMode="auto">
            <a:xfrm>
              <a:off x="4573305" y="1611362"/>
              <a:ext cx="6483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150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Line 478"/>
            <p:cNvSpPr>
              <a:spLocks noChangeShapeType="1"/>
            </p:cNvSpPr>
            <p:nvPr/>
          </p:nvSpPr>
          <p:spPr bwMode="auto">
            <a:xfrm flipV="1">
              <a:off x="5025196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480"/>
            <p:cNvSpPr>
              <a:spLocks noChangeArrowheads="1"/>
            </p:cNvSpPr>
            <p:nvPr/>
          </p:nvSpPr>
          <p:spPr bwMode="auto">
            <a:xfrm>
              <a:off x="4976751" y="1611362"/>
              <a:ext cx="6483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200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481"/>
            <p:cNvSpPr>
              <a:spLocks noChangeShapeType="1"/>
            </p:cNvSpPr>
            <p:nvPr/>
          </p:nvSpPr>
          <p:spPr bwMode="auto">
            <a:xfrm flipV="1">
              <a:off x="5425585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483"/>
            <p:cNvSpPr>
              <a:spLocks noChangeArrowheads="1"/>
            </p:cNvSpPr>
            <p:nvPr/>
          </p:nvSpPr>
          <p:spPr bwMode="auto">
            <a:xfrm>
              <a:off x="5377139" y="1611362"/>
              <a:ext cx="6483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250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Line 484"/>
            <p:cNvSpPr>
              <a:spLocks noChangeShapeType="1"/>
            </p:cNvSpPr>
            <p:nvPr/>
          </p:nvSpPr>
          <p:spPr bwMode="auto">
            <a:xfrm flipV="1">
              <a:off x="5829030" y="1577005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ectangle 486"/>
            <p:cNvSpPr>
              <a:spLocks noChangeArrowheads="1"/>
            </p:cNvSpPr>
            <p:nvPr/>
          </p:nvSpPr>
          <p:spPr bwMode="auto">
            <a:xfrm>
              <a:off x="5780584" y="1611362"/>
              <a:ext cx="64831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300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506"/>
            <p:cNvSpPr>
              <a:spLocks noChangeShapeType="1"/>
            </p:cNvSpPr>
            <p:nvPr/>
          </p:nvSpPr>
          <p:spPr bwMode="auto">
            <a:xfrm>
              <a:off x="3423642" y="1595113"/>
              <a:ext cx="2744648" cy="33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Line 469"/>
            <p:cNvSpPr>
              <a:spLocks noChangeShapeType="1"/>
            </p:cNvSpPr>
            <p:nvPr/>
          </p:nvSpPr>
          <p:spPr bwMode="auto">
            <a:xfrm flipV="1">
              <a:off x="3423642" y="1574994"/>
              <a:ext cx="509" cy="1810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471"/>
            <p:cNvSpPr>
              <a:spLocks noChangeArrowheads="1"/>
            </p:cNvSpPr>
            <p:nvPr/>
          </p:nvSpPr>
          <p:spPr bwMode="auto">
            <a:xfrm>
              <a:off x="3411417" y="1609351"/>
              <a:ext cx="21610" cy="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914400" y="9906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Two interwoven bird calls featuring the </a:t>
            </a:r>
            <a:r>
              <a:rPr lang="en-US" sz="1600" i="1" dirty="0" smtClean="0"/>
              <a:t>Elf Owl, </a:t>
            </a:r>
            <a:r>
              <a:rPr lang="en-US" sz="1600" dirty="0" smtClean="0"/>
              <a:t>and </a:t>
            </a:r>
            <a:r>
              <a:rPr lang="en-US" sz="1600" i="1" dirty="0" smtClean="0"/>
              <a:t>Pied-billed Grebe are shown in the original audio space </a:t>
            </a:r>
            <a:r>
              <a:rPr lang="en-US" sz="1600" dirty="0" smtClean="0"/>
              <a:t>(</a:t>
            </a:r>
            <a:r>
              <a:rPr lang="en-US" sz="1600" i="1" dirty="0" smtClean="0"/>
              <a:t>top), and as a time series extracted by using MFCC </a:t>
            </a:r>
            <a:r>
              <a:rPr lang="en-US" sz="1600" dirty="0" smtClean="0"/>
              <a:t>technique (</a:t>
            </a:r>
            <a:r>
              <a:rPr lang="en-US" sz="1600" i="1" dirty="0" smtClean="0"/>
              <a:t>middle</a:t>
            </a:r>
            <a:r>
              <a:rPr lang="en-US" sz="1600" dirty="0" smtClean="0"/>
              <a:t>), and then clustered by our algorithm (</a:t>
            </a:r>
            <a:r>
              <a:rPr lang="en-US" sz="1600" i="1" dirty="0" smtClean="0"/>
              <a:t>bottom).</a:t>
            </a:r>
            <a:endParaRPr lang="en-US" sz="1600" dirty="0"/>
          </a:p>
        </p:txBody>
      </p:sp>
      <p:sp>
        <p:nvSpPr>
          <p:cNvPr id="102" name="Rectangle 101"/>
          <p:cNvSpPr/>
          <p:nvPr/>
        </p:nvSpPr>
        <p:spPr>
          <a:xfrm>
            <a:off x="1066800" y="6096000"/>
            <a:ext cx="6485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original calls can be download from </a:t>
            </a:r>
            <a:r>
              <a:rPr lang="en-US" dirty="0" smtClean="0">
                <a:hlinkClick r:id="rId2"/>
              </a:rPr>
              <a:t>AZFO Bird Sounds Library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6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1905000"/>
            <a:ext cx="7543800" cy="4229143"/>
            <a:chOff x="387603" y="2569720"/>
            <a:chExt cx="2861311" cy="2214052"/>
          </a:xfrm>
        </p:grpSpPr>
        <p:grpSp>
          <p:nvGrpSpPr>
            <p:cNvPr id="5" name="Group 224"/>
            <p:cNvGrpSpPr/>
            <p:nvPr/>
          </p:nvGrpSpPr>
          <p:grpSpPr>
            <a:xfrm>
              <a:off x="387603" y="2569720"/>
              <a:ext cx="2861311" cy="1649220"/>
              <a:chOff x="174243" y="2173480"/>
              <a:chExt cx="2861311" cy="164922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74243" y="2341336"/>
                <a:ext cx="1358400" cy="13078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spcAft>
                    <a:spcPts val="100"/>
                  </a:spcAft>
                </a:pP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Step 1: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Create a cluster from top-1 motif</a:t>
                </a: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Step 2: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Create another cluster from next motif</a:t>
                </a: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Step 3: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Add  subsequence to an existing cluster</a:t>
                </a: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Aft>
                    <a:spcPts val="100"/>
                  </a:spcAft>
                </a:pP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Step 4: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Merge 2 clusters	(rejected)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619350" y="2173480"/>
                <a:ext cx="383045" cy="112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Subsequences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370805" y="2173480"/>
                <a:ext cx="556436" cy="1127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Center/Hypothesis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Freeform 270"/>
              <p:cNvSpPr>
                <a:spLocks/>
              </p:cNvSpPr>
              <p:nvPr/>
            </p:nvSpPr>
            <p:spPr bwMode="auto">
              <a:xfrm>
                <a:off x="2281682" y="2350846"/>
                <a:ext cx="702818" cy="318338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42" y="6"/>
                  </a:cxn>
                  <a:cxn ang="0">
                    <a:pos x="66" y="6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38" y="18"/>
                  </a:cxn>
                  <a:cxn ang="0">
                    <a:pos x="162" y="36"/>
                  </a:cxn>
                  <a:cxn ang="0">
                    <a:pos x="186" y="144"/>
                  </a:cxn>
                  <a:cxn ang="0">
                    <a:pos x="210" y="162"/>
                  </a:cxn>
                  <a:cxn ang="0">
                    <a:pos x="234" y="174"/>
                  </a:cxn>
                  <a:cxn ang="0">
                    <a:pos x="258" y="216"/>
                  </a:cxn>
                  <a:cxn ang="0">
                    <a:pos x="288" y="132"/>
                  </a:cxn>
                  <a:cxn ang="0">
                    <a:pos x="312" y="102"/>
                  </a:cxn>
                  <a:cxn ang="0">
                    <a:pos x="336" y="108"/>
                  </a:cxn>
                  <a:cxn ang="0">
                    <a:pos x="360" y="162"/>
                  </a:cxn>
                  <a:cxn ang="0">
                    <a:pos x="384" y="216"/>
                  </a:cxn>
                  <a:cxn ang="0">
                    <a:pos x="408" y="234"/>
                  </a:cxn>
                  <a:cxn ang="0">
                    <a:pos x="432" y="228"/>
                  </a:cxn>
                  <a:cxn ang="0">
                    <a:pos x="456" y="252"/>
                  </a:cxn>
                  <a:cxn ang="0">
                    <a:pos x="480" y="228"/>
                  </a:cxn>
                  <a:cxn ang="0">
                    <a:pos x="504" y="42"/>
                  </a:cxn>
                  <a:cxn ang="0">
                    <a:pos x="534" y="6"/>
                  </a:cxn>
                  <a:cxn ang="0">
                    <a:pos x="558" y="18"/>
                  </a:cxn>
                  <a:cxn ang="0">
                    <a:pos x="582" y="18"/>
                  </a:cxn>
                  <a:cxn ang="0">
                    <a:pos x="606" y="0"/>
                  </a:cxn>
                  <a:cxn ang="0">
                    <a:pos x="630" y="18"/>
                  </a:cxn>
                  <a:cxn ang="0">
                    <a:pos x="654" y="36"/>
                  </a:cxn>
                  <a:cxn ang="0">
                    <a:pos x="678" y="66"/>
                  </a:cxn>
                  <a:cxn ang="0">
                    <a:pos x="702" y="504"/>
                  </a:cxn>
                  <a:cxn ang="0">
                    <a:pos x="726" y="504"/>
                  </a:cxn>
                  <a:cxn ang="0">
                    <a:pos x="750" y="498"/>
                  </a:cxn>
                  <a:cxn ang="0">
                    <a:pos x="780" y="474"/>
                  </a:cxn>
                  <a:cxn ang="0">
                    <a:pos x="804" y="492"/>
                  </a:cxn>
                  <a:cxn ang="0">
                    <a:pos x="828" y="492"/>
                  </a:cxn>
                  <a:cxn ang="0">
                    <a:pos x="852" y="492"/>
                  </a:cxn>
                </a:cxnLst>
                <a:rect l="0" t="0" r="r" b="b"/>
                <a:pathLst>
                  <a:path w="852" h="504">
                    <a:moveTo>
                      <a:pt x="0" y="90"/>
                    </a:moveTo>
                    <a:lnTo>
                      <a:pt x="12" y="66"/>
                    </a:lnTo>
                    <a:lnTo>
                      <a:pt x="24" y="42"/>
                    </a:lnTo>
                    <a:lnTo>
                      <a:pt x="42" y="6"/>
                    </a:lnTo>
                    <a:lnTo>
                      <a:pt x="54" y="24"/>
                    </a:lnTo>
                    <a:lnTo>
                      <a:pt x="66" y="6"/>
                    </a:lnTo>
                    <a:lnTo>
                      <a:pt x="78" y="6"/>
                    </a:lnTo>
                    <a:lnTo>
                      <a:pt x="90" y="0"/>
                    </a:lnTo>
                    <a:lnTo>
                      <a:pt x="102" y="18"/>
                    </a:lnTo>
                    <a:lnTo>
                      <a:pt x="114" y="0"/>
                    </a:lnTo>
                    <a:lnTo>
                      <a:pt x="126" y="6"/>
                    </a:lnTo>
                    <a:lnTo>
                      <a:pt x="138" y="18"/>
                    </a:lnTo>
                    <a:lnTo>
                      <a:pt x="150" y="18"/>
                    </a:lnTo>
                    <a:lnTo>
                      <a:pt x="162" y="36"/>
                    </a:lnTo>
                    <a:lnTo>
                      <a:pt x="174" y="108"/>
                    </a:lnTo>
                    <a:lnTo>
                      <a:pt x="186" y="144"/>
                    </a:lnTo>
                    <a:lnTo>
                      <a:pt x="198" y="144"/>
                    </a:lnTo>
                    <a:lnTo>
                      <a:pt x="210" y="162"/>
                    </a:lnTo>
                    <a:lnTo>
                      <a:pt x="222" y="168"/>
                    </a:lnTo>
                    <a:lnTo>
                      <a:pt x="234" y="174"/>
                    </a:lnTo>
                    <a:lnTo>
                      <a:pt x="246" y="168"/>
                    </a:lnTo>
                    <a:lnTo>
                      <a:pt x="258" y="216"/>
                    </a:lnTo>
                    <a:lnTo>
                      <a:pt x="270" y="186"/>
                    </a:lnTo>
                    <a:lnTo>
                      <a:pt x="288" y="132"/>
                    </a:lnTo>
                    <a:lnTo>
                      <a:pt x="300" y="126"/>
                    </a:lnTo>
                    <a:lnTo>
                      <a:pt x="312" y="102"/>
                    </a:lnTo>
                    <a:lnTo>
                      <a:pt x="324" y="90"/>
                    </a:lnTo>
                    <a:lnTo>
                      <a:pt x="336" y="108"/>
                    </a:lnTo>
                    <a:lnTo>
                      <a:pt x="348" y="126"/>
                    </a:lnTo>
                    <a:lnTo>
                      <a:pt x="360" y="162"/>
                    </a:lnTo>
                    <a:lnTo>
                      <a:pt x="372" y="204"/>
                    </a:lnTo>
                    <a:lnTo>
                      <a:pt x="384" y="216"/>
                    </a:lnTo>
                    <a:lnTo>
                      <a:pt x="396" y="228"/>
                    </a:lnTo>
                    <a:lnTo>
                      <a:pt x="408" y="234"/>
                    </a:lnTo>
                    <a:lnTo>
                      <a:pt x="420" y="234"/>
                    </a:lnTo>
                    <a:lnTo>
                      <a:pt x="432" y="228"/>
                    </a:lnTo>
                    <a:lnTo>
                      <a:pt x="444" y="228"/>
                    </a:lnTo>
                    <a:lnTo>
                      <a:pt x="456" y="252"/>
                    </a:lnTo>
                    <a:lnTo>
                      <a:pt x="468" y="252"/>
                    </a:lnTo>
                    <a:lnTo>
                      <a:pt x="480" y="228"/>
                    </a:lnTo>
                    <a:lnTo>
                      <a:pt x="492" y="102"/>
                    </a:lnTo>
                    <a:lnTo>
                      <a:pt x="504" y="42"/>
                    </a:lnTo>
                    <a:lnTo>
                      <a:pt x="522" y="42"/>
                    </a:lnTo>
                    <a:lnTo>
                      <a:pt x="534" y="6"/>
                    </a:lnTo>
                    <a:lnTo>
                      <a:pt x="546" y="18"/>
                    </a:lnTo>
                    <a:lnTo>
                      <a:pt x="558" y="18"/>
                    </a:lnTo>
                    <a:lnTo>
                      <a:pt x="570" y="6"/>
                    </a:lnTo>
                    <a:lnTo>
                      <a:pt x="582" y="18"/>
                    </a:lnTo>
                    <a:lnTo>
                      <a:pt x="594" y="6"/>
                    </a:lnTo>
                    <a:lnTo>
                      <a:pt x="606" y="0"/>
                    </a:lnTo>
                    <a:lnTo>
                      <a:pt x="618" y="0"/>
                    </a:lnTo>
                    <a:lnTo>
                      <a:pt x="630" y="18"/>
                    </a:lnTo>
                    <a:lnTo>
                      <a:pt x="642" y="18"/>
                    </a:lnTo>
                    <a:lnTo>
                      <a:pt x="654" y="36"/>
                    </a:lnTo>
                    <a:lnTo>
                      <a:pt x="666" y="84"/>
                    </a:lnTo>
                    <a:lnTo>
                      <a:pt x="678" y="66"/>
                    </a:lnTo>
                    <a:lnTo>
                      <a:pt x="690" y="270"/>
                    </a:lnTo>
                    <a:lnTo>
                      <a:pt x="702" y="504"/>
                    </a:lnTo>
                    <a:lnTo>
                      <a:pt x="714" y="504"/>
                    </a:lnTo>
                    <a:lnTo>
                      <a:pt x="726" y="504"/>
                    </a:lnTo>
                    <a:lnTo>
                      <a:pt x="738" y="504"/>
                    </a:lnTo>
                    <a:lnTo>
                      <a:pt x="750" y="498"/>
                    </a:lnTo>
                    <a:lnTo>
                      <a:pt x="768" y="480"/>
                    </a:lnTo>
                    <a:lnTo>
                      <a:pt x="780" y="474"/>
                    </a:lnTo>
                    <a:lnTo>
                      <a:pt x="792" y="492"/>
                    </a:lnTo>
                    <a:lnTo>
                      <a:pt x="804" y="492"/>
                    </a:lnTo>
                    <a:lnTo>
                      <a:pt x="816" y="480"/>
                    </a:lnTo>
                    <a:lnTo>
                      <a:pt x="828" y="492"/>
                    </a:lnTo>
                    <a:lnTo>
                      <a:pt x="840" y="498"/>
                    </a:lnTo>
                    <a:lnTo>
                      <a:pt x="852" y="492"/>
                    </a:lnTo>
                  </a:path>
                </a:pathLst>
              </a:cu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69" name="Freeform 273"/>
              <p:cNvSpPr>
                <a:spLocks/>
              </p:cNvSpPr>
              <p:nvPr/>
            </p:nvSpPr>
            <p:spPr bwMode="auto">
              <a:xfrm>
                <a:off x="2366265" y="2679611"/>
                <a:ext cx="582929" cy="301354"/>
              </a:xfrm>
              <a:custGeom>
                <a:avLst/>
                <a:gdLst/>
                <a:ahLst/>
                <a:cxnLst>
                  <a:cxn ang="0">
                    <a:pos x="0" y="378"/>
                  </a:cxn>
                  <a:cxn ang="0">
                    <a:pos x="12" y="366"/>
                  </a:cxn>
                  <a:cxn ang="0">
                    <a:pos x="24" y="384"/>
                  </a:cxn>
                  <a:cxn ang="0">
                    <a:pos x="36" y="450"/>
                  </a:cxn>
                  <a:cxn ang="0">
                    <a:pos x="48" y="522"/>
                  </a:cxn>
                  <a:cxn ang="0">
                    <a:pos x="60" y="504"/>
                  </a:cxn>
                  <a:cxn ang="0">
                    <a:pos x="72" y="396"/>
                  </a:cxn>
                  <a:cxn ang="0">
                    <a:pos x="84" y="126"/>
                  </a:cxn>
                  <a:cxn ang="0">
                    <a:pos x="96" y="126"/>
                  </a:cxn>
                  <a:cxn ang="0">
                    <a:pos x="108" y="126"/>
                  </a:cxn>
                  <a:cxn ang="0">
                    <a:pos x="120" y="96"/>
                  </a:cxn>
                  <a:cxn ang="0">
                    <a:pos x="138" y="66"/>
                  </a:cxn>
                  <a:cxn ang="0">
                    <a:pos x="150" y="180"/>
                  </a:cxn>
                  <a:cxn ang="0">
                    <a:pos x="162" y="342"/>
                  </a:cxn>
                  <a:cxn ang="0">
                    <a:pos x="174" y="192"/>
                  </a:cxn>
                  <a:cxn ang="0">
                    <a:pos x="186" y="84"/>
                  </a:cxn>
                  <a:cxn ang="0">
                    <a:pos x="198" y="30"/>
                  </a:cxn>
                  <a:cxn ang="0">
                    <a:pos x="210" y="108"/>
                  </a:cxn>
                  <a:cxn ang="0">
                    <a:pos x="222" y="48"/>
                  </a:cxn>
                  <a:cxn ang="0">
                    <a:pos x="234" y="48"/>
                  </a:cxn>
                  <a:cxn ang="0">
                    <a:pos x="246" y="210"/>
                  </a:cxn>
                  <a:cxn ang="0">
                    <a:pos x="258" y="318"/>
                  </a:cxn>
                  <a:cxn ang="0">
                    <a:pos x="270" y="96"/>
                  </a:cxn>
                  <a:cxn ang="0">
                    <a:pos x="282" y="72"/>
                  </a:cxn>
                  <a:cxn ang="0">
                    <a:pos x="294" y="84"/>
                  </a:cxn>
                  <a:cxn ang="0">
                    <a:pos x="306" y="30"/>
                  </a:cxn>
                  <a:cxn ang="0">
                    <a:pos x="318" y="0"/>
                  </a:cxn>
                  <a:cxn ang="0">
                    <a:pos x="330" y="108"/>
                  </a:cxn>
                  <a:cxn ang="0">
                    <a:pos x="342" y="270"/>
                  </a:cxn>
                  <a:cxn ang="0">
                    <a:pos x="354" y="132"/>
                  </a:cxn>
                  <a:cxn ang="0">
                    <a:pos x="366" y="42"/>
                  </a:cxn>
                  <a:cxn ang="0">
                    <a:pos x="384" y="90"/>
                  </a:cxn>
                  <a:cxn ang="0">
                    <a:pos x="396" y="24"/>
                  </a:cxn>
                  <a:cxn ang="0">
                    <a:pos x="408" y="30"/>
                  </a:cxn>
                  <a:cxn ang="0">
                    <a:pos x="420" y="282"/>
                  </a:cxn>
                  <a:cxn ang="0">
                    <a:pos x="432" y="336"/>
                  </a:cxn>
                  <a:cxn ang="0">
                    <a:pos x="444" y="192"/>
                  </a:cxn>
                  <a:cxn ang="0">
                    <a:pos x="456" y="150"/>
                  </a:cxn>
                  <a:cxn ang="0">
                    <a:pos x="468" y="114"/>
                  </a:cxn>
                  <a:cxn ang="0">
                    <a:pos x="480" y="96"/>
                  </a:cxn>
                  <a:cxn ang="0">
                    <a:pos x="492" y="222"/>
                  </a:cxn>
                  <a:cxn ang="0">
                    <a:pos x="504" y="396"/>
                  </a:cxn>
                  <a:cxn ang="0">
                    <a:pos x="516" y="396"/>
                  </a:cxn>
                  <a:cxn ang="0">
                    <a:pos x="528" y="408"/>
                  </a:cxn>
                  <a:cxn ang="0">
                    <a:pos x="540" y="426"/>
                  </a:cxn>
                  <a:cxn ang="0">
                    <a:pos x="552" y="402"/>
                  </a:cxn>
                  <a:cxn ang="0">
                    <a:pos x="564" y="408"/>
                  </a:cxn>
                  <a:cxn ang="0">
                    <a:pos x="576" y="420"/>
                  </a:cxn>
                  <a:cxn ang="0">
                    <a:pos x="588" y="408"/>
                  </a:cxn>
                  <a:cxn ang="0">
                    <a:pos x="600" y="402"/>
                  </a:cxn>
                  <a:cxn ang="0">
                    <a:pos x="618" y="438"/>
                  </a:cxn>
                  <a:cxn ang="0">
                    <a:pos x="630" y="426"/>
                  </a:cxn>
                  <a:cxn ang="0">
                    <a:pos x="642" y="420"/>
                  </a:cxn>
                  <a:cxn ang="0">
                    <a:pos x="654" y="426"/>
                  </a:cxn>
                  <a:cxn ang="0">
                    <a:pos x="666" y="420"/>
                  </a:cxn>
                </a:cxnLst>
                <a:rect l="0" t="0" r="r" b="b"/>
                <a:pathLst>
                  <a:path w="666" h="522">
                    <a:moveTo>
                      <a:pt x="0" y="378"/>
                    </a:moveTo>
                    <a:lnTo>
                      <a:pt x="12" y="366"/>
                    </a:lnTo>
                    <a:lnTo>
                      <a:pt x="24" y="384"/>
                    </a:lnTo>
                    <a:lnTo>
                      <a:pt x="36" y="450"/>
                    </a:lnTo>
                    <a:lnTo>
                      <a:pt x="48" y="522"/>
                    </a:lnTo>
                    <a:lnTo>
                      <a:pt x="60" y="504"/>
                    </a:lnTo>
                    <a:lnTo>
                      <a:pt x="72" y="396"/>
                    </a:lnTo>
                    <a:lnTo>
                      <a:pt x="84" y="126"/>
                    </a:lnTo>
                    <a:lnTo>
                      <a:pt x="96" y="126"/>
                    </a:lnTo>
                    <a:lnTo>
                      <a:pt x="108" y="126"/>
                    </a:lnTo>
                    <a:lnTo>
                      <a:pt x="120" y="96"/>
                    </a:lnTo>
                    <a:lnTo>
                      <a:pt x="138" y="66"/>
                    </a:lnTo>
                    <a:lnTo>
                      <a:pt x="150" y="180"/>
                    </a:lnTo>
                    <a:lnTo>
                      <a:pt x="162" y="342"/>
                    </a:lnTo>
                    <a:lnTo>
                      <a:pt x="174" y="192"/>
                    </a:lnTo>
                    <a:lnTo>
                      <a:pt x="186" y="84"/>
                    </a:lnTo>
                    <a:lnTo>
                      <a:pt x="198" y="30"/>
                    </a:lnTo>
                    <a:lnTo>
                      <a:pt x="210" y="108"/>
                    </a:lnTo>
                    <a:lnTo>
                      <a:pt x="222" y="48"/>
                    </a:lnTo>
                    <a:lnTo>
                      <a:pt x="234" y="48"/>
                    </a:lnTo>
                    <a:lnTo>
                      <a:pt x="246" y="210"/>
                    </a:lnTo>
                    <a:lnTo>
                      <a:pt x="258" y="318"/>
                    </a:lnTo>
                    <a:lnTo>
                      <a:pt x="270" y="96"/>
                    </a:lnTo>
                    <a:lnTo>
                      <a:pt x="282" y="72"/>
                    </a:lnTo>
                    <a:lnTo>
                      <a:pt x="294" y="84"/>
                    </a:lnTo>
                    <a:lnTo>
                      <a:pt x="306" y="30"/>
                    </a:lnTo>
                    <a:lnTo>
                      <a:pt x="318" y="0"/>
                    </a:lnTo>
                    <a:lnTo>
                      <a:pt x="330" y="108"/>
                    </a:lnTo>
                    <a:lnTo>
                      <a:pt x="342" y="270"/>
                    </a:lnTo>
                    <a:lnTo>
                      <a:pt x="354" y="132"/>
                    </a:lnTo>
                    <a:lnTo>
                      <a:pt x="366" y="42"/>
                    </a:lnTo>
                    <a:lnTo>
                      <a:pt x="384" y="90"/>
                    </a:lnTo>
                    <a:lnTo>
                      <a:pt x="396" y="24"/>
                    </a:lnTo>
                    <a:lnTo>
                      <a:pt x="408" y="30"/>
                    </a:lnTo>
                    <a:lnTo>
                      <a:pt x="420" y="282"/>
                    </a:lnTo>
                    <a:lnTo>
                      <a:pt x="432" y="336"/>
                    </a:lnTo>
                    <a:lnTo>
                      <a:pt x="444" y="192"/>
                    </a:lnTo>
                    <a:lnTo>
                      <a:pt x="456" y="150"/>
                    </a:lnTo>
                    <a:lnTo>
                      <a:pt x="468" y="114"/>
                    </a:lnTo>
                    <a:lnTo>
                      <a:pt x="480" y="96"/>
                    </a:lnTo>
                    <a:lnTo>
                      <a:pt x="492" y="222"/>
                    </a:lnTo>
                    <a:lnTo>
                      <a:pt x="504" y="396"/>
                    </a:lnTo>
                    <a:lnTo>
                      <a:pt x="516" y="396"/>
                    </a:lnTo>
                    <a:lnTo>
                      <a:pt x="528" y="408"/>
                    </a:lnTo>
                    <a:lnTo>
                      <a:pt x="540" y="426"/>
                    </a:lnTo>
                    <a:lnTo>
                      <a:pt x="552" y="402"/>
                    </a:lnTo>
                    <a:lnTo>
                      <a:pt x="564" y="408"/>
                    </a:lnTo>
                    <a:lnTo>
                      <a:pt x="576" y="420"/>
                    </a:lnTo>
                    <a:lnTo>
                      <a:pt x="588" y="408"/>
                    </a:lnTo>
                    <a:lnTo>
                      <a:pt x="600" y="402"/>
                    </a:lnTo>
                    <a:lnTo>
                      <a:pt x="618" y="438"/>
                    </a:lnTo>
                    <a:lnTo>
                      <a:pt x="630" y="426"/>
                    </a:lnTo>
                    <a:lnTo>
                      <a:pt x="642" y="420"/>
                    </a:lnTo>
                    <a:lnTo>
                      <a:pt x="654" y="426"/>
                    </a:lnTo>
                    <a:lnTo>
                      <a:pt x="666" y="420"/>
                    </a:lnTo>
                  </a:path>
                </a:pathLst>
              </a:custGeom>
              <a:noFill/>
              <a:ln w="19050" cap="flat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0" name="Freeform 341"/>
              <p:cNvSpPr>
                <a:spLocks/>
              </p:cNvSpPr>
              <p:nvPr/>
            </p:nvSpPr>
            <p:spPr bwMode="auto">
              <a:xfrm>
                <a:off x="2388871" y="2999683"/>
                <a:ext cx="582929" cy="317853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12" y="324"/>
                  </a:cxn>
                  <a:cxn ang="0">
                    <a:pos x="24" y="396"/>
                  </a:cxn>
                  <a:cxn ang="0">
                    <a:pos x="36" y="444"/>
                  </a:cxn>
                  <a:cxn ang="0">
                    <a:pos x="48" y="498"/>
                  </a:cxn>
                  <a:cxn ang="0">
                    <a:pos x="60" y="498"/>
                  </a:cxn>
                  <a:cxn ang="0">
                    <a:pos x="72" y="396"/>
                  </a:cxn>
                  <a:cxn ang="0">
                    <a:pos x="84" y="132"/>
                  </a:cxn>
                  <a:cxn ang="0">
                    <a:pos x="96" y="90"/>
                  </a:cxn>
                  <a:cxn ang="0">
                    <a:pos x="108" y="102"/>
                  </a:cxn>
                  <a:cxn ang="0">
                    <a:pos x="120" y="78"/>
                  </a:cxn>
                  <a:cxn ang="0">
                    <a:pos x="138" y="18"/>
                  </a:cxn>
                  <a:cxn ang="0">
                    <a:pos x="150" y="162"/>
                  </a:cxn>
                  <a:cxn ang="0">
                    <a:pos x="162" y="324"/>
                  </a:cxn>
                  <a:cxn ang="0">
                    <a:pos x="174" y="180"/>
                  </a:cxn>
                  <a:cxn ang="0">
                    <a:pos x="186" y="60"/>
                  </a:cxn>
                  <a:cxn ang="0">
                    <a:pos x="198" y="0"/>
                  </a:cxn>
                  <a:cxn ang="0">
                    <a:pos x="210" y="72"/>
                  </a:cxn>
                  <a:cxn ang="0">
                    <a:pos x="222" y="36"/>
                  </a:cxn>
                  <a:cxn ang="0">
                    <a:pos x="234" y="12"/>
                  </a:cxn>
                  <a:cxn ang="0">
                    <a:pos x="246" y="174"/>
                  </a:cxn>
                  <a:cxn ang="0">
                    <a:pos x="258" y="300"/>
                  </a:cxn>
                  <a:cxn ang="0">
                    <a:pos x="270" y="90"/>
                  </a:cxn>
                  <a:cxn ang="0">
                    <a:pos x="282" y="30"/>
                  </a:cxn>
                  <a:cxn ang="0">
                    <a:pos x="294" y="60"/>
                  </a:cxn>
                  <a:cxn ang="0">
                    <a:pos x="306" y="0"/>
                  </a:cxn>
                  <a:cxn ang="0">
                    <a:pos x="318" y="0"/>
                  </a:cxn>
                  <a:cxn ang="0">
                    <a:pos x="330" y="96"/>
                  </a:cxn>
                  <a:cxn ang="0">
                    <a:pos x="342" y="252"/>
                  </a:cxn>
                  <a:cxn ang="0">
                    <a:pos x="354" y="138"/>
                  </a:cxn>
                  <a:cxn ang="0">
                    <a:pos x="366" y="12"/>
                  </a:cxn>
                  <a:cxn ang="0">
                    <a:pos x="384" y="78"/>
                  </a:cxn>
                  <a:cxn ang="0">
                    <a:pos x="396" y="12"/>
                  </a:cxn>
                  <a:cxn ang="0">
                    <a:pos x="408" y="18"/>
                  </a:cxn>
                  <a:cxn ang="0">
                    <a:pos x="420" y="294"/>
                  </a:cxn>
                  <a:cxn ang="0">
                    <a:pos x="432" y="324"/>
                  </a:cxn>
                  <a:cxn ang="0">
                    <a:pos x="444" y="198"/>
                  </a:cxn>
                  <a:cxn ang="0">
                    <a:pos x="456" y="132"/>
                  </a:cxn>
                  <a:cxn ang="0">
                    <a:pos x="468" y="90"/>
                  </a:cxn>
                  <a:cxn ang="0">
                    <a:pos x="480" y="114"/>
                  </a:cxn>
                  <a:cxn ang="0">
                    <a:pos x="492" y="216"/>
                  </a:cxn>
                  <a:cxn ang="0">
                    <a:pos x="504" y="378"/>
                  </a:cxn>
                  <a:cxn ang="0">
                    <a:pos x="516" y="384"/>
                  </a:cxn>
                  <a:cxn ang="0">
                    <a:pos x="528" y="384"/>
                  </a:cxn>
                  <a:cxn ang="0">
                    <a:pos x="540" y="396"/>
                  </a:cxn>
                  <a:cxn ang="0">
                    <a:pos x="552" y="396"/>
                  </a:cxn>
                  <a:cxn ang="0">
                    <a:pos x="564" y="384"/>
                  </a:cxn>
                  <a:cxn ang="0">
                    <a:pos x="576" y="408"/>
                  </a:cxn>
                  <a:cxn ang="0">
                    <a:pos x="588" y="402"/>
                  </a:cxn>
                  <a:cxn ang="0">
                    <a:pos x="600" y="408"/>
                  </a:cxn>
                  <a:cxn ang="0">
                    <a:pos x="618" y="420"/>
                  </a:cxn>
                  <a:cxn ang="0">
                    <a:pos x="630" y="426"/>
                  </a:cxn>
                  <a:cxn ang="0">
                    <a:pos x="642" y="396"/>
                  </a:cxn>
                  <a:cxn ang="0">
                    <a:pos x="654" y="420"/>
                  </a:cxn>
                  <a:cxn ang="0">
                    <a:pos x="666" y="366"/>
                  </a:cxn>
                </a:cxnLst>
                <a:rect l="0" t="0" r="r" b="b"/>
                <a:pathLst>
                  <a:path w="666" h="498">
                    <a:moveTo>
                      <a:pt x="0" y="360"/>
                    </a:moveTo>
                    <a:lnTo>
                      <a:pt x="12" y="324"/>
                    </a:lnTo>
                    <a:lnTo>
                      <a:pt x="24" y="396"/>
                    </a:lnTo>
                    <a:lnTo>
                      <a:pt x="36" y="444"/>
                    </a:lnTo>
                    <a:lnTo>
                      <a:pt x="48" y="498"/>
                    </a:lnTo>
                    <a:lnTo>
                      <a:pt x="60" y="498"/>
                    </a:lnTo>
                    <a:lnTo>
                      <a:pt x="72" y="396"/>
                    </a:lnTo>
                    <a:lnTo>
                      <a:pt x="84" y="132"/>
                    </a:lnTo>
                    <a:lnTo>
                      <a:pt x="96" y="90"/>
                    </a:lnTo>
                    <a:lnTo>
                      <a:pt x="108" y="102"/>
                    </a:lnTo>
                    <a:lnTo>
                      <a:pt x="120" y="78"/>
                    </a:lnTo>
                    <a:lnTo>
                      <a:pt x="138" y="18"/>
                    </a:lnTo>
                    <a:lnTo>
                      <a:pt x="150" y="162"/>
                    </a:lnTo>
                    <a:lnTo>
                      <a:pt x="162" y="324"/>
                    </a:lnTo>
                    <a:lnTo>
                      <a:pt x="174" y="180"/>
                    </a:lnTo>
                    <a:lnTo>
                      <a:pt x="186" y="60"/>
                    </a:lnTo>
                    <a:lnTo>
                      <a:pt x="198" y="0"/>
                    </a:lnTo>
                    <a:lnTo>
                      <a:pt x="210" y="72"/>
                    </a:lnTo>
                    <a:lnTo>
                      <a:pt x="222" y="36"/>
                    </a:lnTo>
                    <a:lnTo>
                      <a:pt x="234" y="12"/>
                    </a:lnTo>
                    <a:lnTo>
                      <a:pt x="246" y="174"/>
                    </a:lnTo>
                    <a:lnTo>
                      <a:pt x="258" y="300"/>
                    </a:lnTo>
                    <a:lnTo>
                      <a:pt x="270" y="90"/>
                    </a:lnTo>
                    <a:lnTo>
                      <a:pt x="282" y="30"/>
                    </a:lnTo>
                    <a:lnTo>
                      <a:pt x="294" y="60"/>
                    </a:lnTo>
                    <a:lnTo>
                      <a:pt x="306" y="0"/>
                    </a:lnTo>
                    <a:lnTo>
                      <a:pt x="318" y="0"/>
                    </a:lnTo>
                    <a:lnTo>
                      <a:pt x="330" y="96"/>
                    </a:lnTo>
                    <a:lnTo>
                      <a:pt x="342" y="252"/>
                    </a:lnTo>
                    <a:lnTo>
                      <a:pt x="354" y="138"/>
                    </a:lnTo>
                    <a:lnTo>
                      <a:pt x="366" y="12"/>
                    </a:lnTo>
                    <a:lnTo>
                      <a:pt x="384" y="78"/>
                    </a:lnTo>
                    <a:lnTo>
                      <a:pt x="396" y="12"/>
                    </a:lnTo>
                    <a:lnTo>
                      <a:pt x="408" y="18"/>
                    </a:lnTo>
                    <a:lnTo>
                      <a:pt x="420" y="294"/>
                    </a:lnTo>
                    <a:lnTo>
                      <a:pt x="432" y="324"/>
                    </a:lnTo>
                    <a:lnTo>
                      <a:pt x="444" y="198"/>
                    </a:lnTo>
                    <a:lnTo>
                      <a:pt x="456" y="132"/>
                    </a:lnTo>
                    <a:lnTo>
                      <a:pt x="468" y="90"/>
                    </a:lnTo>
                    <a:lnTo>
                      <a:pt x="480" y="114"/>
                    </a:lnTo>
                    <a:lnTo>
                      <a:pt x="492" y="216"/>
                    </a:lnTo>
                    <a:lnTo>
                      <a:pt x="504" y="378"/>
                    </a:lnTo>
                    <a:lnTo>
                      <a:pt x="516" y="384"/>
                    </a:lnTo>
                    <a:lnTo>
                      <a:pt x="528" y="384"/>
                    </a:lnTo>
                    <a:lnTo>
                      <a:pt x="540" y="396"/>
                    </a:lnTo>
                    <a:lnTo>
                      <a:pt x="552" y="396"/>
                    </a:lnTo>
                    <a:lnTo>
                      <a:pt x="564" y="384"/>
                    </a:lnTo>
                    <a:lnTo>
                      <a:pt x="576" y="408"/>
                    </a:lnTo>
                    <a:lnTo>
                      <a:pt x="588" y="402"/>
                    </a:lnTo>
                    <a:lnTo>
                      <a:pt x="600" y="408"/>
                    </a:lnTo>
                    <a:lnTo>
                      <a:pt x="618" y="420"/>
                    </a:lnTo>
                    <a:lnTo>
                      <a:pt x="630" y="426"/>
                    </a:lnTo>
                    <a:lnTo>
                      <a:pt x="642" y="396"/>
                    </a:lnTo>
                    <a:lnTo>
                      <a:pt x="654" y="420"/>
                    </a:lnTo>
                    <a:lnTo>
                      <a:pt x="666" y="366"/>
                    </a:lnTo>
                  </a:path>
                </a:pathLst>
              </a:custGeom>
              <a:noFill/>
              <a:ln w="19050" cap="flat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1" name="Freeform 404"/>
              <p:cNvSpPr>
                <a:spLocks/>
              </p:cNvSpPr>
              <p:nvPr/>
            </p:nvSpPr>
            <p:spPr bwMode="auto">
              <a:xfrm>
                <a:off x="2317242" y="3407957"/>
                <a:ext cx="718312" cy="400834"/>
              </a:xfrm>
              <a:custGeom>
                <a:avLst/>
                <a:gdLst/>
                <a:ahLst/>
                <a:cxnLst>
                  <a:cxn ang="0">
                    <a:pos x="12" y="228"/>
                  </a:cxn>
                  <a:cxn ang="0">
                    <a:pos x="42" y="222"/>
                  </a:cxn>
                  <a:cxn ang="0">
                    <a:pos x="66" y="288"/>
                  </a:cxn>
                  <a:cxn ang="0">
                    <a:pos x="90" y="222"/>
                  </a:cxn>
                  <a:cxn ang="0">
                    <a:pos x="114" y="30"/>
                  </a:cxn>
                  <a:cxn ang="0">
                    <a:pos x="138" y="36"/>
                  </a:cxn>
                  <a:cxn ang="0">
                    <a:pos x="162" y="96"/>
                  </a:cxn>
                  <a:cxn ang="0">
                    <a:pos x="186" y="150"/>
                  </a:cxn>
                  <a:cxn ang="0">
                    <a:pos x="210" y="48"/>
                  </a:cxn>
                  <a:cxn ang="0">
                    <a:pos x="234" y="72"/>
                  </a:cxn>
                  <a:cxn ang="0">
                    <a:pos x="258" y="174"/>
                  </a:cxn>
                  <a:cxn ang="0">
                    <a:pos x="288" y="90"/>
                  </a:cxn>
                  <a:cxn ang="0">
                    <a:pos x="312" y="60"/>
                  </a:cxn>
                  <a:cxn ang="0">
                    <a:pos x="336" y="24"/>
                  </a:cxn>
                  <a:cxn ang="0">
                    <a:pos x="360" y="198"/>
                  </a:cxn>
                  <a:cxn ang="0">
                    <a:pos x="384" y="78"/>
                  </a:cxn>
                  <a:cxn ang="0">
                    <a:pos x="408" y="84"/>
                  </a:cxn>
                  <a:cxn ang="0">
                    <a:pos x="432" y="252"/>
                  </a:cxn>
                  <a:cxn ang="0">
                    <a:pos x="456" y="204"/>
                  </a:cxn>
                  <a:cxn ang="0">
                    <a:pos x="480" y="126"/>
                  </a:cxn>
                  <a:cxn ang="0">
                    <a:pos x="504" y="126"/>
                  </a:cxn>
                  <a:cxn ang="0">
                    <a:pos x="534" y="222"/>
                  </a:cxn>
                  <a:cxn ang="0">
                    <a:pos x="558" y="228"/>
                  </a:cxn>
                  <a:cxn ang="0">
                    <a:pos x="582" y="222"/>
                  </a:cxn>
                  <a:cxn ang="0">
                    <a:pos x="606" y="228"/>
                  </a:cxn>
                  <a:cxn ang="0">
                    <a:pos x="630" y="246"/>
                  </a:cxn>
                  <a:cxn ang="0">
                    <a:pos x="654" y="234"/>
                  </a:cxn>
                  <a:cxn ang="0">
                    <a:pos x="678" y="234"/>
                  </a:cxn>
                  <a:cxn ang="0">
                    <a:pos x="702" y="498"/>
                  </a:cxn>
                  <a:cxn ang="0">
                    <a:pos x="726" y="498"/>
                  </a:cxn>
                  <a:cxn ang="0">
                    <a:pos x="750" y="486"/>
                  </a:cxn>
                  <a:cxn ang="0">
                    <a:pos x="780" y="462"/>
                  </a:cxn>
                  <a:cxn ang="0">
                    <a:pos x="804" y="480"/>
                  </a:cxn>
                  <a:cxn ang="0">
                    <a:pos x="828" y="480"/>
                  </a:cxn>
                  <a:cxn ang="0">
                    <a:pos x="852" y="480"/>
                  </a:cxn>
                </a:cxnLst>
                <a:rect l="0" t="0" r="r" b="b"/>
                <a:pathLst>
                  <a:path w="852" h="498">
                    <a:moveTo>
                      <a:pt x="0" y="66"/>
                    </a:moveTo>
                    <a:lnTo>
                      <a:pt x="12" y="228"/>
                    </a:lnTo>
                    <a:lnTo>
                      <a:pt x="24" y="198"/>
                    </a:lnTo>
                    <a:lnTo>
                      <a:pt x="42" y="222"/>
                    </a:lnTo>
                    <a:lnTo>
                      <a:pt x="54" y="264"/>
                    </a:lnTo>
                    <a:lnTo>
                      <a:pt x="66" y="288"/>
                    </a:lnTo>
                    <a:lnTo>
                      <a:pt x="78" y="288"/>
                    </a:lnTo>
                    <a:lnTo>
                      <a:pt x="90" y="222"/>
                    </a:lnTo>
                    <a:lnTo>
                      <a:pt x="102" y="66"/>
                    </a:lnTo>
                    <a:lnTo>
                      <a:pt x="114" y="30"/>
                    </a:lnTo>
                    <a:lnTo>
                      <a:pt x="126" y="48"/>
                    </a:lnTo>
                    <a:lnTo>
                      <a:pt x="138" y="36"/>
                    </a:lnTo>
                    <a:lnTo>
                      <a:pt x="150" y="0"/>
                    </a:lnTo>
                    <a:lnTo>
                      <a:pt x="162" y="96"/>
                    </a:lnTo>
                    <a:lnTo>
                      <a:pt x="174" y="222"/>
                    </a:lnTo>
                    <a:lnTo>
                      <a:pt x="186" y="150"/>
                    </a:lnTo>
                    <a:lnTo>
                      <a:pt x="198" y="78"/>
                    </a:lnTo>
                    <a:lnTo>
                      <a:pt x="210" y="48"/>
                    </a:lnTo>
                    <a:lnTo>
                      <a:pt x="222" y="90"/>
                    </a:lnTo>
                    <a:lnTo>
                      <a:pt x="234" y="72"/>
                    </a:lnTo>
                    <a:lnTo>
                      <a:pt x="246" y="54"/>
                    </a:lnTo>
                    <a:lnTo>
                      <a:pt x="258" y="174"/>
                    </a:lnTo>
                    <a:lnTo>
                      <a:pt x="270" y="240"/>
                    </a:lnTo>
                    <a:lnTo>
                      <a:pt x="288" y="90"/>
                    </a:lnTo>
                    <a:lnTo>
                      <a:pt x="300" y="48"/>
                    </a:lnTo>
                    <a:lnTo>
                      <a:pt x="312" y="60"/>
                    </a:lnTo>
                    <a:lnTo>
                      <a:pt x="324" y="18"/>
                    </a:lnTo>
                    <a:lnTo>
                      <a:pt x="336" y="24"/>
                    </a:lnTo>
                    <a:lnTo>
                      <a:pt x="348" y="90"/>
                    </a:lnTo>
                    <a:lnTo>
                      <a:pt x="360" y="198"/>
                    </a:lnTo>
                    <a:lnTo>
                      <a:pt x="372" y="150"/>
                    </a:lnTo>
                    <a:lnTo>
                      <a:pt x="384" y="78"/>
                    </a:lnTo>
                    <a:lnTo>
                      <a:pt x="396" y="120"/>
                    </a:lnTo>
                    <a:lnTo>
                      <a:pt x="408" y="84"/>
                    </a:lnTo>
                    <a:lnTo>
                      <a:pt x="420" y="90"/>
                    </a:lnTo>
                    <a:lnTo>
                      <a:pt x="432" y="252"/>
                    </a:lnTo>
                    <a:lnTo>
                      <a:pt x="444" y="276"/>
                    </a:lnTo>
                    <a:lnTo>
                      <a:pt x="456" y="204"/>
                    </a:lnTo>
                    <a:lnTo>
                      <a:pt x="468" y="162"/>
                    </a:lnTo>
                    <a:lnTo>
                      <a:pt x="480" y="126"/>
                    </a:lnTo>
                    <a:lnTo>
                      <a:pt x="492" y="90"/>
                    </a:lnTo>
                    <a:lnTo>
                      <a:pt x="504" y="126"/>
                    </a:lnTo>
                    <a:lnTo>
                      <a:pt x="522" y="228"/>
                    </a:lnTo>
                    <a:lnTo>
                      <a:pt x="534" y="222"/>
                    </a:lnTo>
                    <a:lnTo>
                      <a:pt x="546" y="222"/>
                    </a:lnTo>
                    <a:lnTo>
                      <a:pt x="558" y="228"/>
                    </a:lnTo>
                    <a:lnTo>
                      <a:pt x="570" y="222"/>
                    </a:lnTo>
                    <a:lnTo>
                      <a:pt x="582" y="222"/>
                    </a:lnTo>
                    <a:lnTo>
                      <a:pt x="594" y="234"/>
                    </a:lnTo>
                    <a:lnTo>
                      <a:pt x="606" y="228"/>
                    </a:lnTo>
                    <a:lnTo>
                      <a:pt x="618" y="234"/>
                    </a:lnTo>
                    <a:lnTo>
                      <a:pt x="630" y="246"/>
                    </a:lnTo>
                    <a:lnTo>
                      <a:pt x="642" y="252"/>
                    </a:lnTo>
                    <a:lnTo>
                      <a:pt x="654" y="234"/>
                    </a:lnTo>
                    <a:lnTo>
                      <a:pt x="666" y="270"/>
                    </a:lnTo>
                    <a:lnTo>
                      <a:pt x="678" y="234"/>
                    </a:lnTo>
                    <a:lnTo>
                      <a:pt x="690" y="252"/>
                    </a:lnTo>
                    <a:lnTo>
                      <a:pt x="702" y="498"/>
                    </a:lnTo>
                    <a:lnTo>
                      <a:pt x="714" y="498"/>
                    </a:lnTo>
                    <a:lnTo>
                      <a:pt x="726" y="498"/>
                    </a:lnTo>
                    <a:lnTo>
                      <a:pt x="738" y="498"/>
                    </a:lnTo>
                    <a:lnTo>
                      <a:pt x="750" y="486"/>
                    </a:lnTo>
                    <a:lnTo>
                      <a:pt x="768" y="468"/>
                    </a:lnTo>
                    <a:lnTo>
                      <a:pt x="780" y="462"/>
                    </a:lnTo>
                    <a:lnTo>
                      <a:pt x="792" y="480"/>
                    </a:lnTo>
                    <a:lnTo>
                      <a:pt x="804" y="480"/>
                    </a:lnTo>
                    <a:lnTo>
                      <a:pt x="816" y="468"/>
                    </a:lnTo>
                    <a:lnTo>
                      <a:pt x="828" y="480"/>
                    </a:lnTo>
                    <a:lnTo>
                      <a:pt x="840" y="486"/>
                    </a:lnTo>
                    <a:lnTo>
                      <a:pt x="852" y="480"/>
                    </a:lnTo>
                  </a:path>
                </a:pathLst>
              </a:custGeom>
              <a:noFill/>
              <a:ln w="1905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2" name="Freeform 405"/>
              <p:cNvSpPr>
                <a:spLocks/>
              </p:cNvSpPr>
              <p:nvPr/>
            </p:nvSpPr>
            <p:spPr bwMode="auto">
              <a:xfrm>
                <a:off x="1447800" y="3499692"/>
                <a:ext cx="727456" cy="323008"/>
              </a:xfrm>
              <a:custGeom>
                <a:avLst/>
                <a:gdLst/>
                <a:ahLst/>
                <a:cxnLst>
                  <a:cxn ang="0">
                    <a:pos x="12" y="90"/>
                  </a:cxn>
                  <a:cxn ang="0">
                    <a:pos x="42" y="30"/>
                  </a:cxn>
                  <a:cxn ang="0">
                    <a:pos x="66" y="12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38" y="0"/>
                  </a:cxn>
                  <a:cxn ang="0">
                    <a:pos x="162" y="66"/>
                  </a:cxn>
                  <a:cxn ang="0">
                    <a:pos x="186" y="150"/>
                  </a:cxn>
                  <a:cxn ang="0">
                    <a:pos x="210" y="198"/>
                  </a:cxn>
                  <a:cxn ang="0">
                    <a:pos x="234" y="222"/>
                  </a:cxn>
                  <a:cxn ang="0">
                    <a:pos x="258" y="246"/>
                  </a:cxn>
                  <a:cxn ang="0">
                    <a:pos x="288" y="126"/>
                  </a:cxn>
                  <a:cxn ang="0">
                    <a:pos x="312" y="108"/>
                  </a:cxn>
                  <a:cxn ang="0">
                    <a:pos x="336" y="144"/>
                  </a:cxn>
                  <a:cxn ang="0">
                    <a:pos x="360" y="222"/>
                  </a:cxn>
                  <a:cxn ang="0">
                    <a:pos x="384" y="246"/>
                  </a:cxn>
                  <a:cxn ang="0">
                    <a:pos x="408" y="276"/>
                  </a:cxn>
                  <a:cxn ang="0">
                    <a:pos x="432" y="264"/>
                  </a:cxn>
                  <a:cxn ang="0">
                    <a:pos x="456" y="264"/>
                  </a:cxn>
                  <a:cxn ang="0">
                    <a:pos x="480" y="264"/>
                  </a:cxn>
                  <a:cxn ang="0">
                    <a:pos x="504" y="84"/>
                  </a:cxn>
                  <a:cxn ang="0">
                    <a:pos x="534" y="30"/>
                  </a:cxn>
                  <a:cxn ang="0">
                    <a:pos x="558" y="0"/>
                  </a:cxn>
                  <a:cxn ang="0">
                    <a:pos x="582" y="36"/>
                  </a:cxn>
                  <a:cxn ang="0">
                    <a:pos x="606" y="12"/>
                  </a:cxn>
                  <a:cxn ang="0">
                    <a:pos x="630" y="36"/>
                  </a:cxn>
                  <a:cxn ang="0">
                    <a:pos x="654" y="30"/>
                  </a:cxn>
                  <a:cxn ang="0">
                    <a:pos x="678" y="90"/>
                  </a:cxn>
                  <a:cxn ang="0">
                    <a:pos x="702" y="546"/>
                  </a:cxn>
                  <a:cxn ang="0">
                    <a:pos x="726" y="546"/>
                  </a:cxn>
                  <a:cxn ang="0">
                    <a:pos x="750" y="540"/>
                  </a:cxn>
                  <a:cxn ang="0">
                    <a:pos x="780" y="486"/>
                  </a:cxn>
                  <a:cxn ang="0">
                    <a:pos x="804" y="504"/>
                  </a:cxn>
                  <a:cxn ang="0">
                    <a:pos x="828" y="492"/>
                  </a:cxn>
                  <a:cxn ang="0">
                    <a:pos x="852" y="540"/>
                  </a:cxn>
                </a:cxnLst>
                <a:rect l="0" t="0" r="r" b="b"/>
                <a:pathLst>
                  <a:path w="852" h="558">
                    <a:moveTo>
                      <a:pt x="0" y="132"/>
                    </a:moveTo>
                    <a:lnTo>
                      <a:pt x="12" y="90"/>
                    </a:lnTo>
                    <a:lnTo>
                      <a:pt x="24" y="66"/>
                    </a:lnTo>
                    <a:lnTo>
                      <a:pt x="42" y="30"/>
                    </a:lnTo>
                    <a:lnTo>
                      <a:pt x="54" y="48"/>
                    </a:lnTo>
                    <a:lnTo>
                      <a:pt x="66" y="12"/>
                    </a:lnTo>
                    <a:lnTo>
                      <a:pt x="78" y="18"/>
                    </a:lnTo>
                    <a:lnTo>
                      <a:pt x="90" y="0"/>
                    </a:lnTo>
                    <a:lnTo>
                      <a:pt x="102" y="12"/>
                    </a:lnTo>
                    <a:lnTo>
                      <a:pt x="114" y="0"/>
                    </a:lnTo>
                    <a:lnTo>
                      <a:pt x="126" y="36"/>
                    </a:lnTo>
                    <a:lnTo>
                      <a:pt x="138" y="0"/>
                    </a:lnTo>
                    <a:lnTo>
                      <a:pt x="150" y="18"/>
                    </a:lnTo>
                    <a:lnTo>
                      <a:pt x="162" y="66"/>
                    </a:lnTo>
                    <a:lnTo>
                      <a:pt x="174" y="108"/>
                    </a:lnTo>
                    <a:lnTo>
                      <a:pt x="186" y="150"/>
                    </a:lnTo>
                    <a:lnTo>
                      <a:pt x="198" y="168"/>
                    </a:lnTo>
                    <a:lnTo>
                      <a:pt x="210" y="198"/>
                    </a:lnTo>
                    <a:lnTo>
                      <a:pt x="222" y="198"/>
                    </a:lnTo>
                    <a:lnTo>
                      <a:pt x="234" y="222"/>
                    </a:lnTo>
                    <a:lnTo>
                      <a:pt x="246" y="198"/>
                    </a:lnTo>
                    <a:lnTo>
                      <a:pt x="258" y="246"/>
                    </a:lnTo>
                    <a:lnTo>
                      <a:pt x="270" y="204"/>
                    </a:lnTo>
                    <a:lnTo>
                      <a:pt x="288" y="126"/>
                    </a:lnTo>
                    <a:lnTo>
                      <a:pt x="300" y="150"/>
                    </a:lnTo>
                    <a:lnTo>
                      <a:pt x="312" y="108"/>
                    </a:lnTo>
                    <a:lnTo>
                      <a:pt x="324" y="108"/>
                    </a:lnTo>
                    <a:lnTo>
                      <a:pt x="336" y="144"/>
                    </a:lnTo>
                    <a:lnTo>
                      <a:pt x="348" y="144"/>
                    </a:lnTo>
                    <a:lnTo>
                      <a:pt x="360" y="222"/>
                    </a:lnTo>
                    <a:lnTo>
                      <a:pt x="372" y="246"/>
                    </a:lnTo>
                    <a:lnTo>
                      <a:pt x="384" y="246"/>
                    </a:lnTo>
                    <a:lnTo>
                      <a:pt x="396" y="258"/>
                    </a:lnTo>
                    <a:lnTo>
                      <a:pt x="408" y="276"/>
                    </a:lnTo>
                    <a:lnTo>
                      <a:pt x="420" y="276"/>
                    </a:lnTo>
                    <a:lnTo>
                      <a:pt x="432" y="264"/>
                    </a:lnTo>
                    <a:lnTo>
                      <a:pt x="444" y="264"/>
                    </a:lnTo>
                    <a:lnTo>
                      <a:pt x="456" y="264"/>
                    </a:lnTo>
                    <a:lnTo>
                      <a:pt x="468" y="282"/>
                    </a:lnTo>
                    <a:lnTo>
                      <a:pt x="480" y="264"/>
                    </a:lnTo>
                    <a:lnTo>
                      <a:pt x="492" y="132"/>
                    </a:lnTo>
                    <a:lnTo>
                      <a:pt x="504" y="84"/>
                    </a:lnTo>
                    <a:lnTo>
                      <a:pt x="522" y="72"/>
                    </a:lnTo>
                    <a:lnTo>
                      <a:pt x="534" y="30"/>
                    </a:lnTo>
                    <a:lnTo>
                      <a:pt x="546" y="36"/>
                    </a:lnTo>
                    <a:lnTo>
                      <a:pt x="558" y="0"/>
                    </a:lnTo>
                    <a:lnTo>
                      <a:pt x="570" y="0"/>
                    </a:lnTo>
                    <a:lnTo>
                      <a:pt x="582" y="36"/>
                    </a:lnTo>
                    <a:lnTo>
                      <a:pt x="594" y="30"/>
                    </a:lnTo>
                    <a:lnTo>
                      <a:pt x="606" y="12"/>
                    </a:lnTo>
                    <a:lnTo>
                      <a:pt x="618" y="18"/>
                    </a:lnTo>
                    <a:lnTo>
                      <a:pt x="630" y="36"/>
                    </a:lnTo>
                    <a:lnTo>
                      <a:pt x="642" y="12"/>
                    </a:lnTo>
                    <a:lnTo>
                      <a:pt x="654" y="30"/>
                    </a:lnTo>
                    <a:lnTo>
                      <a:pt x="666" y="66"/>
                    </a:lnTo>
                    <a:lnTo>
                      <a:pt x="678" y="90"/>
                    </a:lnTo>
                    <a:lnTo>
                      <a:pt x="690" y="300"/>
                    </a:lnTo>
                    <a:lnTo>
                      <a:pt x="702" y="546"/>
                    </a:lnTo>
                    <a:lnTo>
                      <a:pt x="714" y="558"/>
                    </a:lnTo>
                    <a:lnTo>
                      <a:pt x="726" y="546"/>
                    </a:lnTo>
                    <a:lnTo>
                      <a:pt x="738" y="540"/>
                    </a:lnTo>
                    <a:lnTo>
                      <a:pt x="750" y="540"/>
                    </a:lnTo>
                    <a:lnTo>
                      <a:pt x="768" y="492"/>
                    </a:lnTo>
                    <a:lnTo>
                      <a:pt x="780" y="486"/>
                    </a:lnTo>
                    <a:lnTo>
                      <a:pt x="792" y="504"/>
                    </a:lnTo>
                    <a:lnTo>
                      <a:pt x="804" y="504"/>
                    </a:lnTo>
                    <a:lnTo>
                      <a:pt x="816" y="486"/>
                    </a:lnTo>
                    <a:lnTo>
                      <a:pt x="828" y="492"/>
                    </a:lnTo>
                    <a:lnTo>
                      <a:pt x="840" y="522"/>
                    </a:lnTo>
                    <a:lnTo>
                      <a:pt x="852" y="540"/>
                    </a:lnTo>
                  </a:path>
                </a:pathLst>
              </a:custGeom>
              <a:noFill/>
              <a:ln w="9525">
                <a:solidFill>
                  <a:srgbClr val="FD33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3" name="Freeform 406"/>
              <p:cNvSpPr>
                <a:spLocks/>
              </p:cNvSpPr>
              <p:nvPr/>
            </p:nvSpPr>
            <p:spPr bwMode="auto">
              <a:xfrm>
                <a:off x="1447800" y="3457230"/>
                <a:ext cx="727456" cy="32300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42" y="12"/>
                  </a:cxn>
                  <a:cxn ang="0">
                    <a:pos x="66" y="30"/>
                  </a:cxn>
                  <a:cxn ang="0">
                    <a:pos x="90" y="18"/>
                  </a:cxn>
                  <a:cxn ang="0">
                    <a:pos x="114" y="30"/>
                  </a:cxn>
                  <a:cxn ang="0">
                    <a:pos x="138" y="54"/>
                  </a:cxn>
                  <a:cxn ang="0">
                    <a:pos x="162" y="30"/>
                  </a:cxn>
                  <a:cxn ang="0">
                    <a:pos x="186" y="168"/>
                  </a:cxn>
                  <a:cxn ang="0">
                    <a:pos x="210" y="168"/>
                  </a:cxn>
                  <a:cxn ang="0">
                    <a:pos x="234" y="168"/>
                  </a:cxn>
                  <a:cxn ang="0">
                    <a:pos x="258" y="228"/>
                  </a:cxn>
                  <a:cxn ang="0">
                    <a:pos x="288" y="186"/>
                  </a:cxn>
                  <a:cxn ang="0">
                    <a:pos x="312" y="126"/>
                  </a:cxn>
                  <a:cxn ang="0">
                    <a:pos x="336" y="108"/>
                  </a:cxn>
                  <a:cxn ang="0">
                    <a:pos x="360" y="144"/>
                  </a:cxn>
                  <a:cxn ang="0">
                    <a:pos x="384" y="228"/>
                  </a:cxn>
                  <a:cxn ang="0">
                    <a:pos x="408" y="240"/>
                  </a:cxn>
                  <a:cxn ang="0">
                    <a:pos x="432" y="240"/>
                  </a:cxn>
                  <a:cxn ang="0">
                    <a:pos x="456" y="282"/>
                  </a:cxn>
                  <a:cxn ang="0">
                    <a:pos x="480" y="228"/>
                  </a:cxn>
                  <a:cxn ang="0">
                    <a:pos x="504" y="30"/>
                  </a:cxn>
                  <a:cxn ang="0">
                    <a:pos x="534" y="12"/>
                  </a:cxn>
                  <a:cxn ang="0">
                    <a:pos x="558" y="54"/>
                  </a:cxn>
                  <a:cxn ang="0">
                    <a:pos x="582" y="30"/>
                  </a:cxn>
                  <a:cxn ang="0">
                    <a:pos x="606" y="18"/>
                  </a:cxn>
                  <a:cxn ang="0">
                    <a:pos x="630" y="18"/>
                  </a:cxn>
                  <a:cxn ang="0">
                    <a:pos x="654" y="66"/>
                  </a:cxn>
                  <a:cxn ang="0">
                    <a:pos x="678" y="84"/>
                  </a:cxn>
                  <a:cxn ang="0">
                    <a:pos x="702" y="528"/>
                  </a:cxn>
                  <a:cxn ang="0">
                    <a:pos x="726" y="540"/>
                  </a:cxn>
                  <a:cxn ang="0">
                    <a:pos x="750" y="528"/>
                  </a:cxn>
                  <a:cxn ang="0">
                    <a:pos x="780" y="528"/>
                  </a:cxn>
                  <a:cxn ang="0">
                    <a:pos x="804" y="546"/>
                  </a:cxn>
                  <a:cxn ang="0">
                    <a:pos x="828" y="558"/>
                  </a:cxn>
                  <a:cxn ang="0">
                    <a:pos x="852" y="504"/>
                  </a:cxn>
                </a:cxnLst>
                <a:rect l="0" t="0" r="r" b="b"/>
                <a:pathLst>
                  <a:path w="852" h="558">
                    <a:moveTo>
                      <a:pt x="0" y="90"/>
                    </a:moveTo>
                    <a:lnTo>
                      <a:pt x="12" y="72"/>
                    </a:lnTo>
                    <a:lnTo>
                      <a:pt x="24" y="48"/>
                    </a:lnTo>
                    <a:lnTo>
                      <a:pt x="42" y="12"/>
                    </a:lnTo>
                    <a:lnTo>
                      <a:pt x="54" y="36"/>
                    </a:lnTo>
                    <a:lnTo>
                      <a:pt x="66" y="30"/>
                    </a:lnTo>
                    <a:lnTo>
                      <a:pt x="78" y="30"/>
                    </a:lnTo>
                    <a:lnTo>
                      <a:pt x="90" y="18"/>
                    </a:lnTo>
                    <a:lnTo>
                      <a:pt x="102" y="54"/>
                    </a:lnTo>
                    <a:lnTo>
                      <a:pt x="114" y="30"/>
                    </a:lnTo>
                    <a:lnTo>
                      <a:pt x="126" y="12"/>
                    </a:lnTo>
                    <a:lnTo>
                      <a:pt x="138" y="54"/>
                    </a:lnTo>
                    <a:lnTo>
                      <a:pt x="150" y="36"/>
                    </a:lnTo>
                    <a:lnTo>
                      <a:pt x="162" y="30"/>
                    </a:lnTo>
                    <a:lnTo>
                      <a:pt x="174" y="144"/>
                    </a:lnTo>
                    <a:lnTo>
                      <a:pt x="186" y="168"/>
                    </a:lnTo>
                    <a:lnTo>
                      <a:pt x="198" y="162"/>
                    </a:lnTo>
                    <a:lnTo>
                      <a:pt x="210" y="168"/>
                    </a:lnTo>
                    <a:lnTo>
                      <a:pt x="222" y="186"/>
                    </a:lnTo>
                    <a:lnTo>
                      <a:pt x="234" y="168"/>
                    </a:lnTo>
                    <a:lnTo>
                      <a:pt x="246" y="186"/>
                    </a:lnTo>
                    <a:lnTo>
                      <a:pt x="258" y="228"/>
                    </a:lnTo>
                    <a:lnTo>
                      <a:pt x="270" y="216"/>
                    </a:lnTo>
                    <a:lnTo>
                      <a:pt x="288" y="186"/>
                    </a:lnTo>
                    <a:lnTo>
                      <a:pt x="300" y="132"/>
                    </a:lnTo>
                    <a:lnTo>
                      <a:pt x="312" y="126"/>
                    </a:lnTo>
                    <a:lnTo>
                      <a:pt x="324" y="114"/>
                    </a:lnTo>
                    <a:lnTo>
                      <a:pt x="336" y="108"/>
                    </a:lnTo>
                    <a:lnTo>
                      <a:pt x="348" y="144"/>
                    </a:lnTo>
                    <a:lnTo>
                      <a:pt x="360" y="144"/>
                    </a:lnTo>
                    <a:lnTo>
                      <a:pt x="372" y="198"/>
                    </a:lnTo>
                    <a:lnTo>
                      <a:pt x="384" y="228"/>
                    </a:lnTo>
                    <a:lnTo>
                      <a:pt x="396" y="240"/>
                    </a:lnTo>
                    <a:lnTo>
                      <a:pt x="408" y="240"/>
                    </a:lnTo>
                    <a:lnTo>
                      <a:pt x="420" y="246"/>
                    </a:lnTo>
                    <a:lnTo>
                      <a:pt x="432" y="240"/>
                    </a:lnTo>
                    <a:lnTo>
                      <a:pt x="444" y="240"/>
                    </a:lnTo>
                    <a:lnTo>
                      <a:pt x="456" y="282"/>
                    </a:lnTo>
                    <a:lnTo>
                      <a:pt x="468" y="276"/>
                    </a:lnTo>
                    <a:lnTo>
                      <a:pt x="480" y="228"/>
                    </a:lnTo>
                    <a:lnTo>
                      <a:pt x="492" y="108"/>
                    </a:lnTo>
                    <a:lnTo>
                      <a:pt x="504" y="30"/>
                    </a:lnTo>
                    <a:lnTo>
                      <a:pt x="522" y="48"/>
                    </a:lnTo>
                    <a:lnTo>
                      <a:pt x="534" y="12"/>
                    </a:lnTo>
                    <a:lnTo>
                      <a:pt x="546" y="18"/>
                    </a:lnTo>
                    <a:lnTo>
                      <a:pt x="558" y="54"/>
                    </a:lnTo>
                    <a:lnTo>
                      <a:pt x="570" y="36"/>
                    </a:lnTo>
                    <a:lnTo>
                      <a:pt x="582" y="30"/>
                    </a:lnTo>
                    <a:lnTo>
                      <a:pt x="594" y="18"/>
                    </a:lnTo>
                    <a:lnTo>
                      <a:pt x="606" y="18"/>
                    </a:lnTo>
                    <a:lnTo>
                      <a:pt x="618" y="0"/>
                    </a:lnTo>
                    <a:lnTo>
                      <a:pt x="630" y="18"/>
                    </a:lnTo>
                    <a:lnTo>
                      <a:pt x="642" y="48"/>
                    </a:lnTo>
                    <a:lnTo>
                      <a:pt x="654" y="66"/>
                    </a:lnTo>
                    <a:lnTo>
                      <a:pt x="666" y="132"/>
                    </a:lnTo>
                    <a:lnTo>
                      <a:pt x="678" y="84"/>
                    </a:lnTo>
                    <a:lnTo>
                      <a:pt x="690" y="282"/>
                    </a:lnTo>
                    <a:lnTo>
                      <a:pt x="702" y="528"/>
                    </a:lnTo>
                    <a:lnTo>
                      <a:pt x="714" y="522"/>
                    </a:lnTo>
                    <a:lnTo>
                      <a:pt x="726" y="540"/>
                    </a:lnTo>
                    <a:lnTo>
                      <a:pt x="738" y="546"/>
                    </a:lnTo>
                    <a:lnTo>
                      <a:pt x="750" y="528"/>
                    </a:lnTo>
                    <a:lnTo>
                      <a:pt x="768" y="540"/>
                    </a:lnTo>
                    <a:lnTo>
                      <a:pt x="780" y="528"/>
                    </a:lnTo>
                    <a:lnTo>
                      <a:pt x="792" y="546"/>
                    </a:lnTo>
                    <a:lnTo>
                      <a:pt x="804" y="546"/>
                    </a:lnTo>
                    <a:lnTo>
                      <a:pt x="816" y="546"/>
                    </a:lnTo>
                    <a:lnTo>
                      <a:pt x="828" y="558"/>
                    </a:lnTo>
                    <a:lnTo>
                      <a:pt x="840" y="546"/>
                    </a:lnTo>
                    <a:lnTo>
                      <a:pt x="852" y="504"/>
                    </a:lnTo>
                  </a:path>
                </a:pathLst>
              </a:custGeom>
              <a:noFill/>
              <a:ln w="9525">
                <a:solidFill>
                  <a:srgbClr val="34EBF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4" name="Freeform 407"/>
              <p:cNvSpPr>
                <a:spLocks/>
              </p:cNvSpPr>
              <p:nvPr/>
            </p:nvSpPr>
            <p:spPr bwMode="auto">
              <a:xfrm>
                <a:off x="1458046" y="3454197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12" y="468"/>
                  </a:cxn>
                  <a:cxn ang="0">
                    <a:pos x="30" y="474"/>
                  </a:cxn>
                  <a:cxn ang="0">
                    <a:pos x="42" y="510"/>
                  </a:cxn>
                  <a:cxn ang="0">
                    <a:pos x="54" y="540"/>
                  </a:cxn>
                  <a:cxn ang="0">
                    <a:pos x="66" y="558"/>
                  </a:cxn>
                  <a:cxn ang="0">
                    <a:pos x="78" y="396"/>
                  </a:cxn>
                  <a:cxn ang="0">
                    <a:pos x="90" y="168"/>
                  </a:cxn>
                  <a:cxn ang="0">
                    <a:pos x="102" y="180"/>
                  </a:cxn>
                  <a:cxn ang="0">
                    <a:pos x="114" y="144"/>
                  </a:cxn>
                  <a:cxn ang="0">
                    <a:pos x="126" y="150"/>
                  </a:cxn>
                  <a:cxn ang="0">
                    <a:pos x="138" y="36"/>
                  </a:cxn>
                  <a:cxn ang="0">
                    <a:pos x="150" y="216"/>
                  </a:cxn>
                  <a:cxn ang="0">
                    <a:pos x="162" y="378"/>
                  </a:cxn>
                  <a:cxn ang="0">
                    <a:pos x="174" y="204"/>
                  </a:cxn>
                  <a:cxn ang="0">
                    <a:pos x="186" y="54"/>
                  </a:cxn>
                  <a:cxn ang="0">
                    <a:pos x="198" y="48"/>
                  </a:cxn>
                  <a:cxn ang="0">
                    <a:pos x="210" y="150"/>
                  </a:cxn>
                  <a:cxn ang="0">
                    <a:pos x="222" y="54"/>
                  </a:cxn>
                  <a:cxn ang="0">
                    <a:pos x="234" y="66"/>
                  </a:cxn>
                  <a:cxn ang="0">
                    <a:pos x="246" y="228"/>
                  </a:cxn>
                  <a:cxn ang="0">
                    <a:pos x="258" y="336"/>
                  </a:cxn>
                  <a:cxn ang="0">
                    <a:pos x="276" y="90"/>
                  </a:cxn>
                  <a:cxn ang="0">
                    <a:pos x="288" y="54"/>
                  </a:cxn>
                  <a:cxn ang="0">
                    <a:pos x="300" y="114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150"/>
                  </a:cxn>
                  <a:cxn ang="0">
                    <a:pos x="348" y="294"/>
                  </a:cxn>
                  <a:cxn ang="0">
                    <a:pos x="360" y="162"/>
                  </a:cxn>
                  <a:cxn ang="0">
                    <a:pos x="372" y="36"/>
                  </a:cxn>
                  <a:cxn ang="0">
                    <a:pos x="384" y="126"/>
                  </a:cxn>
                  <a:cxn ang="0">
                    <a:pos x="396" y="30"/>
                  </a:cxn>
                  <a:cxn ang="0">
                    <a:pos x="408" y="72"/>
                  </a:cxn>
                  <a:cxn ang="0">
                    <a:pos x="420" y="312"/>
                  </a:cxn>
                  <a:cxn ang="0">
                    <a:pos x="432" y="354"/>
                  </a:cxn>
                  <a:cxn ang="0">
                    <a:pos x="444" y="240"/>
                  </a:cxn>
                  <a:cxn ang="0">
                    <a:pos x="456" y="180"/>
                  </a:cxn>
                  <a:cxn ang="0">
                    <a:pos x="468" y="132"/>
                  </a:cxn>
                  <a:cxn ang="0">
                    <a:pos x="480" y="102"/>
                  </a:cxn>
                  <a:cxn ang="0">
                    <a:pos x="492" y="276"/>
                  </a:cxn>
                  <a:cxn ang="0">
                    <a:pos x="510" y="426"/>
                  </a:cxn>
                  <a:cxn ang="0">
                    <a:pos x="522" y="432"/>
                  </a:cxn>
                  <a:cxn ang="0">
                    <a:pos x="534" y="432"/>
                  </a:cxn>
                  <a:cxn ang="0">
                    <a:pos x="546" y="450"/>
                  </a:cxn>
                  <a:cxn ang="0">
                    <a:pos x="558" y="432"/>
                  </a:cxn>
                  <a:cxn ang="0">
                    <a:pos x="570" y="456"/>
                  </a:cxn>
                  <a:cxn ang="0">
                    <a:pos x="582" y="450"/>
                  </a:cxn>
                  <a:cxn ang="0">
                    <a:pos x="594" y="468"/>
                  </a:cxn>
                  <a:cxn ang="0">
                    <a:pos x="606" y="426"/>
                  </a:cxn>
                  <a:cxn ang="0">
                    <a:pos x="618" y="474"/>
                  </a:cxn>
                  <a:cxn ang="0">
                    <a:pos x="630" y="456"/>
                  </a:cxn>
                  <a:cxn ang="0">
                    <a:pos x="642" y="444"/>
                  </a:cxn>
                  <a:cxn ang="0">
                    <a:pos x="654" y="450"/>
                  </a:cxn>
                  <a:cxn ang="0">
                    <a:pos x="666" y="450"/>
                  </a:cxn>
                </a:cxnLst>
                <a:rect l="0" t="0" r="r" b="b"/>
                <a:pathLst>
                  <a:path w="666" h="558">
                    <a:moveTo>
                      <a:pt x="0" y="408"/>
                    </a:moveTo>
                    <a:lnTo>
                      <a:pt x="12" y="468"/>
                    </a:lnTo>
                    <a:lnTo>
                      <a:pt x="30" y="474"/>
                    </a:lnTo>
                    <a:lnTo>
                      <a:pt x="42" y="510"/>
                    </a:lnTo>
                    <a:lnTo>
                      <a:pt x="54" y="540"/>
                    </a:lnTo>
                    <a:lnTo>
                      <a:pt x="66" y="558"/>
                    </a:lnTo>
                    <a:lnTo>
                      <a:pt x="78" y="396"/>
                    </a:lnTo>
                    <a:lnTo>
                      <a:pt x="90" y="168"/>
                    </a:lnTo>
                    <a:lnTo>
                      <a:pt x="102" y="180"/>
                    </a:lnTo>
                    <a:lnTo>
                      <a:pt x="114" y="144"/>
                    </a:lnTo>
                    <a:lnTo>
                      <a:pt x="126" y="150"/>
                    </a:lnTo>
                    <a:lnTo>
                      <a:pt x="138" y="36"/>
                    </a:lnTo>
                    <a:lnTo>
                      <a:pt x="150" y="216"/>
                    </a:lnTo>
                    <a:lnTo>
                      <a:pt x="162" y="378"/>
                    </a:lnTo>
                    <a:lnTo>
                      <a:pt x="174" y="204"/>
                    </a:lnTo>
                    <a:lnTo>
                      <a:pt x="186" y="54"/>
                    </a:lnTo>
                    <a:lnTo>
                      <a:pt x="198" y="48"/>
                    </a:lnTo>
                    <a:lnTo>
                      <a:pt x="210" y="150"/>
                    </a:lnTo>
                    <a:lnTo>
                      <a:pt x="222" y="54"/>
                    </a:lnTo>
                    <a:lnTo>
                      <a:pt x="234" y="66"/>
                    </a:lnTo>
                    <a:lnTo>
                      <a:pt x="246" y="228"/>
                    </a:lnTo>
                    <a:lnTo>
                      <a:pt x="258" y="336"/>
                    </a:lnTo>
                    <a:lnTo>
                      <a:pt x="276" y="90"/>
                    </a:lnTo>
                    <a:lnTo>
                      <a:pt x="288" y="54"/>
                    </a:lnTo>
                    <a:lnTo>
                      <a:pt x="300" y="114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150"/>
                    </a:lnTo>
                    <a:lnTo>
                      <a:pt x="348" y="294"/>
                    </a:lnTo>
                    <a:lnTo>
                      <a:pt x="360" y="162"/>
                    </a:lnTo>
                    <a:lnTo>
                      <a:pt x="372" y="36"/>
                    </a:lnTo>
                    <a:lnTo>
                      <a:pt x="384" y="126"/>
                    </a:lnTo>
                    <a:lnTo>
                      <a:pt x="396" y="30"/>
                    </a:lnTo>
                    <a:lnTo>
                      <a:pt x="408" y="72"/>
                    </a:lnTo>
                    <a:lnTo>
                      <a:pt x="420" y="312"/>
                    </a:lnTo>
                    <a:lnTo>
                      <a:pt x="432" y="354"/>
                    </a:lnTo>
                    <a:lnTo>
                      <a:pt x="444" y="240"/>
                    </a:lnTo>
                    <a:lnTo>
                      <a:pt x="456" y="180"/>
                    </a:lnTo>
                    <a:lnTo>
                      <a:pt x="468" y="132"/>
                    </a:lnTo>
                    <a:lnTo>
                      <a:pt x="480" y="102"/>
                    </a:lnTo>
                    <a:lnTo>
                      <a:pt x="492" y="276"/>
                    </a:lnTo>
                    <a:lnTo>
                      <a:pt x="510" y="426"/>
                    </a:lnTo>
                    <a:lnTo>
                      <a:pt x="522" y="432"/>
                    </a:lnTo>
                    <a:lnTo>
                      <a:pt x="534" y="432"/>
                    </a:lnTo>
                    <a:lnTo>
                      <a:pt x="546" y="450"/>
                    </a:lnTo>
                    <a:lnTo>
                      <a:pt x="558" y="432"/>
                    </a:lnTo>
                    <a:lnTo>
                      <a:pt x="570" y="456"/>
                    </a:lnTo>
                    <a:lnTo>
                      <a:pt x="582" y="450"/>
                    </a:lnTo>
                    <a:lnTo>
                      <a:pt x="594" y="468"/>
                    </a:lnTo>
                    <a:lnTo>
                      <a:pt x="606" y="426"/>
                    </a:lnTo>
                    <a:lnTo>
                      <a:pt x="618" y="474"/>
                    </a:lnTo>
                    <a:lnTo>
                      <a:pt x="630" y="456"/>
                    </a:lnTo>
                    <a:lnTo>
                      <a:pt x="642" y="444"/>
                    </a:lnTo>
                    <a:lnTo>
                      <a:pt x="654" y="450"/>
                    </a:lnTo>
                    <a:lnTo>
                      <a:pt x="666" y="450"/>
                    </a:lnTo>
                  </a:path>
                </a:pathLst>
              </a:custGeom>
              <a:noFill/>
              <a:ln w="9525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5" name="Freeform 408"/>
              <p:cNvSpPr>
                <a:spLocks/>
              </p:cNvSpPr>
              <p:nvPr/>
            </p:nvSpPr>
            <p:spPr bwMode="auto">
              <a:xfrm>
                <a:off x="1458046" y="3420835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12" y="318"/>
                  </a:cxn>
                  <a:cxn ang="0">
                    <a:pos x="30" y="342"/>
                  </a:cxn>
                  <a:cxn ang="0">
                    <a:pos x="42" y="450"/>
                  </a:cxn>
                  <a:cxn ang="0">
                    <a:pos x="54" y="558"/>
                  </a:cxn>
                  <a:cxn ang="0">
                    <a:pos x="66" y="510"/>
                  </a:cxn>
                  <a:cxn ang="0">
                    <a:pos x="78" y="444"/>
                  </a:cxn>
                  <a:cxn ang="0">
                    <a:pos x="90" y="108"/>
                  </a:cxn>
                  <a:cxn ang="0">
                    <a:pos x="102" y="102"/>
                  </a:cxn>
                  <a:cxn ang="0">
                    <a:pos x="114" y="126"/>
                  </a:cxn>
                  <a:cxn ang="0">
                    <a:pos x="126" y="72"/>
                  </a:cxn>
                  <a:cxn ang="0">
                    <a:pos x="138" y="108"/>
                  </a:cxn>
                  <a:cxn ang="0">
                    <a:pos x="150" y="186"/>
                  </a:cxn>
                  <a:cxn ang="0">
                    <a:pos x="162" y="354"/>
                  </a:cxn>
                  <a:cxn ang="0">
                    <a:pos x="174" y="216"/>
                  </a:cxn>
                  <a:cxn ang="0">
                    <a:pos x="186" y="126"/>
                  </a:cxn>
                  <a:cxn ang="0">
                    <a:pos x="198" y="36"/>
                  </a:cxn>
                  <a:cxn ang="0">
                    <a:pos x="210" y="84"/>
                  </a:cxn>
                  <a:cxn ang="0">
                    <a:pos x="222" y="54"/>
                  </a:cxn>
                  <a:cxn ang="0">
                    <a:pos x="234" y="54"/>
                  </a:cxn>
                  <a:cxn ang="0">
                    <a:pos x="246" y="216"/>
                  </a:cxn>
                  <a:cxn ang="0">
                    <a:pos x="258" y="336"/>
                  </a:cxn>
                  <a:cxn ang="0">
                    <a:pos x="276" y="132"/>
                  </a:cxn>
                  <a:cxn ang="0">
                    <a:pos x="288" y="114"/>
                  </a:cxn>
                  <a:cxn ang="0">
                    <a:pos x="300" y="72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84"/>
                  </a:cxn>
                  <a:cxn ang="0">
                    <a:pos x="348" y="276"/>
                  </a:cxn>
                  <a:cxn ang="0">
                    <a:pos x="360" y="126"/>
                  </a:cxn>
                  <a:cxn ang="0">
                    <a:pos x="372" y="66"/>
                  </a:cxn>
                  <a:cxn ang="0">
                    <a:pos x="384" y="84"/>
                  </a:cxn>
                  <a:cxn ang="0">
                    <a:pos x="396" y="30"/>
                  </a:cxn>
                  <a:cxn ang="0">
                    <a:pos x="408" y="12"/>
                  </a:cxn>
                  <a:cxn ang="0">
                    <a:pos x="420" y="294"/>
                  </a:cxn>
                  <a:cxn ang="0">
                    <a:pos x="432" y="354"/>
                  </a:cxn>
                  <a:cxn ang="0">
                    <a:pos x="444" y="180"/>
                  </a:cxn>
                  <a:cxn ang="0">
                    <a:pos x="456" y="150"/>
                  </a:cxn>
                  <a:cxn ang="0">
                    <a:pos x="468" y="126"/>
                  </a:cxn>
                  <a:cxn ang="0">
                    <a:pos x="480" y="126"/>
                  </a:cxn>
                  <a:cxn ang="0">
                    <a:pos x="492" y="204"/>
                  </a:cxn>
                  <a:cxn ang="0">
                    <a:pos x="510" y="414"/>
                  </a:cxn>
                  <a:cxn ang="0">
                    <a:pos x="522" y="408"/>
                  </a:cxn>
                  <a:cxn ang="0">
                    <a:pos x="534" y="444"/>
                  </a:cxn>
                  <a:cxn ang="0">
                    <a:pos x="546" y="456"/>
                  </a:cxn>
                  <a:cxn ang="0">
                    <a:pos x="558" y="426"/>
                  </a:cxn>
                  <a:cxn ang="0">
                    <a:pos x="570" y="408"/>
                  </a:cxn>
                  <a:cxn ang="0">
                    <a:pos x="582" y="444"/>
                  </a:cxn>
                  <a:cxn ang="0">
                    <a:pos x="594" y="396"/>
                  </a:cxn>
                  <a:cxn ang="0">
                    <a:pos x="606" y="432"/>
                  </a:cxn>
                  <a:cxn ang="0">
                    <a:pos x="618" y="444"/>
                  </a:cxn>
                  <a:cxn ang="0">
                    <a:pos x="630" y="444"/>
                  </a:cxn>
                  <a:cxn ang="0">
                    <a:pos x="642" y="450"/>
                  </a:cxn>
                  <a:cxn ang="0">
                    <a:pos x="654" y="450"/>
                  </a:cxn>
                  <a:cxn ang="0">
                    <a:pos x="666" y="432"/>
                  </a:cxn>
                </a:cxnLst>
                <a:rect l="0" t="0" r="r" b="b"/>
                <a:pathLst>
                  <a:path w="666" h="558">
                    <a:moveTo>
                      <a:pt x="0" y="390"/>
                    </a:moveTo>
                    <a:lnTo>
                      <a:pt x="12" y="318"/>
                    </a:lnTo>
                    <a:lnTo>
                      <a:pt x="30" y="342"/>
                    </a:lnTo>
                    <a:lnTo>
                      <a:pt x="42" y="450"/>
                    </a:lnTo>
                    <a:lnTo>
                      <a:pt x="54" y="558"/>
                    </a:lnTo>
                    <a:lnTo>
                      <a:pt x="66" y="510"/>
                    </a:lnTo>
                    <a:lnTo>
                      <a:pt x="78" y="444"/>
                    </a:lnTo>
                    <a:lnTo>
                      <a:pt x="90" y="108"/>
                    </a:lnTo>
                    <a:lnTo>
                      <a:pt x="102" y="102"/>
                    </a:lnTo>
                    <a:lnTo>
                      <a:pt x="114" y="126"/>
                    </a:lnTo>
                    <a:lnTo>
                      <a:pt x="126" y="72"/>
                    </a:lnTo>
                    <a:lnTo>
                      <a:pt x="138" y="108"/>
                    </a:lnTo>
                    <a:lnTo>
                      <a:pt x="150" y="186"/>
                    </a:lnTo>
                    <a:lnTo>
                      <a:pt x="162" y="354"/>
                    </a:lnTo>
                    <a:lnTo>
                      <a:pt x="174" y="216"/>
                    </a:lnTo>
                    <a:lnTo>
                      <a:pt x="186" y="126"/>
                    </a:lnTo>
                    <a:lnTo>
                      <a:pt x="198" y="36"/>
                    </a:lnTo>
                    <a:lnTo>
                      <a:pt x="210" y="84"/>
                    </a:lnTo>
                    <a:lnTo>
                      <a:pt x="222" y="54"/>
                    </a:lnTo>
                    <a:lnTo>
                      <a:pt x="234" y="54"/>
                    </a:lnTo>
                    <a:lnTo>
                      <a:pt x="246" y="216"/>
                    </a:lnTo>
                    <a:lnTo>
                      <a:pt x="258" y="336"/>
                    </a:lnTo>
                    <a:lnTo>
                      <a:pt x="276" y="132"/>
                    </a:lnTo>
                    <a:lnTo>
                      <a:pt x="288" y="114"/>
                    </a:lnTo>
                    <a:lnTo>
                      <a:pt x="300" y="72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84"/>
                    </a:lnTo>
                    <a:lnTo>
                      <a:pt x="348" y="276"/>
                    </a:lnTo>
                    <a:lnTo>
                      <a:pt x="360" y="126"/>
                    </a:lnTo>
                    <a:lnTo>
                      <a:pt x="372" y="66"/>
                    </a:lnTo>
                    <a:lnTo>
                      <a:pt x="384" y="84"/>
                    </a:lnTo>
                    <a:lnTo>
                      <a:pt x="396" y="30"/>
                    </a:lnTo>
                    <a:lnTo>
                      <a:pt x="408" y="12"/>
                    </a:lnTo>
                    <a:lnTo>
                      <a:pt x="420" y="294"/>
                    </a:lnTo>
                    <a:lnTo>
                      <a:pt x="432" y="354"/>
                    </a:lnTo>
                    <a:lnTo>
                      <a:pt x="444" y="180"/>
                    </a:lnTo>
                    <a:lnTo>
                      <a:pt x="456" y="150"/>
                    </a:lnTo>
                    <a:lnTo>
                      <a:pt x="468" y="126"/>
                    </a:lnTo>
                    <a:lnTo>
                      <a:pt x="480" y="126"/>
                    </a:lnTo>
                    <a:lnTo>
                      <a:pt x="492" y="204"/>
                    </a:lnTo>
                    <a:lnTo>
                      <a:pt x="510" y="414"/>
                    </a:lnTo>
                    <a:lnTo>
                      <a:pt x="522" y="408"/>
                    </a:lnTo>
                    <a:lnTo>
                      <a:pt x="534" y="444"/>
                    </a:lnTo>
                    <a:lnTo>
                      <a:pt x="546" y="456"/>
                    </a:lnTo>
                    <a:lnTo>
                      <a:pt x="558" y="426"/>
                    </a:lnTo>
                    <a:lnTo>
                      <a:pt x="570" y="408"/>
                    </a:lnTo>
                    <a:lnTo>
                      <a:pt x="582" y="444"/>
                    </a:lnTo>
                    <a:lnTo>
                      <a:pt x="594" y="396"/>
                    </a:lnTo>
                    <a:lnTo>
                      <a:pt x="606" y="432"/>
                    </a:lnTo>
                    <a:lnTo>
                      <a:pt x="618" y="444"/>
                    </a:lnTo>
                    <a:lnTo>
                      <a:pt x="630" y="444"/>
                    </a:lnTo>
                    <a:lnTo>
                      <a:pt x="642" y="450"/>
                    </a:lnTo>
                    <a:lnTo>
                      <a:pt x="654" y="450"/>
                    </a:lnTo>
                    <a:lnTo>
                      <a:pt x="666" y="432"/>
                    </a:lnTo>
                  </a:path>
                </a:pathLst>
              </a:custGeom>
              <a:noFill/>
              <a:ln w="9525">
                <a:solidFill>
                  <a:srgbClr val="FF5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6" name="Freeform 409"/>
              <p:cNvSpPr>
                <a:spLocks/>
              </p:cNvSpPr>
              <p:nvPr/>
            </p:nvSpPr>
            <p:spPr bwMode="auto">
              <a:xfrm>
                <a:off x="1458046" y="3387473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12" y="318"/>
                  </a:cxn>
                  <a:cxn ang="0">
                    <a:pos x="30" y="486"/>
                  </a:cxn>
                  <a:cxn ang="0">
                    <a:pos x="42" y="492"/>
                  </a:cxn>
                  <a:cxn ang="0">
                    <a:pos x="54" y="528"/>
                  </a:cxn>
                  <a:cxn ang="0">
                    <a:pos x="66" y="558"/>
                  </a:cxn>
                  <a:cxn ang="0">
                    <a:pos x="78" y="468"/>
                  </a:cxn>
                  <a:cxn ang="0">
                    <a:pos x="90" y="222"/>
                  </a:cxn>
                  <a:cxn ang="0">
                    <a:pos x="102" y="84"/>
                  </a:cxn>
                  <a:cxn ang="0">
                    <a:pos x="114" y="126"/>
                  </a:cxn>
                  <a:cxn ang="0">
                    <a:pos x="126" y="102"/>
                  </a:cxn>
                  <a:cxn ang="0">
                    <a:pos x="138" y="0"/>
                  </a:cxn>
                  <a:cxn ang="0">
                    <a:pos x="150" y="186"/>
                  </a:cxn>
                  <a:cxn ang="0">
                    <a:pos x="162" y="354"/>
                  </a:cxn>
                  <a:cxn ang="0">
                    <a:pos x="174" y="240"/>
                  </a:cxn>
                  <a:cxn ang="0">
                    <a:pos x="186" y="102"/>
                  </a:cxn>
                  <a:cxn ang="0">
                    <a:pos x="198" y="12"/>
                  </a:cxn>
                  <a:cxn ang="0">
                    <a:pos x="210" y="72"/>
                  </a:cxn>
                  <a:cxn ang="0">
                    <a:pos x="222" y="90"/>
                  </a:cxn>
                  <a:cxn ang="0">
                    <a:pos x="234" y="0"/>
                  </a:cxn>
                  <a:cxn ang="0">
                    <a:pos x="246" y="168"/>
                  </a:cxn>
                  <a:cxn ang="0">
                    <a:pos x="258" y="336"/>
                  </a:cxn>
                  <a:cxn ang="0">
                    <a:pos x="276" y="132"/>
                  </a:cxn>
                  <a:cxn ang="0">
                    <a:pos x="288" y="0"/>
                  </a:cxn>
                  <a:cxn ang="0">
                    <a:pos x="300" y="90"/>
                  </a:cxn>
                  <a:cxn ang="0">
                    <a:pos x="312" y="0"/>
                  </a:cxn>
                  <a:cxn ang="0">
                    <a:pos x="324" y="72"/>
                  </a:cxn>
                  <a:cxn ang="0">
                    <a:pos x="336" y="150"/>
                  </a:cxn>
                  <a:cxn ang="0">
                    <a:pos x="348" y="282"/>
                  </a:cxn>
                  <a:cxn ang="0">
                    <a:pos x="360" y="216"/>
                  </a:cxn>
                  <a:cxn ang="0">
                    <a:pos x="372" y="12"/>
                  </a:cxn>
                  <a:cxn ang="0">
                    <a:pos x="384" y="126"/>
                  </a:cxn>
                  <a:cxn ang="0">
                    <a:pos x="396" y="48"/>
                  </a:cxn>
                  <a:cxn ang="0">
                    <a:pos x="408" y="72"/>
                  </a:cxn>
                  <a:cxn ang="0">
                    <a:pos x="420" y="372"/>
                  </a:cxn>
                  <a:cxn ang="0">
                    <a:pos x="432" y="390"/>
                  </a:cxn>
                  <a:cxn ang="0">
                    <a:pos x="444" y="276"/>
                  </a:cxn>
                  <a:cxn ang="0">
                    <a:pos x="456" y="150"/>
                  </a:cxn>
                  <a:cxn ang="0">
                    <a:pos x="468" y="90"/>
                  </a:cxn>
                  <a:cxn ang="0">
                    <a:pos x="480" y="216"/>
                  </a:cxn>
                  <a:cxn ang="0">
                    <a:pos x="492" y="276"/>
                  </a:cxn>
                  <a:cxn ang="0">
                    <a:pos x="510" y="414"/>
                  </a:cxn>
                  <a:cxn ang="0">
                    <a:pos x="522" y="450"/>
                  </a:cxn>
                  <a:cxn ang="0">
                    <a:pos x="534" y="414"/>
                  </a:cxn>
                  <a:cxn ang="0">
                    <a:pos x="546" y="408"/>
                  </a:cxn>
                  <a:cxn ang="0">
                    <a:pos x="558" y="444"/>
                  </a:cxn>
                  <a:cxn ang="0">
                    <a:pos x="570" y="396"/>
                  </a:cxn>
                  <a:cxn ang="0">
                    <a:pos x="582" y="468"/>
                  </a:cxn>
                  <a:cxn ang="0">
                    <a:pos x="594" y="450"/>
                  </a:cxn>
                  <a:cxn ang="0">
                    <a:pos x="606" y="492"/>
                  </a:cxn>
                  <a:cxn ang="0">
                    <a:pos x="618" y="450"/>
                  </a:cxn>
                  <a:cxn ang="0">
                    <a:pos x="630" y="504"/>
                  </a:cxn>
                  <a:cxn ang="0">
                    <a:pos x="642" y="426"/>
                  </a:cxn>
                  <a:cxn ang="0">
                    <a:pos x="654" y="468"/>
                  </a:cxn>
                  <a:cxn ang="0">
                    <a:pos x="666" y="342"/>
                  </a:cxn>
                </a:cxnLst>
                <a:rect l="0" t="0" r="r" b="b"/>
                <a:pathLst>
                  <a:path w="666" h="558">
                    <a:moveTo>
                      <a:pt x="0" y="390"/>
                    </a:moveTo>
                    <a:lnTo>
                      <a:pt x="12" y="318"/>
                    </a:lnTo>
                    <a:lnTo>
                      <a:pt x="30" y="486"/>
                    </a:lnTo>
                    <a:lnTo>
                      <a:pt x="42" y="492"/>
                    </a:lnTo>
                    <a:lnTo>
                      <a:pt x="54" y="528"/>
                    </a:lnTo>
                    <a:lnTo>
                      <a:pt x="66" y="558"/>
                    </a:lnTo>
                    <a:lnTo>
                      <a:pt x="78" y="468"/>
                    </a:lnTo>
                    <a:lnTo>
                      <a:pt x="90" y="222"/>
                    </a:lnTo>
                    <a:lnTo>
                      <a:pt x="102" y="84"/>
                    </a:lnTo>
                    <a:lnTo>
                      <a:pt x="114" y="126"/>
                    </a:lnTo>
                    <a:lnTo>
                      <a:pt x="126" y="102"/>
                    </a:lnTo>
                    <a:lnTo>
                      <a:pt x="138" y="0"/>
                    </a:lnTo>
                    <a:lnTo>
                      <a:pt x="150" y="186"/>
                    </a:lnTo>
                    <a:lnTo>
                      <a:pt x="162" y="354"/>
                    </a:lnTo>
                    <a:lnTo>
                      <a:pt x="174" y="240"/>
                    </a:lnTo>
                    <a:lnTo>
                      <a:pt x="186" y="102"/>
                    </a:lnTo>
                    <a:lnTo>
                      <a:pt x="198" y="12"/>
                    </a:lnTo>
                    <a:lnTo>
                      <a:pt x="210" y="72"/>
                    </a:lnTo>
                    <a:lnTo>
                      <a:pt x="222" y="90"/>
                    </a:lnTo>
                    <a:lnTo>
                      <a:pt x="234" y="0"/>
                    </a:lnTo>
                    <a:lnTo>
                      <a:pt x="246" y="168"/>
                    </a:lnTo>
                    <a:lnTo>
                      <a:pt x="258" y="336"/>
                    </a:lnTo>
                    <a:lnTo>
                      <a:pt x="276" y="132"/>
                    </a:lnTo>
                    <a:lnTo>
                      <a:pt x="288" y="0"/>
                    </a:lnTo>
                    <a:lnTo>
                      <a:pt x="300" y="90"/>
                    </a:lnTo>
                    <a:lnTo>
                      <a:pt x="312" y="0"/>
                    </a:lnTo>
                    <a:lnTo>
                      <a:pt x="324" y="72"/>
                    </a:lnTo>
                    <a:lnTo>
                      <a:pt x="336" y="150"/>
                    </a:lnTo>
                    <a:lnTo>
                      <a:pt x="348" y="282"/>
                    </a:lnTo>
                    <a:lnTo>
                      <a:pt x="360" y="216"/>
                    </a:lnTo>
                    <a:lnTo>
                      <a:pt x="372" y="12"/>
                    </a:lnTo>
                    <a:lnTo>
                      <a:pt x="384" y="126"/>
                    </a:lnTo>
                    <a:lnTo>
                      <a:pt x="396" y="48"/>
                    </a:lnTo>
                    <a:lnTo>
                      <a:pt x="408" y="72"/>
                    </a:lnTo>
                    <a:lnTo>
                      <a:pt x="420" y="372"/>
                    </a:lnTo>
                    <a:lnTo>
                      <a:pt x="432" y="390"/>
                    </a:lnTo>
                    <a:lnTo>
                      <a:pt x="444" y="276"/>
                    </a:lnTo>
                    <a:lnTo>
                      <a:pt x="456" y="150"/>
                    </a:lnTo>
                    <a:lnTo>
                      <a:pt x="468" y="90"/>
                    </a:lnTo>
                    <a:lnTo>
                      <a:pt x="480" y="216"/>
                    </a:lnTo>
                    <a:lnTo>
                      <a:pt x="492" y="276"/>
                    </a:lnTo>
                    <a:lnTo>
                      <a:pt x="510" y="414"/>
                    </a:lnTo>
                    <a:lnTo>
                      <a:pt x="522" y="450"/>
                    </a:lnTo>
                    <a:lnTo>
                      <a:pt x="534" y="414"/>
                    </a:lnTo>
                    <a:lnTo>
                      <a:pt x="546" y="408"/>
                    </a:lnTo>
                    <a:lnTo>
                      <a:pt x="558" y="444"/>
                    </a:lnTo>
                    <a:lnTo>
                      <a:pt x="570" y="396"/>
                    </a:lnTo>
                    <a:lnTo>
                      <a:pt x="582" y="468"/>
                    </a:lnTo>
                    <a:lnTo>
                      <a:pt x="594" y="450"/>
                    </a:lnTo>
                    <a:lnTo>
                      <a:pt x="606" y="492"/>
                    </a:lnTo>
                    <a:lnTo>
                      <a:pt x="618" y="450"/>
                    </a:lnTo>
                    <a:lnTo>
                      <a:pt x="630" y="504"/>
                    </a:lnTo>
                    <a:lnTo>
                      <a:pt x="642" y="426"/>
                    </a:lnTo>
                    <a:lnTo>
                      <a:pt x="654" y="468"/>
                    </a:lnTo>
                    <a:lnTo>
                      <a:pt x="666" y="342"/>
                    </a:lnTo>
                  </a:path>
                </a:pathLst>
              </a:custGeom>
              <a:noFill/>
              <a:ln w="9525">
                <a:solidFill>
                  <a:srgbClr val="CC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7" name="Freeform 405"/>
              <p:cNvSpPr>
                <a:spLocks/>
              </p:cNvSpPr>
              <p:nvPr/>
            </p:nvSpPr>
            <p:spPr bwMode="auto">
              <a:xfrm>
                <a:off x="1444625" y="2378446"/>
                <a:ext cx="727456" cy="323008"/>
              </a:xfrm>
              <a:custGeom>
                <a:avLst/>
                <a:gdLst/>
                <a:ahLst/>
                <a:cxnLst>
                  <a:cxn ang="0">
                    <a:pos x="12" y="90"/>
                  </a:cxn>
                  <a:cxn ang="0">
                    <a:pos x="42" y="30"/>
                  </a:cxn>
                  <a:cxn ang="0">
                    <a:pos x="66" y="12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38" y="0"/>
                  </a:cxn>
                  <a:cxn ang="0">
                    <a:pos x="162" y="66"/>
                  </a:cxn>
                  <a:cxn ang="0">
                    <a:pos x="186" y="150"/>
                  </a:cxn>
                  <a:cxn ang="0">
                    <a:pos x="210" y="198"/>
                  </a:cxn>
                  <a:cxn ang="0">
                    <a:pos x="234" y="222"/>
                  </a:cxn>
                  <a:cxn ang="0">
                    <a:pos x="258" y="246"/>
                  </a:cxn>
                  <a:cxn ang="0">
                    <a:pos x="288" y="126"/>
                  </a:cxn>
                  <a:cxn ang="0">
                    <a:pos x="312" y="108"/>
                  </a:cxn>
                  <a:cxn ang="0">
                    <a:pos x="336" y="144"/>
                  </a:cxn>
                  <a:cxn ang="0">
                    <a:pos x="360" y="222"/>
                  </a:cxn>
                  <a:cxn ang="0">
                    <a:pos x="384" y="246"/>
                  </a:cxn>
                  <a:cxn ang="0">
                    <a:pos x="408" y="276"/>
                  </a:cxn>
                  <a:cxn ang="0">
                    <a:pos x="432" y="264"/>
                  </a:cxn>
                  <a:cxn ang="0">
                    <a:pos x="456" y="264"/>
                  </a:cxn>
                  <a:cxn ang="0">
                    <a:pos x="480" y="264"/>
                  </a:cxn>
                  <a:cxn ang="0">
                    <a:pos x="504" y="84"/>
                  </a:cxn>
                  <a:cxn ang="0">
                    <a:pos x="534" y="30"/>
                  </a:cxn>
                  <a:cxn ang="0">
                    <a:pos x="558" y="0"/>
                  </a:cxn>
                  <a:cxn ang="0">
                    <a:pos x="582" y="36"/>
                  </a:cxn>
                  <a:cxn ang="0">
                    <a:pos x="606" y="12"/>
                  </a:cxn>
                  <a:cxn ang="0">
                    <a:pos x="630" y="36"/>
                  </a:cxn>
                  <a:cxn ang="0">
                    <a:pos x="654" y="30"/>
                  </a:cxn>
                  <a:cxn ang="0">
                    <a:pos x="678" y="90"/>
                  </a:cxn>
                  <a:cxn ang="0">
                    <a:pos x="702" y="546"/>
                  </a:cxn>
                  <a:cxn ang="0">
                    <a:pos x="726" y="546"/>
                  </a:cxn>
                  <a:cxn ang="0">
                    <a:pos x="750" y="540"/>
                  </a:cxn>
                  <a:cxn ang="0">
                    <a:pos x="780" y="486"/>
                  </a:cxn>
                  <a:cxn ang="0">
                    <a:pos x="804" y="504"/>
                  </a:cxn>
                  <a:cxn ang="0">
                    <a:pos x="828" y="492"/>
                  </a:cxn>
                  <a:cxn ang="0">
                    <a:pos x="852" y="540"/>
                  </a:cxn>
                </a:cxnLst>
                <a:rect l="0" t="0" r="r" b="b"/>
                <a:pathLst>
                  <a:path w="852" h="558">
                    <a:moveTo>
                      <a:pt x="0" y="132"/>
                    </a:moveTo>
                    <a:lnTo>
                      <a:pt x="12" y="90"/>
                    </a:lnTo>
                    <a:lnTo>
                      <a:pt x="24" y="66"/>
                    </a:lnTo>
                    <a:lnTo>
                      <a:pt x="42" y="30"/>
                    </a:lnTo>
                    <a:lnTo>
                      <a:pt x="54" y="48"/>
                    </a:lnTo>
                    <a:lnTo>
                      <a:pt x="66" y="12"/>
                    </a:lnTo>
                    <a:lnTo>
                      <a:pt x="78" y="18"/>
                    </a:lnTo>
                    <a:lnTo>
                      <a:pt x="90" y="0"/>
                    </a:lnTo>
                    <a:lnTo>
                      <a:pt x="102" y="12"/>
                    </a:lnTo>
                    <a:lnTo>
                      <a:pt x="114" y="0"/>
                    </a:lnTo>
                    <a:lnTo>
                      <a:pt x="126" y="36"/>
                    </a:lnTo>
                    <a:lnTo>
                      <a:pt x="138" y="0"/>
                    </a:lnTo>
                    <a:lnTo>
                      <a:pt x="150" y="18"/>
                    </a:lnTo>
                    <a:lnTo>
                      <a:pt x="162" y="66"/>
                    </a:lnTo>
                    <a:lnTo>
                      <a:pt x="174" y="108"/>
                    </a:lnTo>
                    <a:lnTo>
                      <a:pt x="186" y="150"/>
                    </a:lnTo>
                    <a:lnTo>
                      <a:pt x="198" y="168"/>
                    </a:lnTo>
                    <a:lnTo>
                      <a:pt x="210" y="198"/>
                    </a:lnTo>
                    <a:lnTo>
                      <a:pt x="222" y="198"/>
                    </a:lnTo>
                    <a:lnTo>
                      <a:pt x="234" y="222"/>
                    </a:lnTo>
                    <a:lnTo>
                      <a:pt x="246" y="198"/>
                    </a:lnTo>
                    <a:lnTo>
                      <a:pt x="258" y="246"/>
                    </a:lnTo>
                    <a:lnTo>
                      <a:pt x="270" y="204"/>
                    </a:lnTo>
                    <a:lnTo>
                      <a:pt x="288" y="126"/>
                    </a:lnTo>
                    <a:lnTo>
                      <a:pt x="300" y="150"/>
                    </a:lnTo>
                    <a:lnTo>
                      <a:pt x="312" y="108"/>
                    </a:lnTo>
                    <a:lnTo>
                      <a:pt x="324" y="108"/>
                    </a:lnTo>
                    <a:lnTo>
                      <a:pt x="336" y="144"/>
                    </a:lnTo>
                    <a:lnTo>
                      <a:pt x="348" y="144"/>
                    </a:lnTo>
                    <a:lnTo>
                      <a:pt x="360" y="222"/>
                    </a:lnTo>
                    <a:lnTo>
                      <a:pt x="372" y="246"/>
                    </a:lnTo>
                    <a:lnTo>
                      <a:pt x="384" y="246"/>
                    </a:lnTo>
                    <a:lnTo>
                      <a:pt x="396" y="258"/>
                    </a:lnTo>
                    <a:lnTo>
                      <a:pt x="408" y="276"/>
                    </a:lnTo>
                    <a:lnTo>
                      <a:pt x="420" y="276"/>
                    </a:lnTo>
                    <a:lnTo>
                      <a:pt x="432" y="264"/>
                    </a:lnTo>
                    <a:lnTo>
                      <a:pt x="444" y="264"/>
                    </a:lnTo>
                    <a:lnTo>
                      <a:pt x="456" y="264"/>
                    </a:lnTo>
                    <a:lnTo>
                      <a:pt x="468" y="282"/>
                    </a:lnTo>
                    <a:lnTo>
                      <a:pt x="480" y="264"/>
                    </a:lnTo>
                    <a:lnTo>
                      <a:pt x="492" y="132"/>
                    </a:lnTo>
                    <a:lnTo>
                      <a:pt x="504" y="84"/>
                    </a:lnTo>
                    <a:lnTo>
                      <a:pt x="522" y="72"/>
                    </a:lnTo>
                    <a:lnTo>
                      <a:pt x="534" y="30"/>
                    </a:lnTo>
                    <a:lnTo>
                      <a:pt x="546" y="36"/>
                    </a:lnTo>
                    <a:lnTo>
                      <a:pt x="558" y="0"/>
                    </a:lnTo>
                    <a:lnTo>
                      <a:pt x="570" y="0"/>
                    </a:lnTo>
                    <a:lnTo>
                      <a:pt x="582" y="36"/>
                    </a:lnTo>
                    <a:lnTo>
                      <a:pt x="594" y="30"/>
                    </a:lnTo>
                    <a:lnTo>
                      <a:pt x="606" y="12"/>
                    </a:lnTo>
                    <a:lnTo>
                      <a:pt x="618" y="18"/>
                    </a:lnTo>
                    <a:lnTo>
                      <a:pt x="630" y="36"/>
                    </a:lnTo>
                    <a:lnTo>
                      <a:pt x="642" y="12"/>
                    </a:lnTo>
                    <a:lnTo>
                      <a:pt x="654" y="30"/>
                    </a:lnTo>
                    <a:lnTo>
                      <a:pt x="666" y="66"/>
                    </a:lnTo>
                    <a:lnTo>
                      <a:pt x="678" y="90"/>
                    </a:lnTo>
                    <a:lnTo>
                      <a:pt x="690" y="300"/>
                    </a:lnTo>
                    <a:lnTo>
                      <a:pt x="702" y="546"/>
                    </a:lnTo>
                    <a:lnTo>
                      <a:pt x="714" y="558"/>
                    </a:lnTo>
                    <a:lnTo>
                      <a:pt x="726" y="546"/>
                    </a:lnTo>
                    <a:lnTo>
                      <a:pt x="738" y="540"/>
                    </a:lnTo>
                    <a:lnTo>
                      <a:pt x="750" y="540"/>
                    </a:lnTo>
                    <a:lnTo>
                      <a:pt x="768" y="492"/>
                    </a:lnTo>
                    <a:lnTo>
                      <a:pt x="780" y="486"/>
                    </a:lnTo>
                    <a:lnTo>
                      <a:pt x="792" y="504"/>
                    </a:lnTo>
                    <a:lnTo>
                      <a:pt x="804" y="504"/>
                    </a:lnTo>
                    <a:lnTo>
                      <a:pt x="816" y="486"/>
                    </a:lnTo>
                    <a:lnTo>
                      <a:pt x="828" y="492"/>
                    </a:lnTo>
                    <a:lnTo>
                      <a:pt x="840" y="522"/>
                    </a:lnTo>
                    <a:lnTo>
                      <a:pt x="852" y="540"/>
                    </a:lnTo>
                  </a:path>
                </a:pathLst>
              </a:custGeom>
              <a:noFill/>
              <a:ln w="9525">
                <a:solidFill>
                  <a:srgbClr val="FD33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8" name="Freeform 406"/>
              <p:cNvSpPr>
                <a:spLocks/>
              </p:cNvSpPr>
              <p:nvPr/>
            </p:nvSpPr>
            <p:spPr bwMode="auto">
              <a:xfrm>
                <a:off x="1444625" y="2335985"/>
                <a:ext cx="727456" cy="32300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42" y="12"/>
                  </a:cxn>
                  <a:cxn ang="0">
                    <a:pos x="66" y="30"/>
                  </a:cxn>
                  <a:cxn ang="0">
                    <a:pos x="90" y="18"/>
                  </a:cxn>
                  <a:cxn ang="0">
                    <a:pos x="114" y="30"/>
                  </a:cxn>
                  <a:cxn ang="0">
                    <a:pos x="138" y="54"/>
                  </a:cxn>
                  <a:cxn ang="0">
                    <a:pos x="162" y="30"/>
                  </a:cxn>
                  <a:cxn ang="0">
                    <a:pos x="186" y="168"/>
                  </a:cxn>
                  <a:cxn ang="0">
                    <a:pos x="210" y="168"/>
                  </a:cxn>
                  <a:cxn ang="0">
                    <a:pos x="234" y="168"/>
                  </a:cxn>
                  <a:cxn ang="0">
                    <a:pos x="258" y="228"/>
                  </a:cxn>
                  <a:cxn ang="0">
                    <a:pos x="288" y="186"/>
                  </a:cxn>
                  <a:cxn ang="0">
                    <a:pos x="312" y="126"/>
                  </a:cxn>
                  <a:cxn ang="0">
                    <a:pos x="336" y="108"/>
                  </a:cxn>
                  <a:cxn ang="0">
                    <a:pos x="360" y="144"/>
                  </a:cxn>
                  <a:cxn ang="0">
                    <a:pos x="384" y="228"/>
                  </a:cxn>
                  <a:cxn ang="0">
                    <a:pos x="408" y="240"/>
                  </a:cxn>
                  <a:cxn ang="0">
                    <a:pos x="432" y="240"/>
                  </a:cxn>
                  <a:cxn ang="0">
                    <a:pos x="456" y="282"/>
                  </a:cxn>
                  <a:cxn ang="0">
                    <a:pos x="480" y="228"/>
                  </a:cxn>
                  <a:cxn ang="0">
                    <a:pos x="504" y="30"/>
                  </a:cxn>
                  <a:cxn ang="0">
                    <a:pos x="534" y="12"/>
                  </a:cxn>
                  <a:cxn ang="0">
                    <a:pos x="558" y="54"/>
                  </a:cxn>
                  <a:cxn ang="0">
                    <a:pos x="582" y="30"/>
                  </a:cxn>
                  <a:cxn ang="0">
                    <a:pos x="606" y="18"/>
                  </a:cxn>
                  <a:cxn ang="0">
                    <a:pos x="630" y="18"/>
                  </a:cxn>
                  <a:cxn ang="0">
                    <a:pos x="654" y="66"/>
                  </a:cxn>
                  <a:cxn ang="0">
                    <a:pos x="678" y="84"/>
                  </a:cxn>
                  <a:cxn ang="0">
                    <a:pos x="702" y="528"/>
                  </a:cxn>
                  <a:cxn ang="0">
                    <a:pos x="726" y="540"/>
                  </a:cxn>
                  <a:cxn ang="0">
                    <a:pos x="750" y="528"/>
                  </a:cxn>
                  <a:cxn ang="0">
                    <a:pos x="780" y="528"/>
                  </a:cxn>
                  <a:cxn ang="0">
                    <a:pos x="804" y="546"/>
                  </a:cxn>
                  <a:cxn ang="0">
                    <a:pos x="828" y="558"/>
                  </a:cxn>
                  <a:cxn ang="0">
                    <a:pos x="852" y="504"/>
                  </a:cxn>
                </a:cxnLst>
                <a:rect l="0" t="0" r="r" b="b"/>
                <a:pathLst>
                  <a:path w="852" h="558">
                    <a:moveTo>
                      <a:pt x="0" y="90"/>
                    </a:moveTo>
                    <a:lnTo>
                      <a:pt x="12" y="72"/>
                    </a:lnTo>
                    <a:lnTo>
                      <a:pt x="24" y="48"/>
                    </a:lnTo>
                    <a:lnTo>
                      <a:pt x="42" y="12"/>
                    </a:lnTo>
                    <a:lnTo>
                      <a:pt x="54" y="36"/>
                    </a:lnTo>
                    <a:lnTo>
                      <a:pt x="66" y="30"/>
                    </a:lnTo>
                    <a:lnTo>
                      <a:pt x="78" y="30"/>
                    </a:lnTo>
                    <a:lnTo>
                      <a:pt x="90" y="18"/>
                    </a:lnTo>
                    <a:lnTo>
                      <a:pt x="102" y="54"/>
                    </a:lnTo>
                    <a:lnTo>
                      <a:pt x="114" y="30"/>
                    </a:lnTo>
                    <a:lnTo>
                      <a:pt x="126" y="12"/>
                    </a:lnTo>
                    <a:lnTo>
                      <a:pt x="138" y="54"/>
                    </a:lnTo>
                    <a:lnTo>
                      <a:pt x="150" y="36"/>
                    </a:lnTo>
                    <a:lnTo>
                      <a:pt x="162" y="30"/>
                    </a:lnTo>
                    <a:lnTo>
                      <a:pt x="174" y="144"/>
                    </a:lnTo>
                    <a:lnTo>
                      <a:pt x="186" y="168"/>
                    </a:lnTo>
                    <a:lnTo>
                      <a:pt x="198" y="162"/>
                    </a:lnTo>
                    <a:lnTo>
                      <a:pt x="210" y="168"/>
                    </a:lnTo>
                    <a:lnTo>
                      <a:pt x="222" y="186"/>
                    </a:lnTo>
                    <a:lnTo>
                      <a:pt x="234" y="168"/>
                    </a:lnTo>
                    <a:lnTo>
                      <a:pt x="246" y="186"/>
                    </a:lnTo>
                    <a:lnTo>
                      <a:pt x="258" y="228"/>
                    </a:lnTo>
                    <a:lnTo>
                      <a:pt x="270" y="216"/>
                    </a:lnTo>
                    <a:lnTo>
                      <a:pt x="288" y="186"/>
                    </a:lnTo>
                    <a:lnTo>
                      <a:pt x="300" y="132"/>
                    </a:lnTo>
                    <a:lnTo>
                      <a:pt x="312" y="126"/>
                    </a:lnTo>
                    <a:lnTo>
                      <a:pt x="324" y="114"/>
                    </a:lnTo>
                    <a:lnTo>
                      <a:pt x="336" y="108"/>
                    </a:lnTo>
                    <a:lnTo>
                      <a:pt x="348" y="144"/>
                    </a:lnTo>
                    <a:lnTo>
                      <a:pt x="360" y="144"/>
                    </a:lnTo>
                    <a:lnTo>
                      <a:pt x="372" y="198"/>
                    </a:lnTo>
                    <a:lnTo>
                      <a:pt x="384" y="228"/>
                    </a:lnTo>
                    <a:lnTo>
                      <a:pt x="396" y="240"/>
                    </a:lnTo>
                    <a:lnTo>
                      <a:pt x="408" y="240"/>
                    </a:lnTo>
                    <a:lnTo>
                      <a:pt x="420" y="246"/>
                    </a:lnTo>
                    <a:lnTo>
                      <a:pt x="432" y="240"/>
                    </a:lnTo>
                    <a:lnTo>
                      <a:pt x="444" y="240"/>
                    </a:lnTo>
                    <a:lnTo>
                      <a:pt x="456" y="282"/>
                    </a:lnTo>
                    <a:lnTo>
                      <a:pt x="468" y="276"/>
                    </a:lnTo>
                    <a:lnTo>
                      <a:pt x="480" y="228"/>
                    </a:lnTo>
                    <a:lnTo>
                      <a:pt x="492" y="108"/>
                    </a:lnTo>
                    <a:lnTo>
                      <a:pt x="504" y="30"/>
                    </a:lnTo>
                    <a:lnTo>
                      <a:pt x="522" y="48"/>
                    </a:lnTo>
                    <a:lnTo>
                      <a:pt x="534" y="12"/>
                    </a:lnTo>
                    <a:lnTo>
                      <a:pt x="546" y="18"/>
                    </a:lnTo>
                    <a:lnTo>
                      <a:pt x="558" y="54"/>
                    </a:lnTo>
                    <a:lnTo>
                      <a:pt x="570" y="36"/>
                    </a:lnTo>
                    <a:lnTo>
                      <a:pt x="582" y="30"/>
                    </a:lnTo>
                    <a:lnTo>
                      <a:pt x="594" y="18"/>
                    </a:lnTo>
                    <a:lnTo>
                      <a:pt x="606" y="18"/>
                    </a:lnTo>
                    <a:lnTo>
                      <a:pt x="618" y="0"/>
                    </a:lnTo>
                    <a:lnTo>
                      <a:pt x="630" y="18"/>
                    </a:lnTo>
                    <a:lnTo>
                      <a:pt x="642" y="48"/>
                    </a:lnTo>
                    <a:lnTo>
                      <a:pt x="654" y="66"/>
                    </a:lnTo>
                    <a:lnTo>
                      <a:pt x="666" y="132"/>
                    </a:lnTo>
                    <a:lnTo>
                      <a:pt x="678" y="84"/>
                    </a:lnTo>
                    <a:lnTo>
                      <a:pt x="690" y="282"/>
                    </a:lnTo>
                    <a:lnTo>
                      <a:pt x="702" y="528"/>
                    </a:lnTo>
                    <a:lnTo>
                      <a:pt x="714" y="522"/>
                    </a:lnTo>
                    <a:lnTo>
                      <a:pt x="726" y="540"/>
                    </a:lnTo>
                    <a:lnTo>
                      <a:pt x="738" y="546"/>
                    </a:lnTo>
                    <a:lnTo>
                      <a:pt x="750" y="528"/>
                    </a:lnTo>
                    <a:lnTo>
                      <a:pt x="768" y="540"/>
                    </a:lnTo>
                    <a:lnTo>
                      <a:pt x="780" y="528"/>
                    </a:lnTo>
                    <a:lnTo>
                      <a:pt x="792" y="546"/>
                    </a:lnTo>
                    <a:lnTo>
                      <a:pt x="804" y="546"/>
                    </a:lnTo>
                    <a:lnTo>
                      <a:pt x="816" y="546"/>
                    </a:lnTo>
                    <a:lnTo>
                      <a:pt x="828" y="558"/>
                    </a:lnTo>
                    <a:lnTo>
                      <a:pt x="840" y="546"/>
                    </a:lnTo>
                    <a:lnTo>
                      <a:pt x="852" y="504"/>
                    </a:lnTo>
                  </a:path>
                </a:pathLst>
              </a:custGeom>
              <a:noFill/>
              <a:ln w="9525">
                <a:solidFill>
                  <a:srgbClr val="34EBF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79" name="Freeform 407"/>
              <p:cNvSpPr>
                <a:spLocks/>
              </p:cNvSpPr>
              <p:nvPr/>
            </p:nvSpPr>
            <p:spPr bwMode="auto">
              <a:xfrm>
                <a:off x="1489796" y="3042569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12" y="468"/>
                  </a:cxn>
                  <a:cxn ang="0">
                    <a:pos x="30" y="474"/>
                  </a:cxn>
                  <a:cxn ang="0">
                    <a:pos x="42" y="510"/>
                  </a:cxn>
                  <a:cxn ang="0">
                    <a:pos x="54" y="540"/>
                  </a:cxn>
                  <a:cxn ang="0">
                    <a:pos x="66" y="558"/>
                  </a:cxn>
                  <a:cxn ang="0">
                    <a:pos x="78" y="396"/>
                  </a:cxn>
                  <a:cxn ang="0">
                    <a:pos x="90" y="168"/>
                  </a:cxn>
                  <a:cxn ang="0">
                    <a:pos x="102" y="180"/>
                  </a:cxn>
                  <a:cxn ang="0">
                    <a:pos x="114" y="144"/>
                  </a:cxn>
                  <a:cxn ang="0">
                    <a:pos x="126" y="150"/>
                  </a:cxn>
                  <a:cxn ang="0">
                    <a:pos x="138" y="36"/>
                  </a:cxn>
                  <a:cxn ang="0">
                    <a:pos x="150" y="216"/>
                  </a:cxn>
                  <a:cxn ang="0">
                    <a:pos x="162" y="378"/>
                  </a:cxn>
                  <a:cxn ang="0">
                    <a:pos x="174" y="204"/>
                  </a:cxn>
                  <a:cxn ang="0">
                    <a:pos x="186" y="54"/>
                  </a:cxn>
                  <a:cxn ang="0">
                    <a:pos x="198" y="48"/>
                  </a:cxn>
                  <a:cxn ang="0">
                    <a:pos x="210" y="150"/>
                  </a:cxn>
                  <a:cxn ang="0">
                    <a:pos x="222" y="54"/>
                  </a:cxn>
                  <a:cxn ang="0">
                    <a:pos x="234" y="66"/>
                  </a:cxn>
                  <a:cxn ang="0">
                    <a:pos x="246" y="228"/>
                  </a:cxn>
                  <a:cxn ang="0">
                    <a:pos x="258" y="336"/>
                  </a:cxn>
                  <a:cxn ang="0">
                    <a:pos x="276" y="90"/>
                  </a:cxn>
                  <a:cxn ang="0">
                    <a:pos x="288" y="54"/>
                  </a:cxn>
                  <a:cxn ang="0">
                    <a:pos x="300" y="114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150"/>
                  </a:cxn>
                  <a:cxn ang="0">
                    <a:pos x="348" y="294"/>
                  </a:cxn>
                  <a:cxn ang="0">
                    <a:pos x="360" y="162"/>
                  </a:cxn>
                  <a:cxn ang="0">
                    <a:pos x="372" y="36"/>
                  </a:cxn>
                  <a:cxn ang="0">
                    <a:pos x="384" y="126"/>
                  </a:cxn>
                  <a:cxn ang="0">
                    <a:pos x="396" y="30"/>
                  </a:cxn>
                  <a:cxn ang="0">
                    <a:pos x="408" y="72"/>
                  </a:cxn>
                  <a:cxn ang="0">
                    <a:pos x="420" y="312"/>
                  </a:cxn>
                  <a:cxn ang="0">
                    <a:pos x="432" y="354"/>
                  </a:cxn>
                  <a:cxn ang="0">
                    <a:pos x="444" y="240"/>
                  </a:cxn>
                  <a:cxn ang="0">
                    <a:pos x="456" y="180"/>
                  </a:cxn>
                  <a:cxn ang="0">
                    <a:pos x="468" y="132"/>
                  </a:cxn>
                  <a:cxn ang="0">
                    <a:pos x="480" y="102"/>
                  </a:cxn>
                  <a:cxn ang="0">
                    <a:pos x="492" y="276"/>
                  </a:cxn>
                  <a:cxn ang="0">
                    <a:pos x="510" y="426"/>
                  </a:cxn>
                  <a:cxn ang="0">
                    <a:pos x="522" y="432"/>
                  </a:cxn>
                  <a:cxn ang="0">
                    <a:pos x="534" y="432"/>
                  </a:cxn>
                  <a:cxn ang="0">
                    <a:pos x="546" y="450"/>
                  </a:cxn>
                  <a:cxn ang="0">
                    <a:pos x="558" y="432"/>
                  </a:cxn>
                  <a:cxn ang="0">
                    <a:pos x="570" y="456"/>
                  </a:cxn>
                  <a:cxn ang="0">
                    <a:pos x="582" y="450"/>
                  </a:cxn>
                  <a:cxn ang="0">
                    <a:pos x="594" y="468"/>
                  </a:cxn>
                  <a:cxn ang="0">
                    <a:pos x="606" y="426"/>
                  </a:cxn>
                  <a:cxn ang="0">
                    <a:pos x="618" y="474"/>
                  </a:cxn>
                  <a:cxn ang="0">
                    <a:pos x="630" y="456"/>
                  </a:cxn>
                  <a:cxn ang="0">
                    <a:pos x="642" y="444"/>
                  </a:cxn>
                  <a:cxn ang="0">
                    <a:pos x="654" y="450"/>
                  </a:cxn>
                  <a:cxn ang="0">
                    <a:pos x="666" y="450"/>
                  </a:cxn>
                </a:cxnLst>
                <a:rect l="0" t="0" r="r" b="b"/>
                <a:pathLst>
                  <a:path w="666" h="558">
                    <a:moveTo>
                      <a:pt x="0" y="408"/>
                    </a:moveTo>
                    <a:lnTo>
                      <a:pt x="12" y="468"/>
                    </a:lnTo>
                    <a:lnTo>
                      <a:pt x="30" y="474"/>
                    </a:lnTo>
                    <a:lnTo>
                      <a:pt x="42" y="510"/>
                    </a:lnTo>
                    <a:lnTo>
                      <a:pt x="54" y="540"/>
                    </a:lnTo>
                    <a:lnTo>
                      <a:pt x="66" y="558"/>
                    </a:lnTo>
                    <a:lnTo>
                      <a:pt x="78" y="396"/>
                    </a:lnTo>
                    <a:lnTo>
                      <a:pt x="90" y="168"/>
                    </a:lnTo>
                    <a:lnTo>
                      <a:pt x="102" y="180"/>
                    </a:lnTo>
                    <a:lnTo>
                      <a:pt x="114" y="144"/>
                    </a:lnTo>
                    <a:lnTo>
                      <a:pt x="126" y="150"/>
                    </a:lnTo>
                    <a:lnTo>
                      <a:pt x="138" y="36"/>
                    </a:lnTo>
                    <a:lnTo>
                      <a:pt x="150" y="216"/>
                    </a:lnTo>
                    <a:lnTo>
                      <a:pt x="162" y="378"/>
                    </a:lnTo>
                    <a:lnTo>
                      <a:pt x="174" y="204"/>
                    </a:lnTo>
                    <a:lnTo>
                      <a:pt x="186" y="54"/>
                    </a:lnTo>
                    <a:lnTo>
                      <a:pt x="198" y="48"/>
                    </a:lnTo>
                    <a:lnTo>
                      <a:pt x="210" y="150"/>
                    </a:lnTo>
                    <a:lnTo>
                      <a:pt x="222" y="54"/>
                    </a:lnTo>
                    <a:lnTo>
                      <a:pt x="234" y="66"/>
                    </a:lnTo>
                    <a:lnTo>
                      <a:pt x="246" y="228"/>
                    </a:lnTo>
                    <a:lnTo>
                      <a:pt x="258" y="336"/>
                    </a:lnTo>
                    <a:lnTo>
                      <a:pt x="276" y="90"/>
                    </a:lnTo>
                    <a:lnTo>
                      <a:pt x="288" y="54"/>
                    </a:lnTo>
                    <a:lnTo>
                      <a:pt x="300" y="114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150"/>
                    </a:lnTo>
                    <a:lnTo>
                      <a:pt x="348" y="294"/>
                    </a:lnTo>
                    <a:lnTo>
                      <a:pt x="360" y="162"/>
                    </a:lnTo>
                    <a:lnTo>
                      <a:pt x="372" y="36"/>
                    </a:lnTo>
                    <a:lnTo>
                      <a:pt x="384" y="126"/>
                    </a:lnTo>
                    <a:lnTo>
                      <a:pt x="396" y="30"/>
                    </a:lnTo>
                    <a:lnTo>
                      <a:pt x="408" y="72"/>
                    </a:lnTo>
                    <a:lnTo>
                      <a:pt x="420" y="312"/>
                    </a:lnTo>
                    <a:lnTo>
                      <a:pt x="432" y="354"/>
                    </a:lnTo>
                    <a:lnTo>
                      <a:pt x="444" y="240"/>
                    </a:lnTo>
                    <a:lnTo>
                      <a:pt x="456" y="180"/>
                    </a:lnTo>
                    <a:lnTo>
                      <a:pt x="468" y="132"/>
                    </a:lnTo>
                    <a:lnTo>
                      <a:pt x="480" y="102"/>
                    </a:lnTo>
                    <a:lnTo>
                      <a:pt x="492" y="276"/>
                    </a:lnTo>
                    <a:lnTo>
                      <a:pt x="510" y="426"/>
                    </a:lnTo>
                    <a:lnTo>
                      <a:pt x="522" y="432"/>
                    </a:lnTo>
                    <a:lnTo>
                      <a:pt x="534" y="432"/>
                    </a:lnTo>
                    <a:lnTo>
                      <a:pt x="546" y="450"/>
                    </a:lnTo>
                    <a:lnTo>
                      <a:pt x="558" y="432"/>
                    </a:lnTo>
                    <a:lnTo>
                      <a:pt x="570" y="456"/>
                    </a:lnTo>
                    <a:lnTo>
                      <a:pt x="582" y="450"/>
                    </a:lnTo>
                    <a:lnTo>
                      <a:pt x="594" y="468"/>
                    </a:lnTo>
                    <a:lnTo>
                      <a:pt x="606" y="426"/>
                    </a:lnTo>
                    <a:lnTo>
                      <a:pt x="618" y="474"/>
                    </a:lnTo>
                    <a:lnTo>
                      <a:pt x="630" y="456"/>
                    </a:lnTo>
                    <a:lnTo>
                      <a:pt x="642" y="444"/>
                    </a:lnTo>
                    <a:lnTo>
                      <a:pt x="654" y="450"/>
                    </a:lnTo>
                    <a:lnTo>
                      <a:pt x="666" y="450"/>
                    </a:lnTo>
                  </a:path>
                </a:pathLst>
              </a:custGeom>
              <a:noFill/>
              <a:ln w="9525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80" name="Freeform 408"/>
              <p:cNvSpPr>
                <a:spLocks/>
              </p:cNvSpPr>
              <p:nvPr/>
            </p:nvSpPr>
            <p:spPr bwMode="auto">
              <a:xfrm>
                <a:off x="1489796" y="3009207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12" y="318"/>
                  </a:cxn>
                  <a:cxn ang="0">
                    <a:pos x="30" y="342"/>
                  </a:cxn>
                  <a:cxn ang="0">
                    <a:pos x="42" y="450"/>
                  </a:cxn>
                  <a:cxn ang="0">
                    <a:pos x="54" y="558"/>
                  </a:cxn>
                  <a:cxn ang="0">
                    <a:pos x="66" y="510"/>
                  </a:cxn>
                  <a:cxn ang="0">
                    <a:pos x="78" y="444"/>
                  </a:cxn>
                  <a:cxn ang="0">
                    <a:pos x="90" y="108"/>
                  </a:cxn>
                  <a:cxn ang="0">
                    <a:pos x="102" y="102"/>
                  </a:cxn>
                  <a:cxn ang="0">
                    <a:pos x="114" y="126"/>
                  </a:cxn>
                  <a:cxn ang="0">
                    <a:pos x="126" y="72"/>
                  </a:cxn>
                  <a:cxn ang="0">
                    <a:pos x="138" y="108"/>
                  </a:cxn>
                  <a:cxn ang="0">
                    <a:pos x="150" y="186"/>
                  </a:cxn>
                  <a:cxn ang="0">
                    <a:pos x="162" y="354"/>
                  </a:cxn>
                  <a:cxn ang="0">
                    <a:pos x="174" y="216"/>
                  </a:cxn>
                  <a:cxn ang="0">
                    <a:pos x="186" y="126"/>
                  </a:cxn>
                  <a:cxn ang="0">
                    <a:pos x="198" y="36"/>
                  </a:cxn>
                  <a:cxn ang="0">
                    <a:pos x="210" y="84"/>
                  </a:cxn>
                  <a:cxn ang="0">
                    <a:pos x="222" y="54"/>
                  </a:cxn>
                  <a:cxn ang="0">
                    <a:pos x="234" y="54"/>
                  </a:cxn>
                  <a:cxn ang="0">
                    <a:pos x="246" y="216"/>
                  </a:cxn>
                  <a:cxn ang="0">
                    <a:pos x="258" y="336"/>
                  </a:cxn>
                  <a:cxn ang="0">
                    <a:pos x="276" y="132"/>
                  </a:cxn>
                  <a:cxn ang="0">
                    <a:pos x="288" y="114"/>
                  </a:cxn>
                  <a:cxn ang="0">
                    <a:pos x="300" y="72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84"/>
                  </a:cxn>
                  <a:cxn ang="0">
                    <a:pos x="348" y="276"/>
                  </a:cxn>
                  <a:cxn ang="0">
                    <a:pos x="360" y="126"/>
                  </a:cxn>
                  <a:cxn ang="0">
                    <a:pos x="372" y="66"/>
                  </a:cxn>
                  <a:cxn ang="0">
                    <a:pos x="384" y="84"/>
                  </a:cxn>
                  <a:cxn ang="0">
                    <a:pos x="396" y="30"/>
                  </a:cxn>
                  <a:cxn ang="0">
                    <a:pos x="408" y="12"/>
                  </a:cxn>
                  <a:cxn ang="0">
                    <a:pos x="420" y="294"/>
                  </a:cxn>
                  <a:cxn ang="0">
                    <a:pos x="432" y="354"/>
                  </a:cxn>
                  <a:cxn ang="0">
                    <a:pos x="444" y="180"/>
                  </a:cxn>
                  <a:cxn ang="0">
                    <a:pos x="456" y="150"/>
                  </a:cxn>
                  <a:cxn ang="0">
                    <a:pos x="468" y="126"/>
                  </a:cxn>
                  <a:cxn ang="0">
                    <a:pos x="480" y="126"/>
                  </a:cxn>
                  <a:cxn ang="0">
                    <a:pos x="492" y="204"/>
                  </a:cxn>
                  <a:cxn ang="0">
                    <a:pos x="510" y="414"/>
                  </a:cxn>
                  <a:cxn ang="0">
                    <a:pos x="522" y="408"/>
                  </a:cxn>
                  <a:cxn ang="0">
                    <a:pos x="534" y="444"/>
                  </a:cxn>
                  <a:cxn ang="0">
                    <a:pos x="546" y="456"/>
                  </a:cxn>
                  <a:cxn ang="0">
                    <a:pos x="558" y="426"/>
                  </a:cxn>
                  <a:cxn ang="0">
                    <a:pos x="570" y="408"/>
                  </a:cxn>
                  <a:cxn ang="0">
                    <a:pos x="582" y="444"/>
                  </a:cxn>
                  <a:cxn ang="0">
                    <a:pos x="594" y="396"/>
                  </a:cxn>
                  <a:cxn ang="0">
                    <a:pos x="606" y="432"/>
                  </a:cxn>
                  <a:cxn ang="0">
                    <a:pos x="618" y="444"/>
                  </a:cxn>
                  <a:cxn ang="0">
                    <a:pos x="630" y="444"/>
                  </a:cxn>
                  <a:cxn ang="0">
                    <a:pos x="642" y="450"/>
                  </a:cxn>
                  <a:cxn ang="0">
                    <a:pos x="654" y="450"/>
                  </a:cxn>
                  <a:cxn ang="0">
                    <a:pos x="666" y="432"/>
                  </a:cxn>
                </a:cxnLst>
                <a:rect l="0" t="0" r="r" b="b"/>
                <a:pathLst>
                  <a:path w="666" h="558">
                    <a:moveTo>
                      <a:pt x="0" y="390"/>
                    </a:moveTo>
                    <a:lnTo>
                      <a:pt x="12" y="318"/>
                    </a:lnTo>
                    <a:lnTo>
                      <a:pt x="30" y="342"/>
                    </a:lnTo>
                    <a:lnTo>
                      <a:pt x="42" y="450"/>
                    </a:lnTo>
                    <a:lnTo>
                      <a:pt x="54" y="558"/>
                    </a:lnTo>
                    <a:lnTo>
                      <a:pt x="66" y="510"/>
                    </a:lnTo>
                    <a:lnTo>
                      <a:pt x="78" y="444"/>
                    </a:lnTo>
                    <a:lnTo>
                      <a:pt x="90" y="108"/>
                    </a:lnTo>
                    <a:lnTo>
                      <a:pt x="102" y="102"/>
                    </a:lnTo>
                    <a:lnTo>
                      <a:pt x="114" y="126"/>
                    </a:lnTo>
                    <a:lnTo>
                      <a:pt x="126" y="72"/>
                    </a:lnTo>
                    <a:lnTo>
                      <a:pt x="138" y="108"/>
                    </a:lnTo>
                    <a:lnTo>
                      <a:pt x="150" y="186"/>
                    </a:lnTo>
                    <a:lnTo>
                      <a:pt x="162" y="354"/>
                    </a:lnTo>
                    <a:lnTo>
                      <a:pt x="174" y="216"/>
                    </a:lnTo>
                    <a:lnTo>
                      <a:pt x="186" y="126"/>
                    </a:lnTo>
                    <a:lnTo>
                      <a:pt x="198" y="36"/>
                    </a:lnTo>
                    <a:lnTo>
                      <a:pt x="210" y="84"/>
                    </a:lnTo>
                    <a:lnTo>
                      <a:pt x="222" y="54"/>
                    </a:lnTo>
                    <a:lnTo>
                      <a:pt x="234" y="54"/>
                    </a:lnTo>
                    <a:lnTo>
                      <a:pt x="246" y="216"/>
                    </a:lnTo>
                    <a:lnTo>
                      <a:pt x="258" y="336"/>
                    </a:lnTo>
                    <a:lnTo>
                      <a:pt x="276" y="132"/>
                    </a:lnTo>
                    <a:lnTo>
                      <a:pt x="288" y="114"/>
                    </a:lnTo>
                    <a:lnTo>
                      <a:pt x="300" y="72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84"/>
                    </a:lnTo>
                    <a:lnTo>
                      <a:pt x="348" y="276"/>
                    </a:lnTo>
                    <a:lnTo>
                      <a:pt x="360" y="126"/>
                    </a:lnTo>
                    <a:lnTo>
                      <a:pt x="372" y="66"/>
                    </a:lnTo>
                    <a:lnTo>
                      <a:pt x="384" y="84"/>
                    </a:lnTo>
                    <a:lnTo>
                      <a:pt x="396" y="30"/>
                    </a:lnTo>
                    <a:lnTo>
                      <a:pt x="408" y="12"/>
                    </a:lnTo>
                    <a:lnTo>
                      <a:pt x="420" y="294"/>
                    </a:lnTo>
                    <a:lnTo>
                      <a:pt x="432" y="354"/>
                    </a:lnTo>
                    <a:lnTo>
                      <a:pt x="444" y="180"/>
                    </a:lnTo>
                    <a:lnTo>
                      <a:pt x="456" y="150"/>
                    </a:lnTo>
                    <a:lnTo>
                      <a:pt x="468" y="126"/>
                    </a:lnTo>
                    <a:lnTo>
                      <a:pt x="480" y="126"/>
                    </a:lnTo>
                    <a:lnTo>
                      <a:pt x="492" y="204"/>
                    </a:lnTo>
                    <a:lnTo>
                      <a:pt x="510" y="414"/>
                    </a:lnTo>
                    <a:lnTo>
                      <a:pt x="522" y="408"/>
                    </a:lnTo>
                    <a:lnTo>
                      <a:pt x="534" y="444"/>
                    </a:lnTo>
                    <a:lnTo>
                      <a:pt x="546" y="456"/>
                    </a:lnTo>
                    <a:lnTo>
                      <a:pt x="558" y="426"/>
                    </a:lnTo>
                    <a:lnTo>
                      <a:pt x="570" y="408"/>
                    </a:lnTo>
                    <a:lnTo>
                      <a:pt x="582" y="444"/>
                    </a:lnTo>
                    <a:lnTo>
                      <a:pt x="594" y="396"/>
                    </a:lnTo>
                    <a:lnTo>
                      <a:pt x="606" y="432"/>
                    </a:lnTo>
                    <a:lnTo>
                      <a:pt x="618" y="444"/>
                    </a:lnTo>
                    <a:lnTo>
                      <a:pt x="630" y="444"/>
                    </a:lnTo>
                    <a:lnTo>
                      <a:pt x="642" y="450"/>
                    </a:lnTo>
                    <a:lnTo>
                      <a:pt x="654" y="450"/>
                    </a:lnTo>
                    <a:lnTo>
                      <a:pt x="666" y="432"/>
                    </a:lnTo>
                  </a:path>
                </a:pathLst>
              </a:custGeom>
              <a:noFill/>
              <a:ln w="9525">
                <a:solidFill>
                  <a:srgbClr val="FF5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81" name="Freeform 409"/>
              <p:cNvSpPr>
                <a:spLocks/>
              </p:cNvSpPr>
              <p:nvPr/>
            </p:nvSpPr>
            <p:spPr bwMode="auto">
              <a:xfrm>
                <a:off x="1489796" y="2975844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12" y="318"/>
                  </a:cxn>
                  <a:cxn ang="0">
                    <a:pos x="30" y="486"/>
                  </a:cxn>
                  <a:cxn ang="0">
                    <a:pos x="42" y="492"/>
                  </a:cxn>
                  <a:cxn ang="0">
                    <a:pos x="54" y="528"/>
                  </a:cxn>
                  <a:cxn ang="0">
                    <a:pos x="66" y="558"/>
                  </a:cxn>
                  <a:cxn ang="0">
                    <a:pos x="78" y="468"/>
                  </a:cxn>
                  <a:cxn ang="0">
                    <a:pos x="90" y="222"/>
                  </a:cxn>
                  <a:cxn ang="0">
                    <a:pos x="102" y="84"/>
                  </a:cxn>
                  <a:cxn ang="0">
                    <a:pos x="114" y="126"/>
                  </a:cxn>
                  <a:cxn ang="0">
                    <a:pos x="126" y="102"/>
                  </a:cxn>
                  <a:cxn ang="0">
                    <a:pos x="138" y="0"/>
                  </a:cxn>
                  <a:cxn ang="0">
                    <a:pos x="150" y="186"/>
                  </a:cxn>
                  <a:cxn ang="0">
                    <a:pos x="162" y="354"/>
                  </a:cxn>
                  <a:cxn ang="0">
                    <a:pos x="174" y="240"/>
                  </a:cxn>
                  <a:cxn ang="0">
                    <a:pos x="186" y="102"/>
                  </a:cxn>
                  <a:cxn ang="0">
                    <a:pos x="198" y="12"/>
                  </a:cxn>
                  <a:cxn ang="0">
                    <a:pos x="210" y="72"/>
                  </a:cxn>
                  <a:cxn ang="0">
                    <a:pos x="222" y="90"/>
                  </a:cxn>
                  <a:cxn ang="0">
                    <a:pos x="234" y="0"/>
                  </a:cxn>
                  <a:cxn ang="0">
                    <a:pos x="246" y="168"/>
                  </a:cxn>
                  <a:cxn ang="0">
                    <a:pos x="258" y="336"/>
                  </a:cxn>
                  <a:cxn ang="0">
                    <a:pos x="276" y="132"/>
                  </a:cxn>
                  <a:cxn ang="0">
                    <a:pos x="288" y="0"/>
                  </a:cxn>
                  <a:cxn ang="0">
                    <a:pos x="300" y="90"/>
                  </a:cxn>
                  <a:cxn ang="0">
                    <a:pos x="312" y="0"/>
                  </a:cxn>
                  <a:cxn ang="0">
                    <a:pos x="324" y="72"/>
                  </a:cxn>
                  <a:cxn ang="0">
                    <a:pos x="336" y="150"/>
                  </a:cxn>
                  <a:cxn ang="0">
                    <a:pos x="348" y="282"/>
                  </a:cxn>
                  <a:cxn ang="0">
                    <a:pos x="360" y="216"/>
                  </a:cxn>
                  <a:cxn ang="0">
                    <a:pos x="372" y="12"/>
                  </a:cxn>
                  <a:cxn ang="0">
                    <a:pos x="384" y="126"/>
                  </a:cxn>
                  <a:cxn ang="0">
                    <a:pos x="396" y="48"/>
                  </a:cxn>
                  <a:cxn ang="0">
                    <a:pos x="408" y="72"/>
                  </a:cxn>
                  <a:cxn ang="0">
                    <a:pos x="420" y="372"/>
                  </a:cxn>
                  <a:cxn ang="0">
                    <a:pos x="432" y="390"/>
                  </a:cxn>
                  <a:cxn ang="0">
                    <a:pos x="444" y="276"/>
                  </a:cxn>
                  <a:cxn ang="0">
                    <a:pos x="456" y="150"/>
                  </a:cxn>
                  <a:cxn ang="0">
                    <a:pos x="468" y="90"/>
                  </a:cxn>
                  <a:cxn ang="0">
                    <a:pos x="480" y="216"/>
                  </a:cxn>
                  <a:cxn ang="0">
                    <a:pos x="492" y="276"/>
                  </a:cxn>
                  <a:cxn ang="0">
                    <a:pos x="510" y="414"/>
                  </a:cxn>
                  <a:cxn ang="0">
                    <a:pos x="522" y="450"/>
                  </a:cxn>
                  <a:cxn ang="0">
                    <a:pos x="534" y="414"/>
                  </a:cxn>
                  <a:cxn ang="0">
                    <a:pos x="546" y="408"/>
                  </a:cxn>
                  <a:cxn ang="0">
                    <a:pos x="558" y="444"/>
                  </a:cxn>
                  <a:cxn ang="0">
                    <a:pos x="570" y="396"/>
                  </a:cxn>
                  <a:cxn ang="0">
                    <a:pos x="582" y="468"/>
                  </a:cxn>
                  <a:cxn ang="0">
                    <a:pos x="594" y="450"/>
                  </a:cxn>
                  <a:cxn ang="0">
                    <a:pos x="606" y="492"/>
                  </a:cxn>
                  <a:cxn ang="0">
                    <a:pos x="618" y="450"/>
                  </a:cxn>
                  <a:cxn ang="0">
                    <a:pos x="630" y="504"/>
                  </a:cxn>
                  <a:cxn ang="0">
                    <a:pos x="642" y="426"/>
                  </a:cxn>
                  <a:cxn ang="0">
                    <a:pos x="654" y="468"/>
                  </a:cxn>
                  <a:cxn ang="0">
                    <a:pos x="666" y="342"/>
                  </a:cxn>
                </a:cxnLst>
                <a:rect l="0" t="0" r="r" b="b"/>
                <a:pathLst>
                  <a:path w="666" h="558">
                    <a:moveTo>
                      <a:pt x="0" y="390"/>
                    </a:moveTo>
                    <a:lnTo>
                      <a:pt x="12" y="318"/>
                    </a:lnTo>
                    <a:lnTo>
                      <a:pt x="30" y="486"/>
                    </a:lnTo>
                    <a:lnTo>
                      <a:pt x="42" y="492"/>
                    </a:lnTo>
                    <a:lnTo>
                      <a:pt x="54" y="528"/>
                    </a:lnTo>
                    <a:lnTo>
                      <a:pt x="66" y="558"/>
                    </a:lnTo>
                    <a:lnTo>
                      <a:pt x="78" y="468"/>
                    </a:lnTo>
                    <a:lnTo>
                      <a:pt x="90" y="222"/>
                    </a:lnTo>
                    <a:lnTo>
                      <a:pt x="102" y="84"/>
                    </a:lnTo>
                    <a:lnTo>
                      <a:pt x="114" y="126"/>
                    </a:lnTo>
                    <a:lnTo>
                      <a:pt x="126" y="102"/>
                    </a:lnTo>
                    <a:lnTo>
                      <a:pt x="138" y="0"/>
                    </a:lnTo>
                    <a:lnTo>
                      <a:pt x="150" y="186"/>
                    </a:lnTo>
                    <a:lnTo>
                      <a:pt x="162" y="354"/>
                    </a:lnTo>
                    <a:lnTo>
                      <a:pt x="174" y="240"/>
                    </a:lnTo>
                    <a:lnTo>
                      <a:pt x="186" y="102"/>
                    </a:lnTo>
                    <a:lnTo>
                      <a:pt x="198" y="12"/>
                    </a:lnTo>
                    <a:lnTo>
                      <a:pt x="210" y="72"/>
                    </a:lnTo>
                    <a:lnTo>
                      <a:pt x="222" y="90"/>
                    </a:lnTo>
                    <a:lnTo>
                      <a:pt x="234" y="0"/>
                    </a:lnTo>
                    <a:lnTo>
                      <a:pt x="246" y="168"/>
                    </a:lnTo>
                    <a:lnTo>
                      <a:pt x="258" y="336"/>
                    </a:lnTo>
                    <a:lnTo>
                      <a:pt x="276" y="132"/>
                    </a:lnTo>
                    <a:lnTo>
                      <a:pt x="288" y="0"/>
                    </a:lnTo>
                    <a:lnTo>
                      <a:pt x="300" y="90"/>
                    </a:lnTo>
                    <a:lnTo>
                      <a:pt x="312" y="0"/>
                    </a:lnTo>
                    <a:lnTo>
                      <a:pt x="324" y="72"/>
                    </a:lnTo>
                    <a:lnTo>
                      <a:pt x="336" y="150"/>
                    </a:lnTo>
                    <a:lnTo>
                      <a:pt x="348" y="282"/>
                    </a:lnTo>
                    <a:lnTo>
                      <a:pt x="360" y="216"/>
                    </a:lnTo>
                    <a:lnTo>
                      <a:pt x="372" y="12"/>
                    </a:lnTo>
                    <a:lnTo>
                      <a:pt x="384" y="126"/>
                    </a:lnTo>
                    <a:lnTo>
                      <a:pt x="396" y="48"/>
                    </a:lnTo>
                    <a:lnTo>
                      <a:pt x="408" y="72"/>
                    </a:lnTo>
                    <a:lnTo>
                      <a:pt x="420" y="372"/>
                    </a:lnTo>
                    <a:lnTo>
                      <a:pt x="432" y="390"/>
                    </a:lnTo>
                    <a:lnTo>
                      <a:pt x="444" y="276"/>
                    </a:lnTo>
                    <a:lnTo>
                      <a:pt x="456" y="150"/>
                    </a:lnTo>
                    <a:lnTo>
                      <a:pt x="468" y="90"/>
                    </a:lnTo>
                    <a:lnTo>
                      <a:pt x="480" y="216"/>
                    </a:lnTo>
                    <a:lnTo>
                      <a:pt x="492" y="276"/>
                    </a:lnTo>
                    <a:lnTo>
                      <a:pt x="510" y="414"/>
                    </a:lnTo>
                    <a:lnTo>
                      <a:pt x="522" y="450"/>
                    </a:lnTo>
                    <a:lnTo>
                      <a:pt x="534" y="414"/>
                    </a:lnTo>
                    <a:lnTo>
                      <a:pt x="546" y="408"/>
                    </a:lnTo>
                    <a:lnTo>
                      <a:pt x="558" y="444"/>
                    </a:lnTo>
                    <a:lnTo>
                      <a:pt x="570" y="396"/>
                    </a:lnTo>
                    <a:lnTo>
                      <a:pt x="582" y="468"/>
                    </a:lnTo>
                    <a:lnTo>
                      <a:pt x="594" y="450"/>
                    </a:lnTo>
                    <a:lnTo>
                      <a:pt x="606" y="492"/>
                    </a:lnTo>
                    <a:lnTo>
                      <a:pt x="618" y="450"/>
                    </a:lnTo>
                    <a:lnTo>
                      <a:pt x="630" y="504"/>
                    </a:lnTo>
                    <a:lnTo>
                      <a:pt x="642" y="426"/>
                    </a:lnTo>
                    <a:lnTo>
                      <a:pt x="654" y="468"/>
                    </a:lnTo>
                    <a:lnTo>
                      <a:pt x="666" y="342"/>
                    </a:lnTo>
                  </a:path>
                </a:pathLst>
              </a:custGeom>
              <a:noFill/>
              <a:ln w="9525">
                <a:solidFill>
                  <a:srgbClr val="CC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82" name="Freeform 407"/>
              <p:cNvSpPr>
                <a:spLocks/>
              </p:cNvSpPr>
              <p:nvPr/>
            </p:nvSpPr>
            <p:spPr bwMode="auto">
              <a:xfrm>
                <a:off x="1489796" y="2649707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12" y="468"/>
                  </a:cxn>
                  <a:cxn ang="0">
                    <a:pos x="30" y="474"/>
                  </a:cxn>
                  <a:cxn ang="0">
                    <a:pos x="42" y="510"/>
                  </a:cxn>
                  <a:cxn ang="0">
                    <a:pos x="54" y="540"/>
                  </a:cxn>
                  <a:cxn ang="0">
                    <a:pos x="66" y="558"/>
                  </a:cxn>
                  <a:cxn ang="0">
                    <a:pos x="78" y="396"/>
                  </a:cxn>
                  <a:cxn ang="0">
                    <a:pos x="90" y="168"/>
                  </a:cxn>
                  <a:cxn ang="0">
                    <a:pos x="102" y="180"/>
                  </a:cxn>
                  <a:cxn ang="0">
                    <a:pos x="114" y="144"/>
                  </a:cxn>
                  <a:cxn ang="0">
                    <a:pos x="126" y="150"/>
                  </a:cxn>
                  <a:cxn ang="0">
                    <a:pos x="138" y="36"/>
                  </a:cxn>
                  <a:cxn ang="0">
                    <a:pos x="150" y="216"/>
                  </a:cxn>
                  <a:cxn ang="0">
                    <a:pos x="162" y="378"/>
                  </a:cxn>
                  <a:cxn ang="0">
                    <a:pos x="174" y="204"/>
                  </a:cxn>
                  <a:cxn ang="0">
                    <a:pos x="186" y="54"/>
                  </a:cxn>
                  <a:cxn ang="0">
                    <a:pos x="198" y="48"/>
                  </a:cxn>
                  <a:cxn ang="0">
                    <a:pos x="210" y="150"/>
                  </a:cxn>
                  <a:cxn ang="0">
                    <a:pos x="222" y="54"/>
                  </a:cxn>
                  <a:cxn ang="0">
                    <a:pos x="234" y="66"/>
                  </a:cxn>
                  <a:cxn ang="0">
                    <a:pos x="246" y="228"/>
                  </a:cxn>
                  <a:cxn ang="0">
                    <a:pos x="258" y="336"/>
                  </a:cxn>
                  <a:cxn ang="0">
                    <a:pos x="276" y="90"/>
                  </a:cxn>
                  <a:cxn ang="0">
                    <a:pos x="288" y="54"/>
                  </a:cxn>
                  <a:cxn ang="0">
                    <a:pos x="300" y="114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150"/>
                  </a:cxn>
                  <a:cxn ang="0">
                    <a:pos x="348" y="294"/>
                  </a:cxn>
                  <a:cxn ang="0">
                    <a:pos x="360" y="162"/>
                  </a:cxn>
                  <a:cxn ang="0">
                    <a:pos x="372" y="36"/>
                  </a:cxn>
                  <a:cxn ang="0">
                    <a:pos x="384" y="126"/>
                  </a:cxn>
                  <a:cxn ang="0">
                    <a:pos x="396" y="30"/>
                  </a:cxn>
                  <a:cxn ang="0">
                    <a:pos x="408" y="72"/>
                  </a:cxn>
                  <a:cxn ang="0">
                    <a:pos x="420" y="312"/>
                  </a:cxn>
                  <a:cxn ang="0">
                    <a:pos x="432" y="354"/>
                  </a:cxn>
                  <a:cxn ang="0">
                    <a:pos x="444" y="240"/>
                  </a:cxn>
                  <a:cxn ang="0">
                    <a:pos x="456" y="180"/>
                  </a:cxn>
                  <a:cxn ang="0">
                    <a:pos x="468" y="132"/>
                  </a:cxn>
                  <a:cxn ang="0">
                    <a:pos x="480" y="102"/>
                  </a:cxn>
                  <a:cxn ang="0">
                    <a:pos x="492" y="276"/>
                  </a:cxn>
                  <a:cxn ang="0">
                    <a:pos x="510" y="426"/>
                  </a:cxn>
                  <a:cxn ang="0">
                    <a:pos x="522" y="432"/>
                  </a:cxn>
                  <a:cxn ang="0">
                    <a:pos x="534" y="432"/>
                  </a:cxn>
                  <a:cxn ang="0">
                    <a:pos x="546" y="450"/>
                  </a:cxn>
                  <a:cxn ang="0">
                    <a:pos x="558" y="432"/>
                  </a:cxn>
                  <a:cxn ang="0">
                    <a:pos x="570" y="456"/>
                  </a:cxn>
                  <a:cxn ang="0">
                    <a:pos x="582" y="450"/>
                  </a:cxn>
                  <a:cxn ang="0">
                    <a:pos x="594" y="468"/>
                  </a:cxn>
                  <a:cxn ang="0">
                    <a:pos x="606" y="426"/>
                  </a:cxn>
                  <a:cxn ang="0">
                    <a:pos x="618" y="474"/>
                  </a:cxn>
                  <a:cxn ang="0">
                    <a:pos x="630" y="456"/>
                  </a:cxn>
                  <a:cxn ang="0">
                    <a:pos x="642" y="444"/>
                  </a:cxn>
                  <a:cxn ang="0">
                    <a:pos x="654" y="450"/>
                  </a:cxn>
                  <a:cxn ang="0">
                    <a:pos x="666" y="450"/>
                  </a:cxn>
                </a:cxnLst>
                <a:rect l="0" t="0" r="r" b="b"/>
                <a:pathLst>
                  <a:path w="666" h="558">
                    <a:moveTo>
                      <a:pt x="0" y="408"/>
                    </a:moveTo>
                    <a:lnTo>
                      <a:pt x="12" y="468"/>
                    </a:lnTo>
                    <a:lnTo>
                      <a:pt x="30" y="474"/>
                    </a:lnTo>
                    <a:lnTo>
                      <a:pt x="42" y="510"/>
                    </a:lnTo>
                    <a:lnTo>
                      <a:pt x="54" y="540"/>
                    </a:lnTo>
                    <a:lnTo>
                      <a:pt x="66" y="558"/>
                    </a:lnTo>
                    <a:lnTo>
                      <a:pt x="78" y="396"/>
                    </a:lnTo>
                    <a:lnTo>
                      <a:pt x="90" y="168"/>
                    </a:lnTo>
                    <a:lnTo>
                      <a:pt x="102" y="180"/>
                    </a:lnTo>
                    <a:lnTo>
                      <a:pt x="114" y="144"/>
                    </a:lnTo>
                    <a:lnTo>
                      <a:pt x="126" y="150"/>
                    </a:lnTo>
                    <a:lnTo>
                      <a:pt x="138" y="36"/>
                    </a:lnTo>
                    <a:lnTo>
                      <a:pt x="150" y="216"/>
                    </a:lnTo>
                    <a:lnTo>
                      <a:pt x="162" y="378"/>
                    </a:lnTo>
                    <a:lnTo>
                      <a:pt x="174" y="204"/>
                    </a:lnTo>
                    <a:lnTo>
                      <a:pt x="186" y="54"/>
                    </a:lnTo>
                    <a:lnTo>
                      <a:pt x="198" y="48"/>
                    </a:lnTo>
                    <a:lnTo>
                      <a:pt x="210" y="150"/>
                    </a:lnTo>
                    <a:lnTo>
                      <a:pt x="222" y="54"/>
                    </a:lnTo>
                    <a:lnTo>
                      <a:pt x="234" y="66"/>
                    </a:lnTo>
                    <a:lnTo>
                      <a:pt x="246" y="228"/>
                    </a:lnTo>
                    <a:lnTo>
                      <a:pt x="258" y="336"/>
                    </a:lnTo>
                    <a:lnTo>
                      <a:pt x="276" y="90"/>
                    </a:lnTo>
                    <a:lnTo>
                      <a:pt x="288" y="54"/>
                    </a:lnTo>
                    <a:lnTo>
                      <a:pt x="300" y="114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150"/>
                    </a:lnTo>
                    <a:lnTo>
                      <a:pt x="348" y="294"/>
                    </a:lnTo>
                    <a:lnTo>
                      <a:pt x="360" y="162"/>
                    </a:lnTo>
                    <a:lnTo>
                      <a:pt x="372" y="36"/>
                    </a:lnTo>
                    <a:lnTo>
                      <a:pt x="384" y="126"/>
                    </a:lnTo>
                    <a:lnTo>
                      <a:pt x="396" y="30"/>
                    </a:lnTo>
                    <a:lnTo>
                      <a:pt x="408" y="72"/>
                    </a:lnTo>
                    <a:lnTo>
                      <a:pt x="420" y="312"/>
                    </a:lnTo>
                    <a:lnTo>
                      <a:pt x="432" y="354"/>
                    </a:lnTo>
                    <a:lnTo>
                      <a:pt x="444" y="240"/>
                    </a:lnTo>
                    <a:lnTo>
                      <a:pt x="456" y="180"/>
                    </a:lnTo>
                    <a:lnTo>
                      <a:pt x="468" y="132"/>
                    </a:lnTo>
                    <a:lnTo>
                      <a:pt x="480" y="102"/>
                    </a:lnTo>
                    <a:lnTo>
                      <a:pt x="492" y="276"/>
                    </a:lnTo>
                    <a:lnTo>
                      <a:pt x="510" y="426"/>
                    </a:lnTo>
                    <a:lnTo>
                      <a:pt x="522" y="432"/>
                    </a:lnTo>
                    <a:lnTo>
                      <a:pt x="534" y="432"/>
                    </a:lnTo>
                    <a:lnTo>
                      <a:pt x="546" y="450"/>
                    </a:lnTo>
                    <a:lnTo>
                      <a:pt x="558" y="432"/>
                    </a:lnTo>
                    <a:lnTo>
                      <a:pt x="570" y="456"/>
                    </a:lnTo>
                    <a:lnTo>
                      <a:pt x="582" y="450"/>
                    </a:lnTo>
                    <a:lnTo>
                      <a:pt x="594" y="468"/>
                    </a:lnTo>
                    <a:lnTo>
                      <a:pt x="606" y="426"/>
                    </a:lnTo>
                    <a:lnTo>
                      <a:pt x="618" y="474"/>
                    </a:lnTo>
                    <a:lnTo>
                      <a:pt x="630" y="456"/>
                    </a:lnTo>
                    <a:lnTo>
                      <a:pt x="642" y="444"/>
                    </a:lnTo>
                    <a:lnTo>
                      <a:pt x="654" y="450"/>
                    </a:lnTo>
                    <a:lnTo>
                      <a:pt x="666" y="450"/>
                    </a:lnTo>
                  </a:path>
                </a:pathLst>
              </a:custGeom>
              <a:noFill/>
              <a:ln w="9525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83" name="Freeform 408"/>
              <p:cNvSpPr>
                <a:spLocks/>
              </p:cNvSpPr>
              <p:nvPr/>
            </p:nvSpPr>
            <p:spPr bwMode="auto">
              <a:xfrm>
                <a:off x="1489796" y="2616344"/>
                <a:ext cx="568645" cy="323008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12" y="318"/>
                  </a:cxn>
                  <a:cxn ang="0">
                    <a:pos x="30" y="342"/>
                  </a:cxn>
                  <a:cxn ang="0">
                    <a:pos x="42" y="450"/>
                  </a:cxn>
                  <a:cxn ang="0">
                    <a:pos x="54" y="558"/>
                  </a:cxn>
                  <a:cxn ang="0">
                    <a:pos x="66" y="510"/>
                  </a:cxn>
                  <a:cxn ang="0">
                    <a:pos x="78" y="444"/>
                  </a:cxn>
                  <a:cxn ang="0">
                    <a:pos x="90" y="108"/>
                  </a:cxn>
                  <a:cxn ang="0">
                    <a:pos x="102" y="102"/>
                  </a:cxn>
                  <a:cxn ang="0">
                    <a:pos x="114" y="126"/>
                  </a:cxn>
                  <a:cxn ang="0">
                    <a:pos x="126" y="72"/>
                  </a:cxn>
                  <a:cxn ang="0">
                    <a:pos x="138" y="108"/>
                  </a:cxn>
                  <a:cxn ang="0">
                    <a:pos x="150" y="186"/>
                  </a:cxn>
                  <a:cxn ang="0">
                    <a:pos x="162" y="354"/>
                  </a:cxn>
                  <a:cxn ang="0">
                    <a:pos x="174" y="216"/>
                  </a:cxn>
                  <a:cxn ang="0">
                    <a:pos x="186" y="126"/>
                  </a:cxn>
                  <a:cxn ang="0">
                    <a:pos x="198" y="36"/>
                  </a:cxn>
                  <a:cxn ang="0">
                    <a:pos x="210" y="84"/>
                  </a:cxn>
                  <a:cxn ang="0">
                    <a:pos x="222" y="54"/>
                  </a:cxn>
                  <a:cxn ang="0">
                    <a:pos x="234" y="54"/>
                  </a:cxn>
                  <a:cxn ang="0">
                    <a:pos x="246" y="216"/>
                  </a:cxn>
                  <a:cxn ang="0">
                    <a:pos x="258" y="336"/>
                  </a:cxn>
                  <a:cxn ang="0">
                    <a:pos x="276" y="132"/>
                  </a:cxn>
                  <a:cxn ang="0">
                    <a:pos x="288" y="114"/>
                  </a:cxn>
                  <a:cxn ang="0">
                    <a:pos x="300" y="72"/>
                  </a:cxn>
                  <a:cxn ang="0">
                    <a:pos x="312" y="36"/>
                  </a:cxn>
                  <a:cxn ang="0">
                    <a:pos x="324" y="0"/>
                  </a:cxn>
                  <a:cxn ang="0">
                    <a:pos x="336" y="84"/>
                  </a:cxn>
                  <a:cxn ang="0">
                    <a:pos x="348" y="276"/>
                  </a:cxn>
                  <a:cxn ang="0">
                    <a:pos x="360" y="126"/>
                  </a:cxn>
                  <a:cxn ang="0">
                    <a:pos x="372" y="66"/>
                  </a:cxn>
                  <a:cxn ang="0">
                    <a:pos x="384" y="84"/>
                  </a:cxn>
                  <a:cxn ang="0">
                    <a:pos x="396" y="30"/>
                  </a:cxn>
                  <a:cxn ang="0">
                    <a:pos x="408" y="12"/>
                  </a:cxn>
                  <a:cxn ang="0">
                    <a:pos x="420" y="294"/>
                  </a:cxn>
                  <a:cxn ang="0">
                    <a:pos x="432" y="354"/>
                  </a:cxn>
                  <a:cxn ang="0">
                    <a:pos x="444" y="180"/>
                  </a:cxn>
                  <a:cxn ang="0">
                    <a:pos x="456" y="150"/>
                  </a:cxn>
                  <a:cxn ang="0">
                    <a:pos x="468" y="126"/>
                  </a:cxn>
                  <a:cxn ang="0">
                    <a:pos x="480" y="126"/>
                  </a:cxn>
                  <a:cxn ang="0">
                    <a:pos x="492" y="204"/>
                  </a:cxn>
                  <a:cxn ang="0">
                    <a:pos x="510" y="414"/>
                  </a:cxn>
                  <a:cxn ang="0">
                    <a:pos x="522" y="408"/>
                  </a:cxn>
                  <a:cxn ang="0">
                    <a:pos x="534" y="444"/>
                  </a:cxn>
                  <a:cxn ang="0">
                    <a:pos x="546" y="456"/>
                  </a:cxn>
                  <a:cxn ang="0">
                    <a:pos x="558" y="426"/>
                  </a:cxn>
                  <a:cxn ang="0">
                    <a:pos x="570" y="408"/>
                  </a:cxn>
                  <a:cxn ang="0">
                    <a:pos x="582" y="444"/>
                  </a:cxn>
                  <a:cxn ang="0">
                    <a:pos x="594" y="396"/>
                  </a:cxn>
                  <a:cxn ang="0">
                    <a:pos x="606" y="432"/>
                  </a:cxn>
                  <a:cxn ang="0">
                    <a:pos x="618" y="444"/>
                  </a:cxn>
                  <a:cxn ang="0">
                    <a:pos x="630" y="444"/>
                  </a:cxn>
                  <a:cxn ang="0">
                    <a:pos x="642" y="450"/>
                  </a:cxn>
                  <a:cxn ang="0">
                    <a:pos x="654" y="450"/>
                  </a:cxn>
                  <a:cxn ang="0">
                    <a:pos x="666" y="432"/>
                  </a:cxn>
                </a:cxnLst>
                <a:rect l="0" t="0" r="r" b="b"/>
                <a:pathLst>
                  <a:path w="666" h="558">
                    <a:moveTo>
                      <a:pt x="0" y="390"/>
                    </a:moveTo>
                    <a:lnTo>
                      <a:pt x="12" y="318"/>
                    </a:lnTo>
                    <a:lnTo>
                      <a:pt x="30" y="342"/>
                    </a:lnTo>
                    <a:lnTo>
                      <a:pt x="42" y="450"/>
                    </a:lnTo>
                    <a:lnTo>
                      <a:pt x="54" y="558"/>
                    </a:lnTo>
                    <a:lnTo>
                      <a:pt x="66" y="510"/>
                    </a:lnTo>
                    <a:lnTo>
                      <a:pt x="78" y="444"/>
                    </a:lnTo>
                    <a:lnTo>
                      <a:pt x="90" y="108"/>
                    </a:lnTo>
                    <a:lnTo>
                      <a:pt x="102" y="102"/>
                    </a:lnTo>
                    <a:lnTo>
                      <a:pt x="114" y="126"/>
                    </a:lnTo>
                    <a:lnTo>
                      <a:pt x="126" y="72"/>
                    </a:lnTo>
                    <a:lnTo>
                      <a:pt x="138" y="108"/>
                    </a:lnTo>
                    <a:lnTo>
                      <a:pt x="150" y="186"/>
                    </a:lnTo>
                    <a:lnTo>
                      <a:pt x="162" y="354"/>
                    </a:lnTo>
                    <a:lnTo>
                      <a:pt x="174" y="216"/>
                    </a:lnTo>
                    <a:lnTo>
                      <a:pt x="186" y="126"/>
                    </a:lnTo>
                    <a:lnTo>
                      <a:pt x="198" y="36"/>
                    </a:lnTo>
                    <a:lnTo>
                      <a:pt x="210" y="84"/>
                    </a:lnTo>
                    <a:lnTo>
                      <a:pt x="222" y="54"/>
                    </a:lnTo>
                    <a:lnTo>
                      <a:pt x="234" y="54"/>
                    </a:lnTo>
                    <a:lnTo>
                      <a:pt x="246" y="216"/>
                    </a:lnTo>
                    <a:lnTo>
                      <a:pt x="258" y="336"/>
                    </a:lnTo>
                    <a:lnTo>
                      <a:pt x="276" y="132"/>
                    </a:lnTo>
                    <a:lnTo>
                      <a:pt x="288" y="114"/>
                    </a:lnTo>
                    <a:lnTo>
                      <a:pt x="300" y="72"/>
                    </a:lnTo>
                    <a:lnTo>
                      <a:pt x="312" y="36"/>
                    </a:lnTo>
                    <a:lnTo>
                      <a:pt x="324" y="0"/>
                    </a:lnTo>
                    <a:lnTo>
                      <a:pt x="336" y="84"/>
                    </a:lnTo>
                    <a:lnTo>
                      <a:pt x="348" y="276"/>
                    </a:lnTo>
                    <a:lnTo>
                      <a:pt x="360" y="126"/>
                    </a:lnTo>
                    <a:lnTo>
                      <a:pt x="372" y="66"/>
                    </a:lnTo>
                    <a:lnTo>
                      <a:pt x="384" y="84"/>
                    </a:lnTo>
                    <a:lnTo>
                      <a:pt x="396" y="30"/>
                    </a:lnTo>
                    <a:lnTo>
                      <a:pt x="408" y="12"/>
                    </a:lnTo>
                    <a:lnTo>
                      <a:pt x="420" y="294"/>
                    </a:lnTo>
                    <a:lnTo>
                      <a:pt x="432" y="354"/>
                    </a:lnTo>
                    <a:lnTo>
                      <a:pt x="444" y="180"/>
                    </a:lnTo>
                    <a:lnTo>
                      <a:pt x="456" y="150"/>
                    </a:lnTo>
                    <a:lnTo>
                      <a:pt x="468" y="126"/>
                    </a:lnTo>
                    <a:lnTo>
                      <a:pt x="480" y="126"/>
                    </a:lnTo>
                    <a:lnTo>
                      <a:pt x="492" y="204"/>
                    </a:lnTo>
                    <a:lnTo>
                      <a:pt x="510" y="414"/>
                    </a:lnTo>
                    <a:lnTo>
                      <a:pt x="522" y="408"/>
                    </a:lnTo>
                    <a:lnTo>
                      <a:pt x="534" y="444"/>
                    </a:lnTo>
                    <a:lnTo>
                      <a:pt x="546" y="456"/>
                    </a:lnTo>
                    <a:lnTo>
                      <a:pt x="558" y="426"/>
                    </a:lnTo>
                    <a:lnTo>
                      <a:pt x="570" y="408"/>
                    </a:lnTo>
                    <a:lnTo>
                      <a:pt x="582" y="444"/>
                    </a:lnTo>
                    <a:lnTo>
                      <a:pt x="594" y="396"/>
                    </a:lnTo>
                    <a:lnTo>
                      <a:pt x="606" y="432"/>
                    </a:lnTo>
                    <a:lnTo>
                      <a:pt x="618" y="444"/>
                    </a:lnTo>
                    <a:lnTo>
                      <a:pt x="630" y="444"/>
                    </a:lnTo>
                    <a:lnTo>
                      <a:pt x="642" y="450"/>
                    </a:lnTo>
                    <a:lnTo>
                      <a:pt x="654" y="450"/>
                    </a:lnTo>
                    <a:lnTo>
                      <a:pt x="666" y="432"/>
                    </a:lnTo>
                  </a:path>
                </a:pathLst>
              </a:custGeom>
              <a:noFill/>
              <a:ln w="9525">
                <a:solidFill>
                  <a:srgbClr val="FF5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</p:grpSp>
        <p:grpSp>
          <p:nvGrpSpPr>
            <p:cNvPr id="6" name="Group 338"/>
            <p:cNvGrpSpPr/>
            <p:nvPr/>
          </p:nvGrpSpPr>
          <p:grpSpPr>
            <a:xfrm>
              <a:off x="532114" y="4185386"/>
              <a:ext cx="2346005" cy="598386"/>
              <a:chOff x="532114" y="4185386"/>
              <a:chExt cx="2346005" cy="598386"/>
            </a:xfrm>
          </p:grpSpPr>
          <p:grpSp>
            <p:nvGrpSpPr>
              <p:cNvPr id="7" name="Group 169"/>
              <p:cNvGrpSpPr/>
              <p:nvPr/>
            </p:nvGrpSpPr>
            <p:grpSpPr>
              <a:xfrm>
                <a:off x="2397879" y="4409760"/>
                <a:ext cx="97389" cy="245853"/>
                <a:chOff x="1979535" y="4003996"/>
                <a:chExt cx="332418" cy="245853"/>
              </a:xfrm>
            </p:grpSpPr>
            <p:sp>
              <p:nvSpPr>
                <p:cNvPr id="59" name="Freeform 121"/>
                <p:cNvSpPr>
                  <a:spLocks/>
                </p:cNvSpPr>
                <p:nvPr/>
              </p:nvSpPr>
              <p:spPr bwMode="auto">
                <a:xfrm>
                  <a:off x="1979535" y="4003996"/>
                  <a:ext cx="332418" cy="67933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3"/>
                    </a:cxn>
                    <a:cxn ang="0">
                      <a:pos x="0" y="6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179" h="63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3"/>
                      </a:lnTo>
                      <a:lnTo>
                        <a:pt x="0" y="63"/>
                      </a:lnTo>
                      <a:lnTo>
                        <a:pt x="0" y="6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0" name="Group 168"/>
                <p:cNvGrpSpPr/>
                <p:nvPr/>
              </p:nvGrpSpPr>
              <p:grpSpPr>
                <a:xfrm>
                  <a:off x="1979535" y="4003996"/>
                  <a:ext cx="332418" cy="245853"/>
                  <a:chOff x="1979535" y="4003996"/>
                  <a:chExt cx="332418" cy="245853"/>
                </a:xfrm>
              </p:grpSpPr>
              <p:sp>
                <p:nvSpPr>
                  <p:cNvPr id="6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979535" y="4003996"/>
                    <a:ext cx="332418" cy="6793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1979535" y="4095652"/>
                    <a:ext cx="332418" cy="62541"/>
                  </a:xfrm>
                  <a:prstGeom prst="rect">
                    <a:avLst/>
                  </a:prstGeom>
                  <a:pattFill prst="wdUpDiag">
                    <a:fgClr>
                      <a:srgbClr val="0070C0"/>
                    </a:fgClr>
                    <a:bgClr>
                      <a:srgbClr val="FFFFFF"/>
                    </a:bgClr>
                  </a:pattFill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979535" y="4182994"/>
                    <a:ext cx="332418" cy="66855"/>
                  </a:xfrm>
                  <a:prstGeom prst="rect">
                    <a:avLst/>
                  </a:prstGeom>
                  <a:solidFill>
                    <a:srgbClr val="99FF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1" name="Freeform 127"/>
                <p:cNvSpPr>
                  <a:spLocks/>
                </p:cNvSpPr>
                <p:nvPr/>
              </p:nvSpPr>
              <p:spPr bwMode="auto">
                <a:xfrm>
                  <a:off x="1979535" y="4182994"/>
                  <a:ext cx="332418" cy="66855"/>
                </a:xfrm>
                <a:custGeom>
                  <a:avLst/>
                  <a:gdLst/>
                  <a:ahLst/>
                  <a:cxnLst>
                    <a:cxn ang="0">
                      <a:pos x="0" y="62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2"/>
                    </a:cxn>
                    <a:cxn ang="0">
                      <a:pos x="0" y="62"/>
                    </a:cxn>
                    <a:cxn ang="0">
                      <a:pos x="0" y="62"/>
                    </a:cxn>
                  </a:cxnLst>
                  <a:rect l="0" t="0" r="r" b="b"/>
                  <a:pathLst>
                    <a:path w="179" h="62">
                      <a:moveTo>
                        <a:pt x="0" y="62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2"/>
                      </a:lnTo>
                      <a:lnTo>
                        <a:pt x="0" y="62"/>
                      </a:lnTo>
                      <a:lnTo>
                        <a:pt x="0" y="6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" name="Rectangle 107"/>
              <p:cNvSpPr>
                <a:spLocks noChangeArrowheads="1"/>
              </p:cNvSpPr>
              <p:nvPr/>
            </p:nvSpPr>
            <p:spPr bwMode="auto">
              <a:xfrm>
                <a:off x="2003149" y="4380826"/>
                <a:ext cx="798542" cy="290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108"/>
              <p:cNvSpPr>
                <a:spLocks noChangeArrowheads="1"/>
              </p:cNvSpPr>
              <p:nvPr/>
            </p:nvSpPr>
            <p:spPr bwMode="auto">
              <a:xfrm>
                <a:off x="2003149" y="4380826"/>
                <a:ext cx="798542" cy="29006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Line 417"/>
              <p:cNvSpPr>
                <a:spLocks noChangeShapeType="1"/>
              </p:cNvSpPr>
              <p:nvPr/>
            </p:nvSpPr>
            <p:spPr bwMode="auto">
              <a:xfrm>
                <a:off x="853616" y="4675188"/>
                <a:ext cx="2024503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Line 419"/>
              <p:cNvSpPr>
                <a:spLocks noChangeShapeType="1"/>
              </p:cNvSpPr>
              <p:nvPr/>
            </p:nvSpPr>
            <p:spPr bwMode="auto">
              <a:xfrm flipV="1">
                <a:off x="747247" y="4249738"/>
                <a:ext cx="2253" cy="4127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Line 422"/>
              <p:cNvSpPr>
                <a:spLocks noChangeShapeType="1"/>
              </p:cNvSpPr>
              <p:nvPr/>
            </p:nvSpPr>
            <p:spPr bwMode="auto">
              <a:xfrm flipV="1">
                <a:off x="1072643" y="4660901"/>
                <a:ext cx="2253" cy="142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424"/>
              <p:cNvSpPr>
                <a:spLocks noChangeArrowheads="1"/>
              </p:cNvSpPr>
              <p:nvPr/>
            </p:nvSpPr>
            <p:spPr bwMode="auto">
              <a:xfrm>
                <a:off x="1052376" y="4680746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425"/>
              <p:cNvSpPr>
                <a:spLocks noChangeShapeType="1"/>
              </p:cNvSpPr>
              <p:nvPr/>
            </p:nvSpPr>
            <p:spPr bwMode="auto">
              <a:xfrm flipV="1">
                <a:off x="1345130" y="4660901"/>
                <a:ext cx="2253" cy="142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427"/>
              <p:cNvSpPr>
                <a:spLocks noChangeArrowheads="1"/>
              </p:cNvSpPr>
              <p:nvPr/>
            </p:nvSpPr>
            <p:spPr bwMode="auto">
              <a:xfrm>
                <a:off x="1322610" y="4680746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428"/>
              <p:cNvSpPr>
                <a:spLocks noChangeShapeType="1"/>
              </p:cNvSpPr>
              <p:nvPr/>
            </p:nvSpPr>
            <p:spPr bwMode="auto">
              <a:xfrm flipV="1">
                <a:off x="1617615" y="4660901"/>
                <a:ext cx="2253" cy="142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430"/>
              <p:cNvSpPr>
                <a:spLocks noChangeArrowheads="1"/>
              </p:cNvSpPr>
              <p:nvPr/>
            </p:nvSpPr>
            <p:spPr bwMode="auto">
              <a:xfrm>
                <a:off x="1595095" y="4680746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Line 431"/>
              <p:cNvSpPr>
                <a:spLocks noChangeShapeType="1"/>
              </p:cNvSpPr>
              <p:nvPr/>
            </p:nvSpPr>
            <p:spPr bwMode="auto">
              <a:xfrm flipV="1">
                <a:off x="1881094" y="4660901"/>
                <a:ext cx="2253" cy="142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ectangle 433"/>
              <p:cNvSpPr>
                <a:spLocks noChangeArrowheads="1"/>
              </p:cNvSpPr>
              <p:nvPr/>
            </p:nvSpPr>
            <p:spPr bwMode="auto">
              <a:xfrm>
                <a:off x="1860825" y="4680746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Line 434"/>
              <p:cNvSpPr>
                <a:spLocks noChangeShapeType="1"/>
              </p:cNvSpPr>
              <p:nvPr/>
            </p:nvSpPr>
            <p:spPr bwMode="auto">
              <a:xfrm>
                <a:off x="747247" y="4603751"/>
                <a:ext cx="13512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Rectangle 436"/>
              <p:cNvSpPr>
                <a:spLocks noChangeArrowheads="1"/>
              </p:cNvSpPr>
              <p:nvPr/>
            </p:nvSpPr>
            <p:spPr bwMode="auto">
              <a:xfrm>
                <a:off x="630145" y="4567239"/>
                <a:ext cx="44385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-4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Line 437"/>
              <p:cNvSpPr>
                <a:spLocks noChangeShapeType="1"/>
              </p:cNvSpPr>
              <p:nvPr/>
            </p:nvSpPr>
            <p:spPr bwMode="auto">
              <a:xfrm>
                <a:off x="747247" y="4495801"/>
                <a:ext cx="13512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Rectangle 439"/>
              <p:cNvSpPr>
                <a:spLocks noChangeArrowheads="1"/>
              </p:cNvSpPr>
              <p:nvPr/>
            </p:nvSpPr>
            <p:spPr bwMode="auto">
              <a:xfrm>
                <a:off x="630145" y="4460878"/>
                <a:ext cx="44385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-2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440"/>
              <p:cNvSpPr>
                <a:spLocks noChangeShapeType="1"/>
              </p:cNvSpPr>
              <p:nvPr/>
            </p:nvSpPr>
            <p:spPr bwMode="auto">
              <a:xfrm>
                <a:off x="747247" y="4384676"/>
                <a:ext cx="13512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442"/>
              <p:cNvSpPr>
                <a:spLocks noChangeArrowheads="1"/>
              </p:cNvSpPr>
              <p:nvPr/>
            </p:nvSpPr>
            <p:spPr bwMode="auto">
              <a:xfrm>
                <a:off x="659420" y="4348164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443"/>
              <p:cNvSpPr>
                <a:spLocks noChangeShapeType="1"/>
              </p:cNvSpPr>
              <p:nvPr/>
            </p:nvSpPr>
            <p:spPr bwMode="auto">
              <a:xfrm>
                <a:off x="747247" y="4276726"/>
                <a:ext cx="13512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Rectangle 445"/>
              <p:cNvSpPr>
                <a:spLocks noChangeArrowheads="1"/>
              </p:cNvSpPr>
              <p:nvPr/>
            </p:nvSpPr>
            <p:spPr bwMode="auto">
              <a:xfrm>
                <a:off x="659420" y="4240215"/>
                <a:ext cx="26752" cy="8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Rectangle 450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451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Line 452"/>
              <p:cNvSpPr>
                <a:spLocks noChangeShapeType="1"/>
              </p:cNvSpPr>
              <p:nvPr/>
            </p:nvSpPr>
            <p:spPr bwMode="auto">
              <a:xfrm>
                <a:off x="853617" y="4384676"/>
                <a:ext cx="12847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453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Rectangle 454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455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456"/>
              <p:cNvSpPr>
                <a:spLocks noChangeArrowheads="1"/>
              </p:cNvSpPr>
              <p:nvPr/>
            </p:nvSpPr>
            <p:spPr bwMode="auto">
              <a:xfrm>
                <a:off x="964549" y="4379913"/>
                <a:ext cx="216187" cy="15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Rectangle 457"/>
              <p:cNvSpPr>
                <a:spLocks noChangeArrowheads="1"/>
              </p:cNvSpPr>
              <p:nvPr/>
            </p:nvSpPr>
            <p:spPr bwMode="auto">
              <a:xfrm>
                <a:off x="2015215" y="4687095"/>
                <a:ext cx="688873" cy="966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Step of the clustering process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Rectangle 458"/>
              <p:cNvSpPr>
                <a:spLocks noChangeArrowheads="1"/>
              </p:cNvSpPr>
              <p:nvPr/>
            </p:nvSpPr>
            <p:spPr bwMode="auto">
              <a:xfrm rot="16200000">
                <a:off x="317891" y="4399609"/>
                <a:ext cx="498490" cy="70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bitsave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per unit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Rectangle 460"/>
              <p:cNvSpPr>
                <a:spLocks noChangeArrowheads="1"/>
              </p:cNvSpPr>
              <p:nvPr/>
            </p:nvSpPr>
            <p:spPr bwMode="auto">
              <a:xfrm>
                <a:off x="731482" y="4630739"/>
                <a:ext cx="14592" cy="966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462"/>
              <p:cNvSpPr>
                <a:spLocks noChangeArrowheads="1"/>
              </p:cNvSpPr>
              <p:nvPr/>
            </p:nvSpPr>
            <p:spPr bwMode="auto">
              <a:xfrm>
                <a:off x="964549" y="4254500"/>
                <a:ext cx="216187" cy="12541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463"/>
              <p:cNvSpPr>
                <a:spLocks noChangeArrowheads="1"/>
              </p:cNvSpPr>
              <p:nvPr/>
            </p:nvSpPr>
            <p:spPr bwMode="auto">
              <a:xfrm>
                <a:off x="964549" y="4254500"/>
                <a:ext cx="216187" cy="12541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464"/>
              <p:cNvSpPr>
                <a:spLocks noChangeArrowheads="1"/>
              </p:cNvSpPr>
              <p:nvPr/>
            </p:nvSpPr>
            <p:spPr bwMode="auto">
              <a:xfrm>
                <a:off x="1237036" y="4276726"/>
                <a:ext cx="213936" cy="10795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465"/>
              <p:cNvSpPr>
                <a:spLocks noChangeArrowheads="1"/>
              </p:cNvSpPr>
              <p:nvPr/>
            </p:nvSpPr>
            <p:spPr bwMode="auto">
              <a:xfrm>
                <a:off x="1237036" y="4276726"/>
                <a:ext cx="213936" cy="1079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466"/>
              <p:cNvSpPr>
                <a:spLocks noChangeArrowheads="1"/>
              </p:cNvSpPr>
              <p:nvPr/>
            </p:nvSpPr>
            <p:spPr bwMode="auto">
              <a:xfrm>
                <a:off x="1509521" y="4303713"/>
                <a:ext cx="213936" cy="80963"/>
              </a:xfrm>
              <a:prstGeom prst="rect">
                <a:avLst/>
              </a:prstGeom>
              <a:pattFill prst="wdUpDiag">
                <a:fgClr>
                  <a:srgbClr val="0070C0"/>
                </a:fgClr>
                <a:bgClr>
                  <a:srgbClr val="FFFFFF"/>
                </a:bgClr>
              </a:patt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467"/>
              <p:cNvSpPr>
                <a:spLocks noChangeArrowheads="1"/>
              </p:cNvSpPr>
              <p:nvPr/>
            </p:nvSpPr>
            <p:spPr bwMode="auto">
              <a:xfrm>
                <a:off x="1509521" y="4303713"/>
                <a:ext cx="213936" cy="8096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468"/>
              <p:cNvSpPr>
                <a:spLocks noChangeArrowheads="1"/>
              </p:cNvSpPr>
              <p:nvPr/>
            </p:nvSpPr>
            <p:spPr bwMode="auto">
              <a:xfrm>
                <a:off x="1773000" y="4384676"/>
                <a:ext cx="222944" cy="2555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Rectangle 469"/>
              <p:cNvSpPr>
                <a:spLocks noChangeArrowheads="1"/>
              </p:cNvSpPr>
              <p:nvPr/>
            </p:nvSpPr>
            <p:spPr bwMode="auto">
              <a:xfrm>
                <a:off x="1773000" y="4384676"/>
                <a:ext cx="222944" cy="2555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Rectangle 78"/>
              <p:cNvSpPr>
                <a:spLocks noChangeArrowheads="1"/>
              </p:cNvSpPr>
              <p:nvPr/>
            </p:nvSpPr>
            <p:spPr bwMode="auto">
              <a:xfrm>
                <a:off x="1110156" y="4504525"/>
                <a:ext cx="493702" cy="966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Clustering stops here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V="1">
                <a:off x="1601769" y="4418330"/>
                <a:ext cx="107632" cy="100965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336"/>
              <p:cNvGrpSpPr/>
              <p:nvPr/>
            </p:nvGrpSpPr>
            <p:grpSpPr>
              <a:xfrm>
                <a:off x="2315210" y="4332374"/>
                <a:ext cx="263332" cy="223110"/>
                <a:chOff x="2315210" y="4332374"/>
                <a:chExt cx="263332" cy="223110"/>
              </a:xfrm>
            </p:grpSpPr>
            <p:sp>
              <p:nvSpPr>
                <p:cNvPr id="49" name="Rectangle 119"/>
                <p:cNvSpPr>
                  <a:spLocks noChangeArrowheads="1"/>
                </p:cNvSpPr>
                <p:nvPr/>
              </p:nvSpPr>
              <p:spPr bwMode="auto">
                <a:xfrm>
                  <a:off x="2445388" y="4332374"/>
                  <a:ext cx="132546" cy="845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Create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445388" y="4402597"/>
                  <a:ext cx="88161" cy="845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Add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Rectangle 125"/>
                <p:cNvSpPr>
                  <a:spLocks noChangeArrowheads="1"/>
                </p:cNvSpPr>
                <p:nvPr/>
              </p:nvSpPr>
              <p:spPr bwMode="auto">
                <a:xfrm>
                  <a:off x="2445388" y="4470892"/>
                  <a:ext cx="133154" cy="845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Merge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2" name="Group 339"/>
                <p:cNvGrpSpPr/>
                <p:nvPr/>
              </p:nvGrpSpPr>
              <p:grpSpPr>
                <a:xfrm>
                  <a:off x="2315210" y="4351839"/>
                  <a:ext cx="101376" cy="49881"/>
                  <a:chOff x="6838950" y="2185219"/>
                  <a:chExt cx="101376" cy="49881"/>
                </a:xfrm>
              </p:grpSpPr>
              <p:sp>
                <p:nvSpPr>
                  <p:cNvPr id="57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6838950" y="2185219"/>
                    <a:ext cx="101376" cy="4988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" name="Freeform 121"/>
                  <p:cNvSpPr>
                    <a:spLocks/>
                  </p:cNvSpPr>
                  <p:nvPr/>
                </p:nvSpPr>
                <p:spPr bwMode="auto">
                  <a:xfrm>
                    <a:off x="6838950" y="2185219"/>
                    <a:ext cx="101376" cy="49881"/>
                  </a:xfrm>
                  <a:custGeom>
                    <a:avLst/>
                    <a:gdLst/>
                    <a:ahLst/>
                    <a:cxnLst>
                      <a:cxn ang="0">
                        <a:pos x="0" y="63"/>
                      </a:cxn>
                      <a:cxn ang="0">
                        <a:pos x="0" y="0"/>
                      </a:cxn>
                      <a:cxn ang="0">
                        <a:pos x="179" y="0"/>
                      </a:cxn>
                      <a:cxn ang="0">
                        <a:pos x="179" y="63"/>
                      </a:cxn>
                      <a:cxn ang="0">
                        <a:pos x="0" y="63"/>
                      </a:cxn>
                      <a:cxn ang="0">
                        <a:pos x="0" y="63"/>
                      </a:cxn>
                    </a:cxnLst>
                    <a:rect l="0" t="0" r="r" b="b"/>
                    <a:pathLst>
                      <a:path w="179" h="63">
                        <a:moveTo>
                          <a:pt x="0" y="63"/>
                        </a:moveTo>
                        <a:lnTo>
                          <a:pt x="0" y="0"/>
                        </a:lnTo>
                        <a:lnTo>
                          <a:pt x="179" y="0"/>
                        </a:lnTo>
                        <a:lnTo>
                          <a:pt x="179" y="63"/>
                        </a:lnTo>
                        <a:lnTo>
                          <a:pt x="0" y="63"/>
                        </a:lnTo>
                        <a:lnTo>
                          <a:pt x="0" y="63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315210" y="4419139"/>
                  <a:ext cx="101376" cy="45922"/>
                </a:xfrm>
                <a:prstGeom prst="rect">
                  <a:avLst/>
                </a:prstGeom>
                <a:pattFill prst="wdUpDiag">
                  <a:fgClr>
                    <a:srgbClr val="0070C0"/>
                  </a:fgClr>
                  <a:bgClr>
                    <a:srgbClr val="FFFFFF"/>
                  </a:bgClr>
                </a:patt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50"/>
                </a:p>
              </p:txBody>
            </p:sp>
            <p:grpSp>
              <p:nvGrpSpPr>
                <p:cNvPr id="54" name="Group 341"/>
                <p:cNvGrpSpPr/>
                <p:nvPr/>
              </p:nvGrpSpPr>
              <p:grpSpPr>
                <a:xfrm>
                  <a:off x="2315210" y="4488034"/>
                  <a:ext cx="101376" cy="49089"/>
                  <a:chOff x="6838950" y="2316651"/>
                  <a:chExt cx="101376" cy="49089"/>
                </a:xfrm>
              </p:grpSpPr>
              <p:sp>
                <p:nvSpPr>
                  <p:cNvPr id="55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6838950" y="2316651"/>
                    <a:ext cx="101376" cy="49089"/>
                  </a:xfrm>
                  <a:prstGeom prst="rect">
                    <a:avLst/>
                  </a:prstGeom>
                  <a:solidFill>
                    <a:srgbClr val="99FF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6" name="Freeform 127"/>
                  <p:cNvSpPr>
                    <a:spLocks/>
                  </p:cNvSpPr>
                  <p:nvPr/>
                </p:nvSpPr>
                <p:spPr bwMode="auto">
                  <a:xfrm>
                    <a:off x="6838950" y="2316651"/>
                    <a:ext cx="101376" cy="49089"/>
                  </a:xfrm>
                  <a:custGeom>
                    <a:avLst/>
                    <a:gdLst/>
                    <a:ahLst/>
                    <a:cxnLst>
                      <a:cxn ang="0">
                        <a:pos x="0" y="62"/>
                      </a:cxn>
                      <a:cxn ang="0">
                        <a:pos x="0" y="0"/>
                      </a:cxn>
                      <a:cxn ang="0">
                        <a:pos x="179" y="0"/>
                      </a:cxn>
                      <a:cxn ang="0">
                        <a:pos x="179" y="62"/>
                      </a:cxn>
                      <a:cxn ang="0">
                        <a:pos x="0" y="62"/>
                      </a:cxn>
                      <a:cxn ang="0">
                        <a:pos x="0" y="62"/>
                      </a:cxn>
                    </a:cxnLst>
                    <a:rect l="0" t="0" r="r" b="b"/>
                    <a:pathLst>
                      <a:path w="179" h="62">
                        <a:moveTo>
                          <a:pt x="0" y="62"/>
                        </a:moveTo>
                        <a:lnTo>
                          <a:pt x="0" y="0"/>
                        </a:lnTo>
                        <a:lnTo>
                          <a:pt x="179" y="0"/>
                        </a:lnTo>
                        <a:lnTo>
                          <a:pt x="179" y="62"/>
                        </a:lnTo>
                        <a:lnTo>
                          <a:pt x="0" y="62"/>
                        </a:lnTo>
                        <a:lnTo>
                          <a:pt x="0" y="62"/>
                        </a:lnTo>
                      </a:path>
                    </a:pathLst>
                  </a:custGeom>
                  <a:noFill/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84" name="Rectangle 83"/>
          <p:cNvSpPr/>
          <p:nvPr/>
        </p:nvSpPr>
        <p:spPr>
          <a:xfrm>
            <a:off x="1600200" y="990600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 trace of our algorithm on the bird call data shown in Figure 5.</a:t>
            </a:r>
            <a:r>
              <a:rPr lang="en-US" sz="1600" i="1" dirty="0" smtClean="0"/>
              <a:t>bottom.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7</a:t>
            </a:r>
            <a:endParaRPr lang="en-US" dirty="0"/>
          </a:p>
        </p:txBody>
      </p:sp>
      <p:grpSp>
        <p:nvGrpSpPr>
          <p:cNvPr id="3" name="Group 162"/>
          <p:cNvGrpSpPr/>
          <p:nvPr/>
        </p:nvGrpSpPr>
        <p:grpSpPr>
          <a:xfrm>
            <a:off x="990600" y="2362074"/>
            <a:ext cx="7086600" cy="854830"/>
            <a:chOff x="1597766" y="1908969"/>
            <a:chExt cx="3074245" cy="321430"/>
          </a:xfrm>
        </p:grpSpPr>
        <p:sp>
          <p:nvSpPr>
            <p:cNvPr id="5" name="Line 295"/>
            <p:cNvSpPr>
              <a:spLocks noChangeShapeType="1"/>
            </p:cNvSpPr>
            <p:nvPr/>
          </p:nvSpPr>
          <p:spPr bwMode="auto">
            <a:xfrm flipV="1">
              <a:off x="4400624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379"/>
            <p:cNvGrpSpPr/>
            <p:nvPr/>
          </p:nvGrpSpPr>
          <p:grpSpPr>
            <a:xfrm>
              <a:off x="1604962" y="1908969"/>
              <a:ext cx="3067049" cy="232915"/>
              <a:chOff x="1604962" y="1911350"/>
              <a:chExt cx="3067049" cy="232915"/>
            </a:xfrm>
          </p:grpSpPr>
          <p:grpSp>
            <p:nvGrpSpPr>
              <p:cNvPr id="23" name="Group 376"/>
              <p:cNvGrpSpPr/>
              <p:nvPr/>
            </p:nvGrpSpPr>
            <p:grpSpPr>
              <a:xfrm>
                <a:off x="1604962" y="1911350"/>
                <a:ext cx="2762202" cy="232915"/>
                <a:chOff x="1604962" y="1911350"/>
                <a:chExt cx="2762202" cy="232915"/>
              </a:xfrm>
            </p:grpSpPr>
            <p:sp>
              <p:nvSpPr>
                <p:cNvPr id="25" name="Freeform 317"/>
                <p:cNvSpPr>
                  <a:spLocks/>
                </p:cNvSpPr>
                <p:nvPr/>
              </p:nvSpPr>
              <p:spPr bwMode="auto">
                <a:xfrm>
                  <a:off x="1604962" y="1920974"/>
                  <a:ext cx="308564" cy="211741"/>
                </a:xfrm>
                <a:custGeom>
                  <a:avLst/>
                  <a:gdLst/>
                  <a:ahLst/>
                  <a:cxnLst>
                    <a:cxn ang="0">
                      <a:pos x="6" y="480"/>
                    </a:cxn>
                    <a:cxn ang="0">
                      <a:pos x="24" y="480"/>
                    </a:cxn>
                    <a:cxn ang="0">
                      <a:pos x="36" y="594"/>
                    </a:cxn>
                    <a:cxn ang="0">
                      <a:pos x="48" y="312"/>
                    </a:cxn>
                    <a:cxn ang="0">
                      <a:pos x="60" y="246"/>
                    </a:cxn>
                    <a:cxn ang="0">
                      <a:pos x="66" y="150"/>
                    </a:cxn>
                    <a:cxn ang="0">
                      <a:pos x="78" y="366"/>
                    </a:cxn>
                    <a:cxn ang="0">
                      <a:pos x="90" y="282"/>
                    </a:cxn>
                    <a:cxn ang="0">
                      <a:pos x="102" y="72"/>
                    </a:cxn>
                    <a:cxn ang="0">
                      <a:pos x="114" y="108"/>
                    </a:cxn>
                    <a:cxn ang="0">
                      <a:pos x="126" y="114"/>
                    </a:cxn>
                    <a:cxn ang="0">
                      <a:pos x="138" y="360"/>
                    </a:cxn>
                    <a:cxn ang="0">
                      <a:pos x="150" y="144"/>
                    </a:cxn>
                    <a:cxn ang="0">
                      <a:pos x="156" y="132"/>
                    </a:cxn>
                    <a:cxn ang="0">
                      <a:pos x="168" y="180"/>
                    </a:cxn>
                    <a:cxn ang="0">
                      <a:pos x="180" y="336"/>
                    </a:cxn>
                    <a:cxn ang="0">
                      <a:pos x="192" y="420"/>
                    </a:cxn>
                    <a:cxn ang="0">
                      <a:pos x="204" y="336"/>
                    </a:cxn>
                    <a:cxn ang="0">
                      <a:pos x="216" y="0"/>
                    </a:cxn>
                    <a:cxn ang="0">
                      <a:pos x="228" y="60"/>
                    </a:cxn>
                    <a:cxn ang="0">
                      <a:pos x="240" y="60"/>
                    </a:cxn>
                    <a:cxn ang="0">
                      <a:pos x="252" y="180"/>
                    </a:cxn>
                    <a:cxn ang="0">
                      <a:pos x="270" y="324"/>
                    </a:cxn>
                    <a:cxn ang="0">
                      <a:pos x="282" y="414"/>
                    </a:cxn>
                    <a:cxn ang="0">
                      <a:pos x="288" y="354"/>
                    </a:cxn>
                    <a:cxn ang="0">
                      <a:pos x="300" y="252"/>
                    </a:cxn>
                    <a:cxn ang="0">
                      <a:pos x="312" y="156"/>
                    </a:cxn>
                    <a:cxn ang="0">
                      <a:pos x="324" y="420"/>
                    </a:cxn>
                    <a:cxn ang="0">
                      <a:pos x="336" y="534"/>
                    </a:cxn>
                    <a:cxn ang="0">
                      <a:pos x="348" y="156"/>
                    </a:cxn>
                    <a:cxn ang="0">
                      <a:pos x="360" y="6"/>
                    </a:cxn>
                    <a:cxn ang="0">
                      <a:pos x="372" y="24"/>
                    </a:cxn>
                    <a:cxn ang="0">
                      <a:pos x="384" y="174"/>
                    </a:cxn>
                    <a:cxn ang="0">
                      <a:pos x="396" y="306"/>
                    </a:cxn>
                    <a:cxn ang="0">
                      <a:pos x="414" y="156"/>
                    </a:cxn>
                    <a:cxn ang="0">
                      <a:pos x="420" y="366"/>
                    </a:cxn>
                    <a:cxn ang="0">
                      <a:pos x="432" y="534"/>
                    </a:cxn>
                    <a:cxn ang="0">
                      <a:pos x="444" y="300"/>
                    </a:cxn>
                    <a:cxn ang="0">
                      <a:pos x="456" y="618"/>
                    </a:cxn>
                    <a:cxn ang="0">
                      <a:pos x="468" y="102"/>
                    </a:cxn>
                    <a:cxn ang="0">
                      <a:pos x="480" y="72"/>
                    </a:cxn>
                    <a:cxn ang="0">
                      <a:pos x="492" y="90"/>
                    </a:cxn>
                  </a:cxnLst>
                  <a:rect l="0" t="0" r="r" b="b"/>
                  <a:pathLst>
                    <a:path w="498" h="660">
                      <a:moveTo>
                        <a:pt x="0" y="492"/>
                      </a:moveTo>
                      <a:lnTo>
                        <a:pt x="12" y="480"/>
                      </a:lnTo>
                      <a:lnTo>
                        <a:pt x="6" y="480"/>
                      </a:lnTo>
                      <a:lnTo>
                        <a:pt x="12" y="480"/>
                      </a:lnTo>
                      <a:lnTo>
                        <a:pt x="18" y="486"/>
                      </a:lnTo>
                      <a:lnTo>
                        <a:pt x="24" y="480"/>
                      </a:lnTo>
                      <a:lnTo>
                        <a:pt x="30" y="498"/>
                      </a:lnTo>
                      <a:lnTo>
                        <a:pt x="30" y="552"/>
                      </a:lnTo>
                      <a:lnTo>
                        <a:pt x="36" y="594"/>
                      </a:lnTo>
                      <a:lnTo>
                        <a:pt x="36" y="618"/>
                      </a:lnTo>
                      <a:lnTo>
                        <a:pt x="42" y="660"/>
                      </a:lnTo>
                      <a:lnTo>
                        <a:pt x="48" y="312"/>
                      </a:lnTo>
                      <a:lnTo>
                        <a:pt x="48" y="240"/>
                      </a:lnTo>
                      <a:lnTo>
                        <a:pt x="54" y="252"/>
                      </a:lnTo>
                      <a:lnTo>
                        <a:pt x="60" y="246"/>
                      </a:lnTo>
                      <a:lnTo>
                        <a:pt x="60" y="204"/>
                      </a:lnTo>
                      <a:lnTo>
                        <a:pt x="66" y="144"/>
                      </a:lnTo>
                      <a:lnTo>
                        <a:pt x="66" y="150"/>
                      </a:lnTo>
                      <a:lnTo>
                        <a:pt x="72" y="180"/>
                      </a:lnTo>
                      <a:lnTo>
                        <a:pt x="78" y="270"/>
                      </a:lnTo>
                      <a:lnTo>
                        <a:pt x="78" y="366"/>
                      </a:lnTo>
                      <a:lnTo>
                        <a:pt x="84" y="420"/>
                      </a:lnTo>
                      <a:lnTo>
                        <a:pt x="90" y="402"/>
                      </a:lnTo>
                      <a:lnTo>
                        <a:pt x="90" y="282"/>
                      </a:lnTo>
                      <a:lnTo>
                        <a:pt x="96" y="102"/>
                      </a:lnTo>
                      <a:lnTo>
                        <a:pt x="96" y="72"/>
                      </a:lnTo>
                      <a:lnTo>
                        <a:pt x="102" y="72"/>
                      </a:lnTo>
                      <a:lnTo>
                        <a:pt x="108" y="66"/>
                      </a:lnTo>
                      <a:lnTo>
                        <a:pt x="108" y="36"/>
                      </a:lnTo>
                      <a:lnTo>
                        <a:pt x="114" y="108"/>
                      </a:lnTo>
                      <a:lnTo>
                        <a:pt x="120" y="66"/>
                      </a:lnTo>
                      <a:lnTo>
                        <a:pt x="120" y="72"/>
                      </a:lnTo>
                      <a:lnTo>
                        <a:pt x="126" y="114"/>
                      </a:lnTo>
                      <a:lnTo>
                        <a:pt x="126" y="192"/>
                      </a:lnTo>
                      <a:lnTo>
                        <a:pt x="132" y="306"/>
                      </a:lnTo>
                      <a:lnTo>
                        <a:pt x="138" y="360"/>
                      </a:lnTo>
                      <a:lnTo>
                        <a:pt x="138" y="294"/>
                      </a:lnTo>
                      <a:lnTo>
                        <a:pt x="144" y="204"/>
                      </a:lnTo>
                      <a:lnTo>
                        <a:pt x="150" y="144"/>
                      </a:lnTo>
                      <a:lnTo>
                        <a:pt x="150" y="120"/>
                      </a:lnTo>
                      <a:lnTo>
                        <a:pt x="156" y="114"/>
                      </a:lnTo>
                      <a:lnTo>
                        <a:pt x="156" y="132"/>
                      </a:lnTo>
                      <a:lnTo>
                        <a:pt x="162" y="144"/>
                      </a:lnTo>
                      <a:lnTo>
                        <a:pt x="168" y="234"/>
                      </a:lnTo>
                      <a:lnTo>
                        <a:pt x="168" y="180"/>
                      </a:lnTo>
                      <a:lnTo>
                        <a:pt x="174" y="222"/>
                      </a:lnTo>
                      <a:lnTo>
                        <a:pt x="180" y="264"/>
                      </a:lnTo>
                      <a:lnTo>
                        <a:pt x="180" y="336"/>
                      </a:lnTo>
                      <a:lnTo>
                        <a:pt x="186" y="402"/>
                      </a:lnTo>
                      <a:lnTo>
                        <a:pt x="192" y="450"/>
                      </a:lnTo>
                      <a:lnTo>
                        <a:pt x="192" y="420"/>
                      </a:lnTo>
                      <a:lnTo>
                        <a:pt x="198" y="342"/>
                      </a:lnTo>
                      <a:lnTo>
                        <a:pt x="198" y="414"/>
                      </a:lnTo>
                      <a:lnTo>
                        <a:pt x="204" y="336"/>
                      </a:lnTo>
                      <a:lnTo>
                        <a:pt x="210" y="264"/>
                      </a:lnTo>
                      <a:lnTo>
                        <a:pt x="210" y="108"/>
                      </a:lnTo>
                      <a:lnTo>
                        <a:pt x="216" y="0"/>
                      </a:lnTo>
                      <a:lnTo>
                        <a:pt x="222" y="12"/>
                      </a:lnTo>
                      <a:lnTo>
                        <a:pt x="222" y="48"/>
                      </a:lnTo>
                      <a:lnTo>
                        <a:pt x="228" y="60"/>
                      </a:lnTo>
                      <a:lnTo>
                        <a:pt x="228" y="78"/>
                      </a:lnTo>
                      <a:lnTo>
                        <a:pt x="234" y="84"/>
                      </a:lnTo>
                      <a:lnTo>
                        <a:pt x="240" y="60"/>
                      </a:lnTo>
                      <a:lnTo>
                        <a:pt x="246" y="96"/>
                      </a:lnTo>
                      <a:lnTo>
                        <a:pt x="252" y="132"/>
                      </a:lnTo>
                      <a:lnTo>
                        <a:pt x="252" y="180"/>
                      </a:lnTo>
                      <a:lnTo>
                        <a:pt x="258" y="204"/>
                      </a:lnTo>
                      <a:lnTo>
                        <a:pt x="264" y="282"/>
                      </a:lnTo>
                      <a:lnTo>
                        <a:pt x="270" y="324"/>
                      </a:lnTo>
                      <a:lnTo>
                        <a:pt x="270" y="354"/>
                      </a:lnTo>
                      <a:lnTo>
                        <a:pt x="276" y="366"/>
                      </a:lnTo>
                      <a:lnTo>
                        <a:pt x="282" y="414"/>
                      </a:lnTo>
                      <a:lnTo>
                        <a:pt x="282" y="342"/>
                      </a:lnTo>
                      <a:lnTo>
                        <a:pt x="288" y="360"/>
                      </a:lnTo>
                      <a:lnTo>
                        <a:pt x="288" y="354"/>
                      </a:lnTo>
                      <a:lnTo>
                        <a:pt x="294" y="222"/>
                      </a:lnTo>
                      <a:lnTo>
                        <a:pt x="300" y="174"/>
                      </a:lnTo>
                      <a:lnTo>
                        <a:pt x="300" y="252"/>
                      </a:lnTo>
                      <a:lnTo>
                        <a:pt x="306" y="246"/>
                      </a:lnTo>
                      <a:lnTo>
                        <a:pt x="312" y="198"/>
                      </a:lnTo>
                      <a:lnTo>
                        <a:pt x="312" y="156"/>
                      </a:lnTo>
                      <a:lnTo>
                        <a:pt x="318" y="168"/>
                      </a:lnTo>
                      <a:lnTo>
                        <a:pt x="318" y="258"/>
                      </a:lnTo>
                      <a:lnTo>
                        <a:pt x="324" y="420"/>
                      </a:lnTo>
                      <a:lnTo>
                        <a:pt x="330" y="552"/>
                      </a:lnTo>
                      <a:lnTo>
                        <a:pt x="330" y="612"/>
                      </a:lnTo>
                      <a:lnTo>
                        <a:pt x="336" y="534"/>
                      </a:lnTo>
                      <a:lnTo>
                        <a:pt x="342" y="336"/>
                      </a:lnTo>
                      <a:lnTo>
                        <a:pt x="342" y="210"/>
                      </a:lnTo>
                      <a:lnTo>
                        <a:pt x="348" y="156"/>
                      </a:lnTo>
                      <a:lnTo>
                        <a:pt x="354" y="66"/>
                      </a:lnTo>
                      <a:lnTo>
                        <a:pt x="354" y="0"/>
                      </a:lnTo>
                      <a:lnTo>
                        <a:pt x="360" y="6"/>
                      </a:lnTo>
                      <a:lnTo>
                        <a:pt x="366" y="18"/>
                      </a:lnTo>
                      <a:lnTo>
                        <a:pt x="372" y="12"/>
                      </a:lnTo>
                      <a:lnTo>
                        <a:pt x="372" y="24"/>
                      </a:lnTo>
                      <a:lnTo>
                        <a:pt x="378" y="144"/>
                      </a:lnTo>
                      <a:lnTo>
                        <a:pt x="384" y="198"/>
                      </a:lnTo>
                      <a:lnTo>
                        <a:pt x="384" y="174"/>
                      </a:lnTo>
                      <a:lnTo>
                        <a:pt x="390" y="222"/>
                      </a:lnTo>
                      <a:lnTo>
                        <a:pt x="390" y="282"/>
                      </a:lnTo>
                      <a:lnTo>
                        <a:pt x="396" y="306"/>
                      </a:lnTo>
                      <a:lnTo>
                        <a:pt x="402" y="330"/>
                      </a:lnTo>
                      <a:lnTo>
                        <a:pt x="408" y="252"/>
                      </a:lnTo>
                      <a:lnTo>
                        <a:pt x="414" y="156"/>
                      </a:lnTo>
                      <a:lnTo>
                        <a:pt x="414" y="138"/>
                      </a:lnTo>
                      <a:lnTo>
                        <a:pt x="420" y="246"/>
                      </a:lnTo>
                      <a:lnTo>
                        <a:pt x="420" y="366"/>
                      </a:lnTo>
                      <a:lnTo>
                        <a:pt x="426" y="402"/>
                      </a:lnTo>
                      <a:lnTo>
                        <a:pt x="432" y="546"/>
                      </a:lnTo>
                      <a:lnTo>
                        <a:pt x="432" y="534"/>
                      </a:lnTo>
                      <a:lnTo>
                        <a:pt x="438" y="486"/>
                      </a:lnTo>
                      <a:lnTo>
                        <a:pt x="444" y="324"/>
                      </a:lnTo>
                      <a:lnTo>
                        <a:pt x="444" y="300"/>
                      </a:lnTo>
                      <a:lnTo>
                        <a:pt x="450" y="474"/>
                      </a:lnTo>
                      <a:lnTo>
                        <a:pt x="450" y="594"/>
                      </a:lnTo>
                      <a:lnTo>
                        <a:pt x="456" y="618"/>
                      </a:lnTo>
                      <a:lnTo>
                        <a:pt x="462" y="486"/>
                      </a:lnTo>
                      <a:lnTo>
                        <a:pt x="462" y="144"/>
                      </a:lnTo>
                      <a:lnTo>
                        <a:pt x="468" y="102"/>
                      </a:lnTo>
                      <a:lnTo>
                        <a:pt x="474" y="108"/>
                      </a:lnTo>
                      <a:lnTo>
                        <a:pt x="474" y="90"/>
                      </a:lnTo>
                      <a:lnTo>
                        <a:pt x="480" y="72"/>
                      </a:lnTo>
                      <a:lnTo>
                        <a:pt x="480" y="66"/>
                      </a:lnTo>
                      <a:lnTo>
                        <a:pt x="486" y="84"/>
                      </a:lnTo>
                      <a:lnTo>
                        <a:pt x="492" y="90"/>
                      </a:lnTo>
                      <a:lnTo>
                        <a:pt x="492" y="132"/>
                      </a:lnTo>
                      <a:lnTo>
                        <a:pt x="498" y="168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318"/>
                <p:cNvSpPr>
                  <a:spLocks/>
                </p:cNvSpPr>
                <p:nvPr/>
              </p:nvSpPr>
              <p:spPr bwMode="auto">
                <a:xfrm>
                  <a:off x="1913526" y="1915199"/>
                  <a:ext cx="308564" cy="221365"/>
                </a:xfrm>
                <a:custGeom>
                  <a:avLst/>
                  <a:gdLst/>
                  <a:ahLst/>
                  <a:cxnLst>
                    <a:cxn ang="0">
                      <a:pos x="12" y="210"/>
                    </a:cxn>
                    <a:cxn ang="0">
                      <a:pos x="24" y="246"/>
                    </a:cxn>
                    <a:cxn ang="0">
                      <a:pos x="36" y="282"/>
                    </a:cxn>
                    <a:cxn ang="0">
                      <a:pos x="48" y="528"/>
                    </a:cxn>
                    <a:cxn ang="0">
                      <a:pos x="54" y="498"/>
                    </a:cxn>
                    <a:cxn ang="0">
                      <a:pos x="66" y="618"/>
                    </a:cxn>
                    <a:cxn ang="0">
                      <a:pos x="78" y="570"/>
                    </a:cxn>
                    <a:cxn ang="0">
                      <a:pos x="90" y="534"/>
                    </a:cxn>
                    <a:cxn ang="0">
                      <a:pos x="102" y="498"/>
                    </a:cxn>
                    <a:cxn ang="0">
                      <a:pos x="114" y="498"/>
                    </a:cxn>
                    <a:cxn ang="0">
                      <a:pos x="126" y="450"/>
                    </a:cxn>
                    <a:cxn ang="0">
                      <a:pos x="138" y="138"/>
                    </a:cxn>
                    <a:cxn ang="0">
                      <a:pos x="156" y="294"/>
                    </a:cxn>
                    <a:cxn ang="0">
                      <a:pos x="168" y="396"/>
                    </a:cxn>
                    <a:cxn ang="0">
                      <a:pos x="180" y="210"/>
                    </a:cxn>
                    <a:cxn ang="0">
                      <a:pos x="186" y="588"/>
                    </a:cxn>
                    <a:cxn ang="0">
                      <a:pos x="198" y="0"/>
                    </a:cxn>
                    <a:cxn ang="0">
                      <a:pos x="210" y="6"/>
                    </a:cxn>
                    <a:cxn ang="0">
                      <a:pos x="228" y="72"/>
                    </a:cxn>
                    <a:cxn ang="0">
                      <a:pos x="240" y="132"/>
                    </a:cxn>
                    <a:cxn ang="0">
                      <a:pos x="246" y="156"/>
                    </a:cxn>
                    <a:cxn ang="0">
                      <a:pos x="258" y="228"/>
                    </a:cxn>
                    <a:cxn ang="0">
                      <a:pos x="270" y="294"/>
                    </a:cxn>
                    <a:cxn ang="0">
                      <a:pos x="282" y="444"/>
                    </a:cxn>
                    <a:cxn ang="0">
                      <a:pos x="294" y="534"/>
                    </a:cxn>
                    <a:cxn ang="0">
                      <a:pos x="306" y="528"/>
                    </a:cxn>
                    <a:cxn ang="0">
                      <a:pos x="318" y="48"/>
                    </a:cxn>
                    <a:cxn ang="0">
                      <a:pos x="330" y="96"/>
                    </a:cxn>
                    <a:cxn ang="0">
                      <a:pos x="342" y="90"/>
                    </a:cxn>
                    <a:cxn ang="0">
                      <a:pos x="348" y="150"/>
                    </a:cxn>
                    <a:cxn ang="0">
                      <a:pos x="360" y="174"/>
                    </a:cxn>
                    <a:cxn ang="0">
                      <a:pos x="372" y="240"/>
                    </a:cxn>
                    <a:cxn ang="0">
                      <a:pos x="384" y="330"/>
                    </a:cxn>
                    <a:cxn ang="0">
                      <a:pos x="396" y="438"/>
                    </a:cxn>
                    <a:cxn ang="0">
                      <a:pos x="408" y="576"/>
                    </a:cxn>
                    <a:cxn ang="0">
                      <a:pos x="426" y="690"/>
                    </a:cxn>
                    <a:cxn ang="0">
                      <a:pos x="432" y="348"/>
                    </a:cxn>
                    <a:cxn ang="0">
                      <a:pos x="444" y="90"/>
                    </a:cxn>
                    <a:cxn ang="0">
                      <a:pos x="456" y="144"/>
                    </a:cxn>
                    <a:cxn ang="0">
                      <a:pos x="468" y="210"/>
                    </a:cxn>
                    <a:cxn ang="0">
                      <a:pos x="480" y="324"/>
                    </a:cxn>
                    <a:cxn ang="0">
                      <a:pos x="492" y="318"/>
                    </a:cxn>
                  </a:cxnLst>
                  <a:rect l="0" t="0" r="r" b="b"/>
                  <a:pathLst>
                    <a:path w="498" h="690">
                      <a:moveTo>
                        <a:pt x="0" y="186"/>
                      </a:moveTo>
                      <a:lnTo>
                        <a:pt x="6" y="192"/>
                      </a:lnTo>
                      <a:lnTo>
                        <a:pt x="12" y="210"/>
                      </a:lnTo>
                      <a:lnTo>
                        <a:pt x="18" y="222"/>
                      </a:lnTo>
                      <a:lnTo>
                        <a:pt x="18" y="234"/>
                      </a:lnTo>
                      <a:lnTo>
                        <a:pt x="24" y="246"/>
                      </a:lnTo>
                      <a:lnTo>
                        <a:pt x="24" y="252"/>
                      </a:lnTo>
                      <a:lnTo>
                        <a:pt x="30" y="264"/>
                      </a:lnTo>
                      <a:lnTo>
                        <a:pt x="36" y="282"/>
                      </a:lnTo>
                      <a:lnTo>
                        <a:pt x="36" y="330"/>
                      </a:lnTo>
                      <a:lnTo>
                        <a:pt x="42" y="420"/>
                      </a:lnTo>
                      <a:lnTo>
                        <a:pt x="48" y="528"/>
                      </a:lnTo>
                      <a:lnTo>
                        <a:pt x="48" y="552"/>
                      </a:lnTo>
                      <a:lnTo>
                        <a:pt x="54" y="534"/>
                      </a:lnTo>
                      <a:lnTo>
                        <a:pt x="54" y="498"/>
                      </a:lnTo>
                      <a:lnTo>
                        <a:pt x="60" y="468"/>
                      </a:lnTo>
                      <a:lnTo>
                        <a:pt x="66" y="534"/>
                      </a:lnTo>
                      <a:lnTo>
                        <a:pt x="66" y="618"/>
                      </a:lnTo>
                      <a:lnTo>
                        <a:pt x="72" y="624"/>
                      </a:lnTo>
                      <a:lnTo>
                        <a:pt x="78" y="606"/>
                      </a:lnTo>
                      <a:lnTo>
                        <a:pt x="78" y="570"/>
                      </a:lnTo>
                      <a:lnTo>
                        <a:pt x="84" y="540"/>
                      </a:lnTo>
                      <a:lnTo>
                        <a:pt x="84" y="552"/>
                      </a:lnTo>
                      <a:lnTo>
                        <a:pt x="90" y="534"/>
                      </a:lnTo>
                      <a:lnTo>
                        <a:pt x="96" y="522"/>
                      </a:lnTo>
                      <a:lnTo>
                        <a:pt x="96" y="498"/>
                      </a:lnTo>
                      <a:lnTo>
                        <a:pt x="102" y="498"/>
                      </a:lnTo>
                      <a:lnTo>
                        <a:pt x="108" y="480"/>
                      </a:lnTo>
                      <a:lnTo>
                        <a:pt x="108" y="492"/>
                      </a:lnTo>
                      <a:lnTo>
                        <a:pt x="114" y="498"/>
                      </a:lnTo>
                      <a:lnTo>
                        <a:pt x="120" y="522"/>
                      </a:lnTo>
                      <a:lnTo>
                        <a:pt x="126" y="480"/>
                      </a:lnTo>
                      <a:lnTo>
                        <a:pt x="126" y="450"/>
                      </a:lnTo>
                      <a:lnTo>
                        <a:pt x="132" y="552"/>
                      </a:lnTo>
                      <a:lnTo>
                        <a:pt x="138" y="372"/>
                      </a:lnTo>
                      <a:lnTo>
                        <a:pt x="138" y="138"/>
                      </a:lnTo>
                      <a:lnTo>
                        <a:pt x="144" y="42"/>
                      </a:lnTo>
                      <a:lnTo>
                        <a:pt x="150" y="126"/>
                      </a:lnTo>
                      <a:lnTo>
                        <a:pt x="156" y="294"/>
                      </a:lnTo>
                      <a:lnTo>
                        <a:pt x="156" y="312"/>
                      </a:lnTo>
                      <a:lnTo>
                        <a:pt x="162" y="294"/>
                      </a:lnTo>
                      <a:lnTo>
                        <a:pt x="168" y="396"/>
                      </a:lnTo>
                      <a:lnTo>
                        <a:pt x="168" y="234"/>
                      </a:lnTo>
                      <a:lnTo>
                        <a:pt x="174" y="156"/>
                      </a:lnTo>
                      <a:lnTo>
                        <a:pt x="180" y="210"/>
                      </a:lnTo>
                      <a:lnTo>
                        <a:pt x="180" y="390"/>
                      </a:lnTo>
                      <a:lnTo>
                        <a:pt x="186" y="492"/>
                      </a:lnTo>
                      <a:lnTo>
                        <a:pt x="186" y="588"/>
                      </a:lnTo>
                      <a:lnTo>
                        <a:pt x="192" y="462"/>
                      </a:lnTo>
                      <a:lnTo>
                        <a:pt x="198" y="66"/>
                      </a:lnTo>
                      <a:lnTo>
                        <a:pt x="198" y="0"/>
                      </a:lnTo>
                      <a:lnTo>
                        <a:pt x="204" y="18"/>
                      </a:lnTo>
                      <a:lnTo>
                        <a:pt x="210" y="18"/>
                      </a:lnTo>
                      <a:lnTo>
                        <a:pt x="210" y="6"/>
                      </a:lnTo>
                      <a:lnTo>
                        <a:pt x="216" y="24"/>
                      </a:lnTo>
                      <a:lnTo>
                        <a:pt x="222" y="42"/>
                      </a:lnTo>
                      <a:lnTo>
                        <a:pt x="228" y="72"/>
                      </a:lnTo>
                      <a:lnTo>
                        <a:pt x="228" y="108"/>
                      </a:lnTo>
                      <a:lnTo>
                        <a:pt x="234" y="132"/>
                      </a:lnTo>
                      <a:lnTo>
                        <a:pt x="240" y="132"/>
                      </a:lnTo>
                      <a:lnTo>
                        <a:pt x="240" y="150"/>
                      </a:lnTo>
                      <a:lnTo>
                        <a:pt x="246" y="138"/>
                      </a:lnTo>
                      <a:lnTo>
                        <a:pt x="246" y="156"/>
                      </a:lnTo>
                      <a:lnTo>
                        <a:pt x="252" y="168"/>
                      </a:lnTo>
                      <a:lnTo>
                        <a:pt x="258" y="198"/>
                      </a:lnTo>
                      <a:lnTo>
                        <a:pt x="258" y="228"/>
                      </a:lnTo>
                      <a:lnTo>
                        <a:pt x="264" y="246"/>
                      </a:lnTo>
                      <a:lnTo>
                        <a:pt x="270" y="282"/>
                      </a:lnTo>
                      <a:lnTo>
                        <a:pt x="270" y="294"/>
                      </a:lnTo>
                      <a:lnTo>
                        <a:pt x="276" y="318"/>
                      </a:lnTo>
                      <a:lnTo>
                        <a:pt x="276" y="402"/>
                      </a:lnTo>
                      <a:lnTo>
                        <a:pt x="282" y="444"/>
                      </a:lnTo>
                      <a:lnTo>
                        <a:pt x="288" y="486"/>
                      </a:lnTo>
                      <a:lnTo>
                        <a:pt x="288" y="498"/>
                      </a:lnTo>
                      <a:lnTo>
                        <a:pt x="294" y="534"/>
                      </a:lnTo>
                      <a:lnTo>
                        <a:pt x="300" y="654"/>
                      </a:lnTo>
                      <a:lnTo>
                        <a:pt x="300" y="678"/>
                      </a:lnTo>
                      <a:lnTo>
                        <a:pt x="306" y="528"/>
                      </a:lnTo>
                      <a:lnTo>
                        <a:pt x="306" y="132"/>
                      </a:lnTo>
                      <a:lnTo>
                        <a:pt x="312" y="42"/>
                      </a:lnTo>
                      <a:lnTo>
                        <a:pt x="318" y="48"/>
                      </a:lnTo>
                      <a:lnTo>
                        <a:pt x="318" y="54"/>
                      </a:lnTo>
                      <a:lnTo>
                        <a:pt x="324" y="72"/>
                      </a:lnTo>
                      <a:lnTo>
                        <a:pt x="330" y="96"/>
                      </a:lnTo>
                      <a:lnTo>
                        <a:pt x="330" y="108"/>
                      </a:lnTo>
                      <a:lnTo>
                        <a:pt x="336" y="96"/>
                      </a:lnTo>
                      <a:lnTo>
                        <a:pt x="342" y="90"/>
                      </a:lnTo>
                      <a:lnTo>
                        <a:pt x="342" y="102"/>
                      </a:lnTo>
                      <a:lnTo>
                        <a:pt x="348" y="126"/>
                      </a:lnTo>
                      <a:lnTo>
                        <a:pt x="348" y="150"/>
                      </a:lnTo>
                      <a:lnTo>
                        <a:pt x="354" y="162"/>
                      </a:lnTo>
                      <a:lnTo>
                        <a:pt x="360" y="168"/>
                      </a:lnTo>
                      <a:lnTo>
                        <a:pt x="360" y="174"/>
                      </a:lnTo>
                      <a:lnTo>
                        <a:pt x="366" y="210"/>
                      </a:lnTo>
                      <a:lnTo>
                        <a:pt x="372" y="216"/>
                      </a:lnTo>
                      <a:lnTo>
                        <a:pt x="372" y="240"/>
                      </a:lnTo>
                      <a:lnTo>
                        <a:pt x="378" y="276"/>
                      </a:lnTo>
                      <a:lnTo>
                        <a:pt x="378" y="306"/>
                      </a:lnTo>
                      <a:lnTo>
                        <a:pt x="384" y="330"/>
                      </a:lnTo>
                      <a:lnTo>
                        <a:pt x="390" y="366"/>
                      </a:lnTo>
                      <a:lnTo>
                        <a:pt x="390" y="432"/>
                      </a:lnTo>
                      <a:lnTo>
                        <a:pt x="396" y="438"/>
                      </a:lnTo>
                      <a:lnTo>
                        <a:pt x="402" y="576"/>
                      </a:lnTo>
                      <a:lnTo>
                        <a:pt x="402" y="594"/>
                      </a:lnTo>
                      <a:lnTo>
                        <a:pt x="408" y="576"/>
                      </a:lnTo>
                      <a:lnTo>
                        <a:pt x="408" y="534"/>
                      </a:lnTo>
                      <a:lnTo>
                        <a:pt x="414" y="576"/>
                      </a:lnTo>
                      <a:lnTo>
                        <a:pt x="426" y="690"/>
                      </a:lnTo>
                      <a:lnTo>
                        <a:pt x="420" y="690"/>
                      </a:lnTo>
                      <a:lnTo>
                        <a:pt x="426" y="690"/>
                      </a:lnTo>
                      <a:lnTo>
                        <a:pt x="432" y="348"/>
                      </a:lnTo>
                      <a:lnTo>
                        <a:pt x="432" y="96"/>
                      </a:lnTo>
                      <a:lnTo>
                        <a:pt x="438" y="108"/>
                      </a:lnTo>
                      <a:lnTo>
                        <a:pt x="444" y="90"/>
                      </a:lnTo>
                      <a:lnTo>
                        <a:pt x="450" y="78"/>
                      </a:lnTo>
                      <a:lnTo>
                        <a:pt x="450" y="102"/>
                      </a:lnTo>
                      <a:lnTo>
                        <a:pt x="456" y="144"/>
                      </a:lnTo>
                      <a:lnTo>
                        <a:pt x="462" y="156"/>
                      </a:lnTo>
                      <a:lnTo>
                        <a:pt x="462" y="174"/>
                      </a:lnTo>
                      <a:lnTo>
                        <a:pt x="468" y="210"/>
                      </a:lnTo>
                      <a:lnTo>
                        <a:pt x="468" y="246"/>
                      </a:lnTo>
                      <a:lnTo>
                        <a:pt x="474" y="288"/>
                      </a:lnTo>
                      <a:lnTo>
                        <a:pt x="480" y="324"/>
                      </a:lnTo>
                      <a:lnTo>
                        <a:pt x="480" y="342"/>
                      </a:lnTo>
                      <a:lnTo>
                        <a:pt x="486" y="324"/>
                      </a:lnTo>
                      <a:lnTo>
                        <a:pt x="492" y="318"/>
                      </a:lnTo>
                      <a:lnTo>
                        <a:pt x="492" y="312"/>
                      </a:lnTo>
                      <a:lnTo>
                        <a:pt x="498" y="33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319"/>
                <p:cNvSpPr>
                  <a:spLocks/>
                </p:cNvSpPr>
                <p:nvPr/>
              </p:nvSpPr>
              <p:spPr bwMode="auto">
                <a:xfrm>
                  <a:off x="2222089" y="1913275"/>
                  <a:ext cx="308564" cy="223291"/>
                </a:xfrm>
                <a:custGeom>
                  <a:avLst/>
                  <a:gdLst/>
                  <a:ahLst/>
                  <a:cxnLst>
                    <a:cxn ang="0">
                      <a:pos x="6" y="498"/>
                    </a:cxn>
                    <a:cxn ang="0">
                      <a:pos x="18" y="540"/>
                    </a:cxn>
                    <a:cxn ang="0">
                      <a:pos x="30" y="558"/>
                    </a:cxn>
                    <a:cxn ang="0">
                      <a:pos x="42" y="594"/>
                    </a:cxn>
                    <a:cxn ang="0">
                      <a:pos x="54" y="642"/>
                    </a:cxn>
                    <a:cxn ang="0">
                      <a:pos x="66" y="408"/>
                    </a:cxn>
                    <a:cxn ang="0">
                      <a:pos x="72" y="240"/>
                    </a:cxn>
                    <a:cxn ang="0">
                      <a:pos x="84" y="258"/>
                    </a:cxn>
                    <a:cxn ang="0">
                      <a:pos x="96" y="300"/>
                    </a:cxn>
                    <a:cxn ang="0">
                      <a:pos x="114" y="492"/>
                    </a:cxn>
                    <a:cxn ang="0">
                      <a:pos x="126" y="0"/>
                    </a:cxn>
                    <a:cxn ang="0">
                      <a:pos x="132" y="42"/>
                    </a:cxn>
                    <a:cxn ang="0">
                      <a:pos x="144" y="258"/>
                    </a:cxn>
                    <a:cxn ang="0">
                      <a:pos x="156" y="150"/>
                    </a:cxn>
                    <a:cxn ang="0">
                      <a:pos x="168" y="294"/>
                    </a:cxn>
                    <a:cxn ang="0">
                      <a:pos x="180" y="240"/>
                    </a:cxn>
                    <a:cxn ang="0">
                      <a:pos x="192" y="594"/>
                    </a:cxn>
                    <a:cxn ang="0">
                      <a:pos x="204" y="222"/>
                    </a:cxn>
                    <a:cxn ang="0">
                      <a:pos x="216" y="510"/>
                    </a:cxn>
                    <a:cxn ang="0">
                      <a:pos x="228" y="330"/>
                    </a:cxn>
                    <a:cxn ang="0">
                      <a:pos x="234" y="114"/>
                    </a:cxn>
                    <a:cxn ang="0">
                      <a:pos x="246" y="90"/>
                    </a:cxn>
                    <a:cxn ang="0">
                      <a:pos x="264" y="168"/>
                    </a:cxn>
                    <a:cxn ang="0">
                      <a:pos x="276" y="204"/>
                    </a:cxn>
                    <a:cxn ang="0">
                      <a:pos x="288" y="258"/>
                    </a:cxn>
                    <a:cxn ang="0">
                      <a:pos x="300" y="306"/>
                    </a:cxn>
                    <a:cxn ang="0">
                      <a:pos x="312" y="558"/>
                    </a:cxn>
                    <a:cxn ang="0">
                      <a:pos x="330" y="528"/>
                    </a:cxn>
                    <a:cxn ang="0">
                      <a:pos x="336" y="432"/>
                    </a:cxn>
                    <a:cxn ang="0">
                      <a:pos x="348" y="474"/>
                    </a:cxn>
                    <a:cxn ang="0">
                      <a:pos x="366" y="672"/>
                    </a:cxn>
                    <a:cxn ang="0">
                      <a:pos x="378" y="444"/>
                    </a:cxn>
                    <a:cxn ang="0">
                      <a:pos x="390" y="282"/>
                    </a:cxn>
                    <a:cxn ang="0">
                      <a:pos x="402" y="396"/>
                    </a:cxn>
                    <a:cxn ang="0">
                      <a:pos x="414" y="276"/>
                    </a:cxn>
                    <a:cxn ang="0">
                      <a:pos x="426" y="336"/>
                    </a:cxn>
                    <a:cxn ang="0">
                      <a:pos x="438" y="390"/>
                    </a:cxn>
                    <a:cxn ang="0">
                      <a:pos x="450" y="354"/>
                    </a:cxn>
                    <a:cxn ang="0">
                      <a:pos x="456" y="84"/>
                    </a:cxn>
                    <a:cxn ang="0">
                      <a:pos x="468" y="90"/>
                    </a:cxn>
                    <a:cxn ang="0">
                      <a:pos x="480" y="66"/>
                    </a:cxn>
                    <a:cxn ang="0">
                      <a:pos x="492" y="144"/>
                    </a:cxn>
                  </a:cxnLst>
                  <a:rect l="0" t="0" r="r" b="b"/>
                  <a:pathLst>
                    <a:path w="498" h="696">
                      <a:moveTo>
                        <a:pt x="0" y="342"/>
                      </a:moveTo>
                      <a:lnTo>
                        <a:pt x="6" y="396"/>
                      </a:lnTo>
                      <a:lnTo>
                        <a:pt x="6" y="498"/>
                      </a:lnTo>
                      <a:lnTo>
                        <a:pt x="12" y="516"/>
                      </a:lnTo>
                      <a:lnTo>
                        <a:pt x="12" y="552"/>
                      </a:lnTo>
                      <a:lnTo>
                        <a:pt x="18" y="540"/>
                      </a:lnTo>
                      <a:lnTo>
                        <a:pt x="24" y="516"/>
                      </a:lnTo>
                      <a:lnTo>
                        <a:pt x="24" y="522"/>
                      </a:lnTo>
                      <a:lnTo>
                        <a:pt x="30" y="558"/>
                      </a:lnTo>
                      <a:lnTo>
                        <a:pt x="36" y="588"/>
                      </a:lnTo>
                      <a:lnTo>
                        <a:pt x="36" y="600"/>
                      </a:lnTo>
                      <a:lnTo>
                        <a:pt x="42" y="594"/>
                      </a:lnTo>
                      <a:lnTo>
                        <a:pt x="42" y="660"/>
                      </a:lnTo>
                      <a:lnTo>
                        <a:pt x="48" y="612"/>
                      </a:lnTo>
                      <a:lnTo>
                        <a:pt x="54" y="642"/>
                      </a:lnTo>
                      <a:lnTo>
                        <a:pt x="54" y="660"/>
                      </a:lnTo>
                      <a:lnTo>
                        <a:pt x="60" y="384"/>
                      </a:lnTo>
                      <a:lnTo>
                        <a:pt x="66" y="408"/>
                      </a:lnTo>
                      <a:lnTo>
                        <a:pt x="66" y="240"/>
                      </a:lnTo>
                      <a:lnTo>
                        <a:pt x="72" y="204"/>
                      </a:lnTo>
                      <a:lnTo>
                        <a:pt x="72" y="240"/>
                      </a:lnTo>
                      <a:lnTo>
                        <a:pt x="78" y="318"/>
                      </a:lnTo>
                      <a:lnTo>
                        <a:pt x="84" y="354"/>
                      </a:lnTo>
                      <a:lnTo>
                        <a:pt x="84" y="258"/>
                      </a:lnTo>
                      <a:lnTo>
                        <a:pt x="90" y="168"/>
                      </a:lnTo>
                      <a:lnTo>
                        <a:pt x="96" y="180"/>
                      </a:lnTo>
                      <a:lnTo>
                        <a:pt x="96" y="300"/>
                      </a:lnTo>
                      <a:lnTo>
                        <a:pt x="102" y="390"/>
                      </a:lnTo>
                      <a:lnTo>
                        <a:pt x="108" y="456"/>
                      </a:lnTo>
                      <a:lnTo>
                        <a:pt x="114" y="492"/>
                      </a:lnTo>
                      <a:lnTo>
                        <a:pt x="114" y="222"/>
                      </a:lnTo>
                      <a:lnTo>
                        <a:pt x="120" y="6"/>
                      </a:lnTo>
                      <a:lnTo>
                        <a:pt x="126" y="0"/>
                      </a:lnTo>
                      <a:lnTo>
                        <a:pt x="126" y="24"/>
                      </a:lnTo>
                      <a:lnTo>
                        <a:pt x="132" y="54"/>
                      </a:lnTo>
                      <a:lnTo>
                        <a:pt x="132" y="42"/>
                      </a:lnTo>
                      <a:lnTo>
                        <a:pt x="138" y="12"/>
                      </a:lnTo>
                      <a:lnTo>
                        <a:pt x="144" y="48"/>
                      </a:lnTo>
                      <a:lnTo>
                        <a:pt x="144" y="258"/>
                      </a:lnTo>
                      <a:lnTo>
                        <a:pt x="150" y="180"/>
                      </a:lnTo>
                      <a:lnTo>
                        <a:pt x="156" y="96"/>
                      </a:lnTo>
                      <a:lnTo>
                        <a:pt x="156" y="150"/>
                      </a:lnTo>
                      <a:lnTo>
                        <a:pt x="162" y="234"/>
                      </a:lnTo>
                      <a:lnTo>
                        <a:pt x="168" y="276"/>
                      </a:lnTo>
                      <a:lnTo>
                        <a:pt x="168" y="294"/>
                      </a:lnTo>
                      <a:lnTo>
                        <a:pt x="174" y="240"/>
                      </a:lnTo>
                      <a:lnTo>
                        <a:pt x="174" y="174"/>
                      </a:lnTo>
                      <a:lnTo>
                        <a:pt x="180" y="240"/>
                      </a:lnTo>
                      <a:lnTo>
                        <a:pt x="186" y="342"/>
                      </a:lnTo>
                      <a:lnTo>
                        <a:pt x="186" y="480"/>
                      </a:lnTo>
                      <a:lnTo>
                        <a:pt x="192" y="594"/>
                      </a:lnTo>
                      <a:lnTo>
                        <a:pt x="198" y="570"/>
                      </a:lnTo>
                      <a:lnTo>
                        <a:pt x="198" y="348"/>
                      </a:lnTo>
                      <a:lnTo>
                        <a:pt x="204" y="222"/>
                      </a:lnTo>
                      <a:lnTo>
                        <a:pt x="204" y="228"/>
                      </a:lnTo>
                      <a:lnTo>
                        <a:pt x="210" y="390"/>
                      </a:lnTo>
                      <a:lnTo>
                        <a:pt x="216" y="510"/>
                      </a:lnTo>
                      <a:lnTo>
                        <a:pt x="216" y="546"/>
                      </a:lnTo>
                      <a:lnTo>
                        <a:pt x="222" y="636"/>
                      </a:lnTo>
                      <a:lnTo>
                        <a:pt x="228" y="330"/>
                      </a:lnTo>
                      <a:lnTo>
                        <a:pt x="228" y="90"/>
                      </a:lnTo>
                      <a:lnTo>
                        <a:pt x="234" y="102"/>
                      </a:lnTo>
                      <a:lnTo>
                        <a:pt x="234" y="114"/>
                      </a:lnTo>
                      <a:lnTo>
                        <a:pt x="240" y="108"/>
                      </a:lnTo>
                      <a:lnTo>
                        <a:pt x="246" y="114"/>
                      </a:lnTo>
                      <a:lnTo>
                        <a:pt x="246" y="90"/>
                      </a:lnTo>
                      <a:lnTo>
                        <a:pt x="252" y="108"/>
                      </a:lnTo>
                      <a:lnTo>
                        <a:pt x="264" y="138"/>
                      </a:lnTo>
                      <a:lnTo>
                        <a:pt x="264" y="168"/>
                      </a:lnTo>
                      <a:lnTo>
                        <a:pt x="270" y="180"/>
                      </a:lnTo>
                      <a:lnTo>
                        <a:pt x="276" y="198"/>
                      </a:lnTo>
                      <a:lnTo>
                        <a:pt x="276" y="204"/>
                      </a:lnTo>
                      <a:lnTo>
                        <a:pt x="282" y="240"/>
                      </a:lnTo>
                      <a:lnTo>
                        <a:pt x="288" y="252"/>
                      </a:lnTo>
                      <a:lnTo>
                        <a:pt x="288" y="258"/>
                      </a:lnTo>
                      <a:lnTo>
                        <a:pt x="294" y="276"/>
                      </a:lnTo>
                      <a:lnTo>
                        <a:pt x="294" y="288"/>
                      </a:lnTo>
                      <a:lnTo>
                        <a:pt x="300" y="306"/>
                      </a:lnTo>
                      <a:lnTo>
                        <a:pt x="306" y="366"/>
                      </a:lnTo>
                      <a:lnTo>
                        <a:pt x="306" y="498"/>
                      </a:lnTo>
                      <a:lnTo>
                        <a:pt x="312" y="558"/>
                      </a:lnTo>
                      <a:lnTo>
                        <a:pt x="318" y="546"/>
                      </a:lnTo>
                      <a:lnTo>
                        <a:pt x="324" y="552"/>
                      </a:lnTo>
                      <a:lnTo>
                        <a:pt x="330" y="528"/>
                      </a:lnTo>
                      <a:lnTo>
                        <a:pt x="330" y="468"/>
                      </a:lnTo>
                      <a:lnTo>
                        <a:pt x="336" y="456"/>
                      </a:lnTo>
                      <a:lnTo>
                        <a:pt x="336" y="432"/>
                      </a:lnTo>
                      <a:lnTo>
                        <a:pt x="342" y="468"/>
                      </a:lnTo>
                      <a:lnTo>
                        <a:pt x="348" y="498"/>
                      </a:lnTo>
                      <a:lnTo>
                        <a:pt x="348" y="474"/>
                      </a:lnTo>
                      <a:lnTo>
                        <a:pt x="354" y="474"/>
                      </a:lnTo>
                      <a:lnTo>
                        <a:pt x="366" y="570"/>
                      </a:lnTo>
                      <a:lnTo>
                        <a:pt x="366" y="672"/>
                      </a:lnTo>
                      <a:lnTo>
                        <a:pt x="372" y="696"/>
                      </a:lnTo>
                      <a:lnTo>
                        <a:pt x="378" y="612"/>
                      </a:lnTo>
                      <a:lnTo>
                        <a:pt x="378" y="444"/>
                      </a:lnTo>
                      <a:lnTo>
                        <a:pt x="384" y="444"/>
                      </a:lnTo>
                      <a:lnTo>
                        <a:pt x="390" y="366"/>
                      </a:lnTo>
                      <a:lnTo>
                        <a:pt x="390" y="282"/>
                      </a:lnTo>
                      <a:lnTo>
                        <a:pt x="396" y="270"/>
                      </a:lnTo>
                      <a:lnTo>
                        <a:pt x="396" y="246"/>
                      </a:lnTo>
                      <a:lnTo>
                        <a:pt x="402" y="396"/>
                      </a:lnTo>
                      <a:lnTo>
                        <a:pt x="408" y="306"/>
                      </a:lnTo>
                      <a:lnTo>
                        <a:pt x="408" y="234"/>
                      </a:lnTo>
                      <a:lnTo>
                        <a:pt x="414" y="276"/>
                      </a:lnTo>
                      <a:lnTo>
                        <a:pt x="420" y="282"/>
                      </a:lnTo>
                      <a:lnTo>
                        <a:pt x="420" y="306"/>
                      </a:lnTo>
                      <a:lnTo>
                        <a:pt x="426" y="336"/>
                      </a:lnTo>
                      <a:lnTo>
                        <a:pt x="426" y="342"/>
                      </a:lnTo>
                      <a:lnTo>
                        <a:pt x="432" y="366"/>
                      </a:lnTo>
                      <a:lnTo>
                        <a:pt x="438" y="390"/>
                      </a:lnTo>
                      <a:lnTo>
                        <a:pt x="438" y="318"/>
                      </a:lnTo>
                      <a:lnTo>
                        <a:pt x="444" y="312"/>
                      </a:lnTo>
                      <a:lnTo>
                        <a:pt x="450" y="354"/>
                      </a:lnTo>
                      <a:lnTo>
                        <a:pt x="450" y="246"/>
                      </a:lnTo>
                      <a:lnTo>
                        <a:pt x="456" y="126"/>
                      </a:lnTo>
                      <a:lnTo>
                        <a:pt x="456" y="84"/>
                      </a:lnTo>
                      <a:lnTo>
                        <a:pt x="462" y="54"/>
                      </a:lnTo>
                      <a:lnTo>
                        <a:pt x="468" y="60"/>
                      </a:lnTo>
                      <a:lnTo>
                        <a:pt x="468" y="90"/>
                      </a:lnTo>
                      <a:lnTo>
                        <a:pt x="474" y="132"/>
                      </a:lnTo>
                      <a:lnTo>
                        <a:pt x="480" y="108"/>
                      </a:lnTo>
                      <a:lnTo>
                        <a:pt x="480" y="66"/>
                      </a:lnTo>
                      <a:lnTo>
                        <a:pt x="486" y="66"/>
                      </a:lnTo>
                      <a:lnTo>
                        <a:pt x="492" y="96"/>
                      </a:lnTo>
                      <a:lnTo>
                        <a:pt x="492" y="144"/>
                      </a:lnTo>
                      <a:lnTo>
                        <a:pt x="498" y="210"/>
                      </a:lnTo>
                      <a:lnTo>
                        <a:pt x="498" y="24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320"/>
                <p:cNvSpPr>
                  <a:spLocks/>
                </p:cNvSpPr>
                <p:nvPr/>
              </p:nvSpPr>
              <p:spPr bwMode="auto">
                <a:xfrm>
                  <a:off x="2530653" y="1924824"/>
                  <a:ext cx="304846" cy="204041"/>
                </a:xfrm>
                <a:custGeom>
                  <a:avLst/>
                  <a:gdLst/>
                  <a:ahLst/>
                  <a:cxnLst>
                    <a:cxn ang="0">
                      <a:pos x="12" y="246"/>
                    </a:cxn>
                    <a:cxn ang="0">
                      <a:pos x="24" y="330"/>
                    </a:cxn>
                    <a:cxn ang="0">
                      <a:pos x="30" y="360"/>
                    </a:cxn>
                    <a:cxn ang="0">
                      <a:pos x="42" y="468"/>
                    </a:cxn>
                    <a:cxn ang="0">
                      <a:pos x="54" y="324"/>
                    </a:cxn>
                    <a:cxn ang="0">
                      <a:pos x="66" y="198"/>
                    </a:cxn>
                    <a:cxn ang="0">
                      <a:pos x="78" y="78"/>
                    </a:cxn>
                    <a:cxn ang="0">
                      <a:pos x="90" y="114"/>
                    </a:cxn>
                    <a:cxn ang="0">
                      <a:pos x="102" y="126"/>
                    </a:cxn>
                    <a:cxn ang="0">
                      <a:pos x="114" y="234"/>
                    </a:cxn>
                    <a:cxn ang="0">
                      <a:pos x="126" y="330"/>
                    </a:cxn>
                    <a:cxn ang="0">
                      <a:pos x="144" y="372"/>
                    </a:cxn>
                    <a:cxn ang="0">
                      <a:pos x="156" y="444"/>
                    </a:cxn>
                    <a:cxn ang="0">
                      <a:pos x="162" y="336"/>
                    </a:cxn>
                    <a:cxn ang="0">
                      <a:pos x="174" y="240"/>
                    </a:cxn>
                    <a:cxn ang="0">
                      <a:pos x="186" y="162"/>
                    </a:cxn>
                    <a:cxn ang="0">
                      <a:pos x="198" y="150"/>
                    </a:cxn>
                    <a:cxn ang="0">
                      <a:pos x="210" y="192"/>
                    </a:cxn>
                    <a:cxn ang="0">
                      <a:pos x="222" y="252"/>
                    </a:cxn>
                    <a:cxn ang="0">
                      <a:pos x="234" y="300"/>
                    </a:cxn>
                    <a:cxn ang="0">
                      <a:pos x="246" y="468"/>
                    </a:cxn>
                    <a:cxn ang="0">
                      <a:pos x="252" y="636"/>
                    </a:cxn>
                    <a:cxn ang="0">
                      <a:pos x="264" y="546"/>
                    </a:cxn>
                    <a:cxn ang="0">
                      <a:pos x="276" y="480"/>
                    </a:cxn>
                    <a:cxn ang="0">
                      <a:pos x="288" y="462"/>
                    </a:cxn>
                    <a:cxn ang="0">
                      <a:pos x="300" y="474"/>
                    </a:cxn>
                    <a:cxn ang="0">
                      <a:pos x="312" y="486"/>
                    </a:cxn>
                    <a:cxn ang="0">
                      <a:pos x="324" y="462"/>
                    </a:cxn>
                    <a:cxn ang="0">
                      <a:pos x="336" y="282"/>
                    </a:cxn>
                    <a:cxn ang="0">
                      <a:pos x="348" y="30"/>
                    </a:cxn>
                    <a:cxn ang="0">
                      <a:pos x="354" y="300"/>
                    </a:cxn>
                    <a:cxn ang="0">
                      <a:pos x="366" y="354"/>
                    </a:cxn>
                    <a:cxn ang="0">
                      <a:pos x="378" y="288"/>
                    </a:cxn>
                    <a:cxn ang="0">
                      <a:pos x="396" y="246"/>
                    </a:cxn>
                    <a:cxn ang="0">
                      <a:pos x="408" y="12"/>
                    </a:cxn>
                    <a:cxn ang="0">
                      <a:pos x="414" y="18"/>
                    </a:cxn>
                    <a:cxn ang="0">
                      <a:pos x="426" y="84"/>
                    </a:cxn>
                    <a:cxn ang="0">
                      <a:pos x="438" y="138"/>
                    </a:cxn>
                    <a:cxn ang="0">
                      <a:pos x="450" y="162"/>
                    </a:cxn>
                    <a:cxn ang="0">
                      <a:pos x="462" y="252"/>
                    </a:cxn>
                    <a:cxn ang="0">
                      <a:pos x="474" y="480"/>
                    </a:cxn>
                    <a:cxn ang="0">
                      <a:pos x="486" y="420"/>
                    </a:cxn>
                  </a:cxnLst>
                  <a:rect l="0" t="0" r="r" b="b"/>
                  <a:pathLst>
                    <a:path w="492" h="636">
                      <a:moveTo>
                        <a:pt x="0" y="204"/>
                      </a:moveTo>
                      <a:lnTo>
                        <a:pt x="6" y="240"/>
                      </a:lnTo>
                      <a:lnTo>
                        <a:pt x="12" y="246"/>
                      </a:lnTo>
                      <a:lnTo>
                        <a:pt x="12" y="306"/>
                      </a:lnTo>
                      <a:lnTo>
                        <a:pt x="18" y="312"/>
                      </a:lnTo>
                      <a:lnTo>
                        <a:pt x="24" y="330"/>
                      </a:lnTo>
                      <a:lnTo>
                        <a:pt x="24" y="336"/>
                      </a:lnTo>
                      <a:lnTo>
                        <a:pt x="30" y="330"/>
                      </a:lnTo>
                      <a:lnTo>
                        <a:pt x="30" y="360"/>
                      </a:lnTo>
                      <a:lnTo>
                        <a:pt x="36" y="372"/>
                      </a:lnTo>
                      <a:lnTo>
                        <a:pt x="42" y="396"/>
                      </a:lnTo>
                      <a:lnTo>
                        <a:pt x="42" y="468"/>
                      </a:lnTo>
                      <a:lnTo>
                        <a:pt x="48" y="414"/>
                      </a:lnTo>
                      <a:lnTo>
                        <a:pt x="54" y="432"/>
                      </a:lnTo>
                      <a:lnTo>
                        <a:pt x="54" y="324"/>
                      </a:lnTo>
                      <a:lnTo>
                        <a:pt x="60" y="396"/>
                      </a:lnTo>
                      <a:lnTo>
                        <a:pt x="60" y="384"/>
                      </a:lnTo>
                      <a:lnTo>
                        <a:pt x="66" y="198"/>
                      </a:lnTo>
                      <a:lnTo>
                        <a:pt x="72" y="72"/>
                      </a:lnTo>
                      <a:lnTo>
                        <a:pt x="72" y="66"/>
                      </a:lnTo>
                      <a:lnTo>
                        <a:pt x="78" y="78"/>
                      </a:lnTo>
                      <a:lnTo>
                        <a:pt x="84" y="60"/>
                      </a:lnTo>
                      <a:lnTo>
                        <a:pt x="84" y="102"/>
                      </a:lnTo>
                      <a:lnTo>
                        <a:pt x="90" y="114"/>
                      </a:lnTo>
                      <a:lnTo>
                        <a:pt x="90" y="102"/>
                      </a:lnTo>
                      <a:lnTo>
                        <a:pt x="96" y="108"/>
                      </a:lnTo>
                      <a:lnTo>
                        <a:pt x="102" y="126"/>
                      </a:lnTo>
                      <a:lnTo>
                        <a:pt x="102" y="138"/>
                      </a:lnTo>
                      <a:lnTo>
                        <a:pt x="108" y="180"/>
                      </a:lnTo>
                      <a:lnTo>
                        <a:pt x="114" y="234"/>
                      </a:lnTo>
                      <a:lnTo>
                        <a:pt x="114" y="258"/>
                      </a:lnTo>
                      <a:lnTo>
                        <a:pt x="120" y="294"/>
                      </a:lnTo>
                      <a:lnTo>
                        <a:pt x="126" y="330"/>
                      </a:lnTo>
                      <a:lnTo>
                        <a:pt x="132" y="360"/>
                      </a:lnTo>
                      <a:lnTo>
                        <a:pt x="138" y="354"/>
                      </a:lnTo>
                      <a:lnTo>
                        <a:pt x="144" y="372"/>
                      </a:lnTo>
                      <a:lnTo>
                        <a:pt x="144" y="390"/>
                      </a:lnTo>
                      <a:lnTo>
                        <a:pt x="150" y="420"/>
                      </a:lnTo>
                      <a:lnTo>
                        <a:pt x="156" y="444"/>
                      </a:lnTo>
                      <a:lnTo>
                        <a:pt x="156" y="528"/>
                      </a:lnTo>
                      <a:lnTo>
                        <a:pt x="162" y="504"/>
                      </a:lnTo>
                      <a:lnTo>
                        <a:pt x="162" y="336"/>
                      </a:lnTo>
                      <a:lnTo>
                        <a:pt x="168" y="336"/>
                      </a:lnTo>
                      <a:lnTo>
                        <a:pt x="174" y="396"/>
                      </a:lnTo>
                      <a:lnTo>
                        <a:pt x="174" y="240"/>
                      </a:lnTo>
                      <a:lnTo>
                        <a:pt x="180" y="126"/>
                      </a:lnTo>
                      <a:lnTo>
                        <a:pt x="186" y="120"/>
                      </a:lnTo>
                      <a:lnTo>
                        <a:pt x="186" y="162"/>
                      </a:lnTo>
                      <a:lnTo>
                        <a:pt x="192" y="162"/>
                      </a:lnTo>
                      <a:lnTo>
                        <a:pt x="192" y="150"/>
                      </a:lnTo>
                      <a:lnTo>
                        <a:pt x="198" y="150"/>
                      </a:lnTo>
                      <a:lnTo>
                        <a:pt x="204" y="156"/>
                      </a:lnTo>
                      <a:lnTo>
                        <a:pt x="204" y="162"/>
                      </a:lnTo>
                      <a:lnTo>
                        <a:pt x="210" y="192"/>
                      </a:lnTo>
                      <a:lnTo>
                        <a:pt x="216" y="204"/>
                      </a:lnTo>
                      <a:lnTo>
                        <a:pt x="216" y="222"/>
                      </a:lnTo>
                      <a:lnTo>
                        <a:pt x="222" y="252"/>
                      </a:lnTo>
                      <a:lnTo>
                        <a:pt x="222" y="270"/>
                      </a:lnTo>
                      <a:lnTo>
                        <a:pt x="228" y="282"/>
                      </a:lnTo>
                      <a:lnTo>
                        <a:pt x="234" y="300"/>
                      </a:lnTo>
                      <a:lnTo>
                        <a:pt x="234" y="354"/>
                      </a:lnTo>
                      <a:lnTo>
                        <a:pt x="240" y="384"/>
                      </a:lnTo>
                      <a:lnTo>
                        <a:pt x="246" y="468"/>
                      </a:lnTo>
                      <a:lnTo>
                        <a:pt x="246" y="504"/>
                      </a:lnTo>
                      <a:lnTo>
                        <a:pt x="252" y="570"/>
                      </a:lnTo>
                      <a:lnTo>
                        <a:pt x="252" y="636"/>
                      </a:lnTo>
                      <a:lnTo>
                        <a:pt x="258" y="636"/>
                      </a:lnTo>
                      <a:lnTo>
                        <a:pt x="264" y="576"/>
                      </a:lnTo>
                      <a:lnTo>
                        <a:pt x="264" y="546"/>
                      </a:lnTo>
                      <a:lnTo>
                        <a:pt x="270" y="534"/>
                      </a:lnTo>
                      <a:lnTo>
                        <a:pt x="276" y="474"/>
                      </a:lnTo>
                      <a:lnTo>
                        <a:pt x="276" y="480"/>
                      </a:lnTo>
                      <a:lnTo>
                        <a:pt x="282" y="492"/>
                      </a:lnTo>
                      <a:lnTo>
                        <a:pt x="282" y="462"/>
                      </a:lnTo>
                      <a:lnTo>
                        <a:pt x="288" y="462"/>
                      </a:lnTo>
                      <a:lnTo>
                        <a:pt x="294" y="492"/>
                      </a:lnTo>
                      <a:lnTo>
                        <a:pt x="294" y="474"/>
                      </a:lnTo>
                      <a:lnTo>
                        <a:pt x="300" y="474"/>
                      </a:lnTo>
                      <a:lnTo>
                        <a:pt x="306" y="462"/>
                      </a:lnTo>
                      <a:lnTo>
                        <a:pt x="306" y="504"/>
                      </a:lnTo>
                      <a:lnTo>
                        <a:pt x="312" y="486"/>
                      </a:lnTo>
                      <a:lnTo>
                        <a:pt x="312" y="510"/>
                      </a:lnTo>
                      <a:lnTo>
                        <a:pt x="318" y="534"/>
                      </a:lnTo>
                      <a:lnTo>
                        <a:pt x="324" y="462"/>
                      </a:lnTo>
                      <a:lnTo>
                        <a:pt x="324" y="450"/>
                      </a:lnTo>
                      <a:lnTo>
                        <a:pt x="330" y="546"/>
                      </a:lnTo>
                      <a:lnTo>
                        <a:pt x="336" y="282"/>
                      </a:lnTo>
                      <a:lnTo>
                        <a:pt x="336" y="114"/>
                      </a:lnTo>
                      <a:lnTo>
                        <a:pt x="342" y="36"/>
                      </a:lnTo>
                      <a:lnTo>
                        <a:pt x="348" y="30"/>
                      </a:lnTo>
                      <a:lnTo>
                        <a:pt x="348" y="60"/>
                      </a:lnTo>
                      <a:lnTo>
                        <a:pt x="354" y="162"/>
                      </a:lnTo>
                      <a:lnTo>
                        <a:pt x="354" y="300"/>
                      </a:lnTo>
                      <a:lnTo>
                        <a:pt x="360" y="330"/>
                      </a:lnTo>
                      <a:lnTo>
                        <a:pt x="366" y="342"/>
                      </a:lnTo>
                      <a:lnTo>
                        <a:pt x="366" y="354"/>
                      </a:lnTo>
                      <a:lnTo>
                        <a:pt x="372" y="348"/>
                      </a:lnTo>
                      <a:lnTo>
                        <a:pt x="378" y="306"/>
                      </a:lnTo>
                      <a:lnTo>
                        <a:pt x="378" y="288"/>
                      </a:lnTo>
                      <a:lnTo>
                        <a:pt x="384" y="330"/>
                      </a:lnTo>
                      <a:lnTo>
                        <a:pt x="390" y="336"/>
                      </a:lnTo>
                      <a:lnTo>
                        <a:pt x="396" y="246"/>
                      </a:lnTo>
                      <a:lnTo>
                        <a:pt x="396" y="60"/>
                      </a:lnTo>
                      <a:lnTo>
                        <a:pt x="402" y="24"/>
                      </a:lnTo>
                      <a:lnTo>
                        <a:pt x="408" y="12"/>
                      </a:lnTo>
                      <a:lnTo>
                        <a:pt x="408" y="0"/>
                      </a:lnTo>
                      <a:lnTo>
                        <a:pt x="414" y="0"/>
                      </a:lnTo>
                      <a:lnTo>
                        <a:pt x="414" y="18"/>
                      </a:lnTo>
                      <a:lnTo>
                        <a:pt x="420" y="36"/>
                      </a:lnTo>
                      <a:lnTo>
                        <a:pt x="426" y="48"/>
                      </a:lnTo>
                      <a:lnTo>
                        <a:pt x="426" y="84"/>
                      </a:lnTo>
                      <a:lnTo>
                        <a:pt x="432" y="126"/>
                      </a:lnTo>
                      <a:lnTo>
                        <a:pt x="438" y="144"/>
                      </a:lnTo>
                      <a:lnTo>
                        <a:pt x="438" y="138"/>
                      </a:lnTo>
                      <a:lnTo>
                        <a:pt x="444" y="144"/>
                      </a:lnTo>
                      <a:lnTo>
                        <a:pt x="444" y="156"/>
                      </a:lnTo>
                      <a:lnTo>
                        <a:pt x="450" y="162"/>
                      </a:lnTo>
                      <a:lnTo>
                        <a:pt x="456" y="174"/>
                      </a:lnTo>
                      <a:lnTo>
                        <a:pt x="456" y="192"/>
                      </a:lnTo>
                      <a:lnTo>
                        <a:pt x="462" y="252"/>
                      </a:lnTo>
                      <a:lnTo>
                        <a:pt x="468" y="342"/>
                      </a:lnTo>
                      <a:lnTo>
                        <a:pt x="468" y="408"/>
                      </a:lnTo>
                      <a:lnTo>
                        <a:pt x="474" y="480"/>
                      </a:lnTo>
                      <a:lnTo>
                        <a:pt x="474" y="498"/>
                      </a:lnTo>
                      <a:lnTo>
                        <a:pt x="480" y="498"/>
                      </a:lnTo>
                      <a:lnTo>
                        <a:pt x="486" y="420"/>
                      </a:lnTo>
                      <a:lnTo>
                        <a:pt x="486" y="324"/>
                      </a:lnTo>
                      <a:lnTo>
                        <a:pt x="492" y="33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321"/>
                <p:cNvSpPr>
                  <a:spLocks/>
                </p:cNvSpPr>
                <p:nvPr/>
              </p:nvSpPr>
              <p:spPr bwMode="auto">
                <a:xfrm>
                  <a:off x="2835499" y="1932524"/>
                  <a:ext cx="308564" cy="204041"/>
                </a:xfrm>
                <a:custGeom>
                  <a:avLst/>
                  <a:gdLst/>
                  <a:ahLst/>
                  <a:cxnLst>
                    <a:cxn ang="0">
                      <a:pos x="6" y="186"/>
                    </a:cxn>
                    <a:cxn ang="0">
                      <a:pos x="18" y="18"/>
                    </a:cxn>
                    <a:cxn ang="0">
                      <a:pos x="30" y="72"/>
                    </a:cxn>
                    <a:cxn ang="0">
                      <a:pos x="42" y="60"/>
                    </a:cxn>
                    <a:cxn ang="0">
                      <a:pos x="54" y="120"/>
                    </a:cxn>
                    <a:cxn ang="0">
                      <a:pos x="66" y="180"/>
                    </a:cxn>
                    <a:cxn ang="0">
                      <a:pos x="78" y="222"/>
                    </a:cxn>
                    <a:cxn ang="0">
                      <a:pos x="90" y="324"/>
                    </a:cxn>
                    <a:cxn ang="0">
                      <a:pos x="102" y="468"/>
                    </a:cxn>
                    <a:cxn ang="0">
                      <a:pos x="114" y="420"/>
                    </a:cxn>
                    <a:cxn ang="0">
                      <a:pos x="126" y="234"/>
                    </a:cxn>
                    <a:cxn ang="0">
                      <a:pos x="138" y="72"/>
                    </a:cxn>
                    <a:cxn ang="0">
                      <a:pos x="150" y="96"/>
                    </a:cxn>
                    <a:cxn ang="0">
                      <a:pos x="168" y="144"/>
                    </a:cxn>
                    <a:cxn ang="0">
                      <a:pos x="180" y="336"/>
                    </a:cxn>
                    <a:cxn ang="0">
                      <a:pos x="186" y="180"/>
                    </a:cxn>
                    <a:cxn ang="0">
                      <a:pos x="198" y="252"/>
                    </a:cxn>
                    <a:cxn ang="0">
                      <a:pos x="210" y="72"/>
                    </a:cxn>
                    <a:cxn ang="0">
                      <a:pos x="222" y="234"/>
                    </a:cxn>
                    <a:cxn ang="0">
                      <a:pos x="234" y="174"/>
                    </a:cxn>
                    <a:cxn ang="0">
                      <a:pos x="246" y="30"/>
                    </a:cxn>
                    <a:cxn ang="0">
                      <a:pos x="258" y="396"/>
                    </a:cxn>
                    <a:cxn ang="0">
                      <a:pos x="270" y="258"/>
                    </a:cxn>
                    <a:cxn ang="0">
                      <a:pos x="276" y="234"/>
                    </a:cxn>
                    <a:cxn ang="0">
                      <a:pos x="288" y="342"/>
                    </a:cxn>
                    <a:cxn ang="0">
                      <a:pos x="300" y="156"/>
                    </a:cxn>
                    <a:cxn ang="0">
                      <a:pos x="312" y="174"/>
                    </a:cxn>
                    <a:cxn ang="0">
                      <a:pos x="324" y="246"/>
                    </a:cxn>
                    <a:cxn ang="0">
                      <a:pos x="336" y="372"/>
                    </a:cxn>
                    <a:cxn ang="0">
                      <a:pos x="348" y="306"/>
                    </a:cxn>
                    <a:cxn ang="0">
                      <a:pos x="360" y="174"/>
                    </a:cxn>
                    <a:cxn ang="0">
                      <a:pos x="372" y="48"/>
                    </a:cxn>
                    <a:cxn ang="0">
                      <a:pos x="378" y="72"/>
                    </a:cxn>
                    <a:cxn ang="0">
                      <a:pos x="396" y="126"/>
                    </a:cxn>
                    <a:cxn ang="0">
                      <a:pos x="408" y="198"/>
                    </a:cxn>
                    <a:cxn ang="0">
                      <a:pos x="420" y="354"/>
                    </a:cxn>
                    <a:cxn ang="0">
                      <a:pos x="432" y="576"/>
                    </a:cxn>
                    <a:cxn ang="0">
                      <a:pos x="438" y="498"/>
                    </a:cxn>
                    <a:cxn ang="0">
                      <a:pos x="450" y="384"/>
                    </a:cxn>
                    <a:cxn ang="0">
                      <a:pos x="468" y="414"/>
                    </a:cxn>
                    <a:cxn ang="0">
                      <a:pos x="480" y="504"/>
                    </a:cxn>
                    <a:cxn ang="0">
                      <a:pos x="492" y="636"/>
                    </a:cxn>
                  </a:cxnLst>
                  <a:rect l="0" t="0" r="r" b="b"/>
                  <a:pathLst>
                    <a:path w="498" h="636">
                      <a:moveTo>
                        <a:pt x="0" y="306"/>
                      </a:moveTo>
                      <a:lnTo>
                        <a:pt x="6" y="288"/>
                      </a:lnTo>
                      <a:lnTo>
                        <a:pt x="6" y="186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24" y="36"/>
                      </a:lnTo>
                      <a:lnTo>
                        <a:pt x="24" y="48"/>
                      </a:lnTo>
                      <a:lnTo>
                        <a:pt x="30" y="72"/>
                      </a:lnTo>
                      <a:lnTo>
                        <a:pt x="36" y="84"/>
                      </a:lnTo>
                      <a:lnTo>
                        <a:pt x="36" y="72"/>
                      </a:lnTo>
                      <a:lnTo>
                        <a:pt x="42" y="60"/>
                      </a:lnTo>
                      <a:lnTo>
                        <a:pt x="48" y="72"/>
                      </a:lnTo>
                      <a:lnTo>
                        <a:pt x="48" y="102"/>
                      </a:lnTo>
                      <a:lnTo>
                        <a:pt x="54" y="120"/>
                      </a:lnTo>
                      <a:lnTo>
                        <a:pt x="60" y="144"/>
                      </a:lnTo>
                      <a:lnTo>
                        <a:pt x="66" y="168"/>
                      </a:lnTo>
                      <a:lnTo>
                        <a:pt x="66" y="180"/>
                      </a:lnTo>
                      <a:lnTo>
                        <a:pt x="72" y="198"/>
                      </a:lnTo>
                      <a:lnTo>
                        <a:pt x="78" y="198"/>
                      </a:lnTo>
                      <a:lnTo>
                        <a:pt x="78" y="222"/>
                      </a:lnTo>
                      <a:lnTo>
                        <a:pt x="84" y="240"/>
                      </a:lnTo>
                      <a:lnTo>
                        <a:pt x="84" y="264"/>
                      </a:lnTo>
                      <a:lnTo>
                        <a:pt x="90" y="324"/>
                      </a:lnTo>
                      <a:lnTo>
                        <a:pt x="96" y="384"/>
                      </a:lnTo>
                      <a:lnTo>
                        <a:pt x="96" y="432"/>
                      </a:lnTo>
                      <a:lnTo>
                        <a:pt x="102" y="468"/>
                      </a:lnTo>
                      <a:lnTo>
                        <a:pt x="108" y="474"/>
                      </a:lnTo>
                      <a:lnTo>
                        <a:pt x="108" y="492"/>
                      </a:lnTo>
                      <a:lnTo>
                        <a:pt x="114" y="420"/>
                      </a:lnTo>
                      <a:lnTo>
                        <a:pt x="114" y="372"/>
                      </a:lnTo>
                      <a:lnTo>
                        <a:pt x="120" y="354"/>
                      </a:lnTo>
                      <a:lnTo>
                        <a:pt x="126" y="234"/>
                      </a:lnTo>
                      <a:lnTo>
                        <a:pt x="126" y="96"/>
                      </a:lnTo>
                      <a:lnTo>
                        <a:pt x="132" y="90"/>
                      </a:lnTo>
                      <a:lnTo>
                        <a:pt x="138" y="72"/>
                      </a:lnTo>
                      <a:lnTo>
                        <a:pt x="144" y="60"/>
                      </a:lnTo>
                      <a:lnTo>
                        <a:pt x="144" y="72"/>
                      </a:lnTo>
                      <a:lnTo>
                        <a:pt x="150" y="96"/>
                      </a:lnTo>
                      <a:lnTo>
                        <a:pt x="156" y="144"/>
                      </a:lnTo>
                      <a:lnTo>
                        <a:pt x="162" y="150"/>
                      </a:lnTo>
                      <a:lnTo>
                        <a:pt x="168" y="144"/>
                      </a:lnTo>
                      <a:lnTo>
                        <a:pt x="168" y="174"/>
                      </a:lnTo>
                      <a:lnTo>
                        <a:pt x="174" y="264"/>
                      </a:lnTo>
                      <a:lnTo>
                        <a:pt x="180" y="336"/>
                      </a:lnTo>
                      <a:lnTo>
                        <a:pt x="180" y="390"/>
                      </a:lnTo>
                      <a:lnTo>
                        <a:pt x="186" y="300"/>
                      </a:lnTo>
                      <a:lnTo>
                        <a:pt x="186" y="180"/>
                      </a:lnTo>
                      <a:lnTo>
                        <a:pt x="192" y="144"/>
                      </a:lnTo>
                      <a:lnTo>
                        <a:pt x="198" y="216"/>
                      </a:lnTo>
                      <a:lnTo>
                        <a:pt x="198" y="252"/>
                      </a:lnTo>
                      <a:lnTo>
                        <a:pt x="204" y="270"/>
                      </a:lnTo>
                      <a:lnTo>
                        <a:pt x="210" y="162"/>
                      </a:lnTo>
                      <a:lnTo>
                        <a:pt x="210" y="72"/>
                      </a:lnTo>
                      <a:lnTo>
                        <a:pt x="216" y="96"/>
                      </a:lnTo>
                      <a:lnTo>
                        <a:pt x="216" y="186"/>
                      </a:lnTo>
                      <a:lnTo>
                        <a:pt x="222" y="234"/>
                      </a:lnTo>
                      <a:lnTo>
                        <a:pt x="228" y="240"/>
                      </a:lnTo>
                      <a:lnTo>
                        <a:pt x="228" y="228"/>
                      </a:lnTo>
                      <a:lnTo>
                        <a:pt x="234" y="174"/>
                      </a:lnTo>
                      <a:lnTo>
                        <a:pt x="240" y="96"/>
                      </a:lnTo>
                      <a:lnTo>
                        <a:pt x="240" y="24"/>
                      </a:lnTo>
                      <a:lnTo>
                        <a:pt x="246" y="30"/>
                      </a:lnTo>
                      <a:lnTo>
                        <a:pt x="246" y="0"/>
                      </a:lnTo>
                      <a:lnTo>
                        <a:pt x="252" y="132"/>
                      </a:lnTo>
                      <a:lnTo>
                        <a:pt x="258" y="396"/>
                      </a:lnTo>
                      <a:lnTo>
                        <a:pt x="258" y="330"/>
                      </a:lnTo>
                      <a:lnTo>
                        <a:pt x="264" y="192"/>
                      </a:lnTo>
                      <a:lnTo>
                        <a:pt x="270" y="258"/>
                      </a:lnTo>
                      <a:lnTo>
                        <a:pt x="270" y="288"/>
                      </a:lnTo>
                      <a:lnTo>
                        <a:pt x="276" y="282"/>
                      </a:lnTo>
                      <a:lnTo>
                        <a:pt x="276" y="234"/>
                      </a:lnTo>
                      <a:lnTo>
                        <a:pt x="282" y="318"/>
                      </a:lnTo>
                      <a:lnTo>
                        <a:pt x="288" y="360"/>
                      </a:lnTo>
                      <a:lnTo>
                        <a:pt x="288" y="342"/>
                      </a:lnTo>
                      <a:lnTo>
                        <a:pt x="294" y="270"/>
                      </a:lnTo>
                      <a:lnTo>
                        <a:pt x="300" y="186"/>
                      </a:lnTo>
                      <a:lnTo>
                        <a:pt x="300" y="156"/>
                      </a:lnTo>
                      <a:lnTo>
                        <a:pt x="306" y="150"/>
                      </a:lnTo>
                      <a:lnTo>
                        <a:pt x="306" y="138"/>
                      </a:lnTo>
                      <a:lnTo>
                        <a:pt x="312" y="174"/>
                      </a:lnTo>
                      <a:lnTo>
                        <a:pt x="318" y="240"/>
                      </a:lnTo>
                      <a:lnTo>
                        <a:pt x="318" y="222"/>
                      </a:lnTo>
                      <a:lnTo>
                        <a:pt x="324" y="246"/>
                      </a:lnTo>
                      <a:lnTo>
                        <a:pt x="330" y="264"/>
                      </a:lnTo>
                      <a:lnTo>
                        <a:pt x="330" y="294"/>
                      </a:lnTo>
                      <a:lnTo>
                        <a:pt x="336" y="372"/>
                      </a:lnTo>
                      <a:lnTo>
                        <a:pt x="342" y="426"/>
                      </a:lnTo>
                      <a:lnTo>
                        <a:pt x="342" y="312"/>
                      </a:lnTo>
                      <a:lnTo>
                        <a:pt x="348" y="306"/>
                      </a:lnTo>
                      <a:lnTo>
                        <a:pt x="348" y="264"/>
                      </a:lnTo>
                      <a:lnTo>
                        <a:pt x="354" y="228"/>
                      </a:lnTo>
                      <a:lnTo>
                        <a:pt x="360" y="174"/>
                      </a:lnTo>
                      <a:lnTo>
                        <a:pt x="360" y="78"/>
                      </a:lnTo>
                      <a:lnTo>
                        <a:pt x="366" y="24"/>
                      </a:lnTo>
                      <a:lnTo>
                        <a:pt x="372" y="48"/>
                      </a:lnTo>
                      <a:lnTo>
                        <a:pt x="372" y="36"/>
                      </a:lnTo>
                      <a:lnTo>
                        <a:pt x="378" y="54"/>
                      </a:lnTo>
                      <a:lnTo>
                        <a:pt x="378" y="72"/>
                      </a:lnTo>
                      <a:lnTo>
                        <a:pt x="384" y="84"/>
                      </a:lnTo>
                      <a:lnTo>
                        <a:pt x="390" y="90"/>
                      </a:lnTo>
                      <a:lnTo>
                        <a:pt x="396" y="126"/>
                      </a:lnTo>
                      <a:lnTo>
                        <a:pt x="402" y="162"/>
                      </a:lnTo>
                      <a:lnTo>
                        <a:pt x="402" y="180"/>
                      </a:lnTo>
                      <a:lnTo>
                        <a:pt x="408" y="198"/>
                      </a:lnTo>
                      <a:lnTo>
                        <a:pt x="408" y="276"/>
                      </a:lnTo>
                      <a:lnTo>
                        <a:pt x="414" y="318"/>
                      </a:lnTo>
                      <a:lnTo>
                        <a:pt x="420" y="354"/>
                      </a:lnTo>
                      <a:lnTo>
                        <a:pt x="420" y="402"/>
                      </a:lnTo>
                      <a:lnTo>
                        <a:pt x="426" y="504"/>
                      </a:lnTo>
                      <a:lnTo>
                        <a:pt x="432" y="576"/>
                      </a:lnTo>
                      <a:lnTo>
                        <a:pt x="432" y="588"/>
                      </a:lnTo>
                      <a:lnTo>
                        <a:pt x="438" y="552"/>
                      </a:lnTo>
                      <a:lnTo>
                        <a:pt x="438" y="498"/>
                      </a:lnTo>
                      <a:lnTo>
                        <a:pt x="444" y="468"/>
                      </a:lnTo>
                      <a:lnTo>
                        <a:pt x="450" y="408"/>
                      </a:lnTo>
                      <a:lnTo>
                        <a:pt x="450" y="384"/>
                      </a:lnTo>
                      <a:lnTo>
                        <a:pt x="456" y="396"/>
                      </a:lnTo>
                      <a:lnTo>
                        <a:pt x="462" y="402"/>
                      </a:lnTo>
                      <a:lnTo>
                        <a:pt x="468" y="414"/>
                      </a:lnTo>
                      <a:lnTo>
                        <a:pt x="468" y="438"/>
                      </a:lnTo>
                      <a:lnTo>
                        <a:pt x="474" y="474"/>
                      </a:lnTo>
                      <a:lnTo>
                        <a:pt x="480" y="504"/>
                      </a:lnTo>
                      <a:lnTo>
                        <a:pt x="480" y="522"/>
                      </a:lnTo>
                      <a:lnTo>
                        <a:pt x="486" y="576"/>
                      </a:lnTo>
                      <a:lnTo>
                        <a:pt x="492" y="636"/>
                      </a:lnTo>
                      <a:lnTo>
                        <a:pt x="492" y="540"/>
                      </a:lnTo>
                      <a:lnTo>
                        <a:pt x="498" y="33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322"/>
                <p:cNvSpPr>
                  <a:spLocks/>
                </p:cNvSpPr>
                <p:nvPr/>
              </p:nvSpPr>
              <p:spPr bwMode="auto">
                <a:xfrm>
                  <a:off x="3144063" y="1926750"/>
                  <a:ext cx="297411" cy="209816"/>
                </a:xfrm>
                <a:custGeom>
                  <a:avLst/>
                  <a:gdLst/>
                  <a:ahLst/>
                  <a:cxnLst>
                    <a:cxn ang="0">
                      <a:pos x="6" y="174"/>
                    </a:cxn>
                    <a:cxn ang="0">
                      <a:pos x="18" y="330"/>
                    </a:cxn>
                    <a:cxn ang="0">
                      <a:pos x="30" y="174"/>
                    </a:cxn>
                    <a:cxn ang="0">
                      <a:pos x="42" y="282"/>
                    </a:cxn>
                    <a:cxn ang="0">
                      <a:pos x="54" y="78"/>
                    </a:cxn>
                    <a:cxn ang="0">
                      <a:pos x="66" y="60"/>
                    </a:cxn>
                    <a:cxn ang="0">
                      <a:pos x="72" y="120"/>
                    </a:cxn>
                    <a:cxn ang="0">
                      <a:pos x="84" y="114"/>
                    </a:cxn>
                    <a:cxn ang="0">
                      <a:pos x="96" y="234"/>
                    </a:cxn>
                    <a:cxn ang="0">
                      <a:pos x="108" y="162"/>
                    </a:cxn>
                    <a:cxn ang="0">
                      <a:pos x="120" y="426"/>
                    </a:cxn>
                    <a:cxn ang="0">
                      <a:pos x="132" y="246"/>
                    </a:cxn>
                    <a:cxn ang="0">
                      <a:pos x="144" y="210"/>
                    </a:cxn>
                    <a:cxn ang="0">
                      <a:pos x="156" y="516"/>
                    </a:cxn>
                    <a:cxn ang="0">
                      <a:pos x="168" y="36"/>
                    </a:cxn>
                    <a:cxn ang="0">
                      <a:pos x="174" y="66"/>
                    </a:cxn>
                    <a:cxn ang="0">
                      <a:pos x="186" y="54"/>
                    </a:cxn>
                    <a:cxn ang="0">
                      <a:pos x="198" y="132"/>
                    </a:cxn>
                    <a:cxn ang="0">
                      <a:pos x="210" y="192"/>
                    </a:cxn>
                    <a:cxn ang="0">
                      <a:pos x="222" y="210"/>
                    </a:cxn>
                    <a:cxn ang="0">
                      <a:pos x="234" y="414"/>
                    </a:cxn>
                    <a:cxn ang="0">
                      <a:pos x="246" y="462"/>
                    </a:cxn>
                    <a:cxn ang="0">
                      <a:pos x="258" y="90"/>
                    </a:cxn>
                    <a:cxn ang="0">
                      <a:pos x="264" y="456"/>
                    </a:cxn>
                    <a:cxn ang="0">
                      <a:pos x="276" y="480"/>
                    </a:cxn>
                    <a:cxn ang="0">
                      <a:pos x="288" y="300"/>
                    </a:cxn>
                    <a:cxn ang="0">
                      <a:pos x="300" y="588"/>
                    </a:cxn>
                    <a:cxn ang="0">
                      <a:pos x="312" y="0"/>
                    </a:cxn>
                    <a:cxn ang="0">
                      <a:pos x="324" y="30"/>
                    </a:cxn>
                    <a:cxn ang="0">
                      <a:pos x="336" y="78"/>
                    </a:cxn>
                    <a:cxn ang="0">
                      <a:pos x="348" y="126"/>
                    </a:cxn>
                    <a:cxn ang="0">
                      <a:pos x="360" y="180"/>
                    </a:cxn>
                    <a:cxn ang="0">
                      <a:pos x="372" y="252"/>
                    </a:cxn>
                    <a:cxn ang="0">
                      <a:pos x="384" y="258"/>
                    </a:cxn>
                    <a:cxn ang="0">
                      <a:pos x="396" y="468"/>
                    </a:cxn>
                    <a:cxn ang="0">
                      <a:pos x="408" y="510"/>
                    </a:cxn>
                    <a:cxn ang="0">
                      <a:pos x="420" y="576"/>
                    </a:cxn>
                    <a:cxn ang="0">
                      <a:pos x="426" y="30"/>
                    </a:cxn>
                    <a:cxn ang="0">
                      <a:pos x="438" y="54"/>
                    </a:cxn>
                    <a:cxn ang="0">
                      <a:pos x="450" y="72"/>
                    </a:cxn>
                    <a:cxn ang="0">
                      <a:pos x="462" y="162"/>
                    </a:cxn>
                    <a:cxn ang="0">
                      <a:pos x="474" y="210"/>
                    </a:cxn>
                  </a:cxnLst>
                  <a:rect l="0" t="0" r="r" b="b"/>
                  <a:pathLst>
                    <a:path w="480" h="654">
                      <a:moveTo>
                        <a:pt x="0" y="354"/>
                      </a:moveTo>
                      <a:lnTo>
                        <a:pt x="6" y="210"/>
                      </a:lnTo>
                      <a:lnTo>
                        <a:pt x="6" y="174"/>
                      </a:lnTo>
                      <a:lnTo>
                        <a:pt x="12" y="180"/>
                      </a:lnTo>
                      <a:lnTo>
                        <a:pt x="12" y="282"/>
                      </a:lnTo>
                      <a:lnTo>
                        <a:pt x="18" y="330"/>
                      </a:lnTo>
                      <a:lnTo>
                        <a:pt x="24" y="216"/>
                      </a:lnTo>
                      <a:lnTo>
                        <a:pt x="24" y="156"/>
                      </a:lnTo>
                      <a:lnTo>
                        <a:pt x="30" y="174"/>
                      </a:lnTo>
                      <a:lnTo>
                        <a:pt x="36" y="228"/>
                      </a:lnTo>
                      <a:lnTo>
                        <a:pt x="36" y="318"/>
                      </a:lnTo>
                      <a:lnTo>
                        <a:pt x="42" y="282"/>
                      </a:lnTo>
                      <a:lnTo>
                        <a:pt x="42" y="156"/>
                      </a:lnTo>
                      <a:lnTo>
                        <a:pt x="48" y="102"/>
                      </a:lnTo>
                      <a:lnTo>
                        <a:pt x="54" y="78"/>
                      </a:lnTo>
                      <a:lnTo>
                        <a:pt x="54" y="84"/>
                      </a:lnTo>
                      <a:lnTo>
                        <a:pt x="60" y="78"/>
                      </a:lnTo>
                      <a:lnTo>
                        <a:pt x="66" y="60"/>
                      </a:lnTo>
                      <a:lnTo>
                        <a:pt x="66" y="72"/>
                      </a:lnTo>
                      <a:lnTo>
                        <a:pt x="78" y="120"/>
                      </a:lnTo>
                      <a:lnTo>
                        <a:pt x="72" y="120"/>
                      </a:lnTo>
                      <a:lnTo>
                        <a:pt x="78" y="120"/>
                      </a:lnTo>
                      <a:lnTo>
                        <a:pt x="84" y="96"/>
                      </a:lnTo>
                      <a:lnTo>
                        <a:pt x="84" y="114"/>
                      </a:lnTo>
                      <a:lnTo>
                        <a:pt x="90" y="168"/>
                      </a:lnTo>
                      <a:lnTo>
                        <a:pt x="96" y="228"/>
                      </a:lnTo>
                      <a:lnTo>
                        <a:pt x="96" y="234"/>
                      </a:lnTo>
                      <a:lnTo>
                        <a:pt x="102" y="258"/>
                      </a:lnTo>
                      <a:lnTo>
                        <a:pt x="102" y="180"/>
                      </a:lnTo>
                      <a:lnTo>
                        <a:pt x="108" y="162"/>
                      </a:lnTo>
                      <a:lnTo>
                        <a:pt x="114" y="312"/>
                      </a:lnTo>
                      <a:lnTo>
                        <a:pt x="114" y="432"/>
                      </a:lnTo>
                      <a:lnTo>
                        <a:pt x="120" y="426"/>
                      </a:lnTo>
                      <a:lnTo>
                        <a:pt x="126" y="522"/>
                      </a:lnTo>
                      <a:lnTo>
                        <a:pt x="126" y="528"/>
                      </a:lnTo>
                      <a:lnTo>
                        <a:pt x="132" y="246"/>
                      </a:lnTo>
                      <a:lnTo>
                        <a:pt x="132" y="126"/>
                      </a:lnTo>
                      <a:lnTo>
                        <a:pt x="138" y="120"/>
                      </a:lnTo>
                      <a:lnTo>
                        <a:pt x="144" y="210"/>
                      </a:lnTo>
                      <a:lnTo>
                        <a:pt x="144" y="390"/>
                      </a:lnTo>
                      <a:lnTo>
                        <a:pt x="150" y="456"/>
                      </a:lnTo>
                      <a:lnTo>
                        <a:pt x="156" y="516"/>
                      </a:lnTo>
                      <a:lnTo>
                        <a:pt x="156" y="192"/>
                      </a:lnTo>
                      <a:lnTo>
                        <a:pt x="162" y="18"/>
                      </a:lnTo>
                      <a:lnTo>
                        <a:pt x="168" y="36"/>
                      </a:lnTo>
                      <a:lnTo>
                        <a:pt x="168" y="54"/>
                      </a:lnTo>
                      <a:lnTo>
                        <a:pt x="174" y="54"/>
                      </a:lnTo>
                      <a:lnTo>
                        <a:pt x="174" y="66"/>
                      </a:lnTo>
                      <a:lnTo>
                        <a:pt x="180" y="42"/>
                      </a:lnTo>
                      <a:lnTo>
                        <a:pt x="186" y="42"/>
                      </a:lnTo>
                      <a:lnTo>
                        <a:pt x="186" y="54"/>
                      </a:lnTo>
                      <a:lnTo>
                        <a:pt x="192" y="66"/>
                      </a:lnTo>
                      <a:lnTo>
                        <a:pt x="198" y="96"/>
                      </a:lnTo>
                      <a:lnTo>
                        <a:pt x="198" y="132"/>
                      </a:lnTo>
                      <a:lnTo>
                        <a:pt x="204" y="156"/>
                      </a:lnTo>
                      <a:lnTo>
                        <a:pt x="204" y="168"/>
                      </a:lnTo>
                      <a:lnTo>
                        <a:pt x="210" y="192"/>
                      </a:lnTo>
                      <a:lnTo>
                        <a:pt x="216" y="210"/>
                      </a:lnTo>
                      <a:lnTo>
                        <a:pt x="216" y="204"/>
                      </a:lnTo>
                      <a:lnTo>
                        <a:pt x="222" y="210"/>
                      </a:lnTo>
                      <a:lnTo>
                        <a:pt x="228" y="246"/>
                      </a:lnTo>
                      <a:lnTo>
                        <a:pt x="228" y="324"/>
                      </a:lnTo>
                      <a:lnTo>
                        <a:pt x="234" y="414"/>
                      </a:lnTo>
                      <a:lnTo>
                        <a:pt x="234" y="480"/>
                      </a:lnTo>
                      <a:lnTo>
                        <a:pt x="240" y="504"/>
                      </a:lnTo>
                      <a:lnTo>
                        <a:pt x="246" y="462"/>
                      </a:lnTo>
                      <a:lnTo>
                        <a:pt x="246" y="330"/>
                      </a:lnTo>
                      <a:lnTo>
                        <a:pt x="252" y="114"/>
                      </a:lnTo>
                      <a:lnTo>
                        <a:pt x="258" y="90"/>
                      </a:lnTo>
                      <a:lnTo>
                        <a:pt x="258" y="114"/>
                      </a:lnTo>
                      <a:lnTo>
                        <a:pt x="264" y="318"/>
                      </a:lnTo>
                      <a:lnTo>
                        <a:pt x="264" y="456"/>
                      </a:lnTo>
                      <a:lnTo>
                        <a:pt x="270" y="504"/>
                      </a:lnTo>
                      <a:lnTo>
                        <a:pt x="276" y="540"/>
                      </a:lnTo>
                      <a:lnTo>
                        <a:pt x="276" y="480"/>
                      </a:lnTo>
                      <a:lnTo>
                        <a:pt x="282" y="252"/>
                      </a:lnTo>
                      <a:lnTo>
                        <a:pt x="288" y="204"/>
                      </a:lnTo>
                      <a:lnTo>
                        <a:pt x="288" y="300"/>
                      </a:lnTo>
                      <a:lnTo>
                        <a:pt x="294" y="420"/>
                      </a:lnTo>
                      <a:lnTo>
                        <a:pt x="294" y="480"/>
                      </a:lnTo>
                      <a:lnTo>
                        <a:pt x="300" y="588"/>
                      </a:lnTo>
                      <a:lnTo>
                        <a:pt x="306" y="450"/>
                      </a:lnTo>
                      <a:lnTo>
                        <a:pt x="306" y="54"/>
                      </a:lnTo>
                      <a:lnTo>
                        <a:pt x="312" y="0"/>
                      </a:lnTo>
                      <a:lnTo>
                        <a:pt x="324" y="30"/>
                      </a:lnTo>
                      <a:lnTo>
                        <a:pt x="318" y="30"/>
                      </a:lnTo>
                      <a:lnTo>
                        <a:pt x="324" y="30"/>
                      </a:lnTo>
                      <a:lnTo>
                        <a:pt x="330" y="60"/>
                      </a:lnTo>
                      <a:lnTo>
                        <a:pt x="330" y="72"/>
                      </a:lnTo>
                      <a:lnTo>
                        <a:pt x="336" y="78"/>
                      </a:lnTo>
                      <a:lnTo>
                        <a:pt x="342" y="78"/>
                      </a:lnTo>
                      <a:lnTo>
                        <a:pt x="348" y="96"/>
                      </a:lnTo>
                      <a:lnTo>
                        <a:pt x="348" y="126"/>
                      </a:lnTo>
                      <a:lnTo>
                        <a:pt x="354" y="150"/>
                      </a:lnTo>
                      <a:lnTo>
                        <a:pt x="360" y="168"/>
                      </a:lnTo>
                      <a:lnTo>
                        <a:pt x="360" y="180"/>
                      </a:lnTo>
                      <a:lnTo>
                        <a:pt x="366" y="204"/>
                      </a:lnTo>
                      <a:lnTo>
                        <a:pt x="366" y="234"/>
                      </a:lnTo>
                      <a:lnTo>
                        <a:pt x="372" y="252"/>
                      </a:lnTo>
                      <a:lnTo>
                        <a:pt x="378" y="258"/>
                      </a:lnTo>
                      <a:lnTo>
                        <a:pt x="378" y="264"/>
                      </a:lnTo>
                      <a:lnTo>
                        <a:pt x="384" y="258"/>
                      </a:lnTo>
                      <a:lnTo>
                        <a:pt x="390" y="288"/>
                      </a:lnTo>
                      <a:lnTo>
                        <a:pt x="390" y="396"/>
                      </a:lnTo>
                      <a:lnTo>
                        <a:pt x="396" y="468"/>
                      </a:lnTo>
                      <a:lnTo>
                        <a:pt x="396" y="480"/>
                      </a:lnTo>
                      <a:lnTo>
                        <a:pt x="402" y="462"/>
                      </a:lnTo>
                      <a:lnTo>
                        <a:pt x="408" y="510"/>
                      </a:lnTo>
                      <a:lnTo>
                        <a:pt x="408" y="612"/>
                      </a:lnTo>
                      <a:lnTo>
                        <a:pt x="414" y="654"/>
                      </a:lnTo>
                      <a:lnTo>
                        <a:pt x="420" y="576"/>
                      </a:lnTo>
                      <a:lnTo>
                        <a:pt x="420" y="168"/>
                      </a:lnTo>
                      <a:lnTo>
                        <a:pt x="426" y="18"/>
                      </a:lnTo>
                      <a:lnTo>
                        <a:pt x="426" y="30"/>
                      </a:lnTo>
                      <a:lnTo>
                        <a:pt x="432" y="54"/>
                      </a:lnTo>
                      <a:lnTo>
                        <a:pt x="438" y="60"/>
                      </a:lnTo>
                      <a:lnTo>
                        <a:pt x="438" y="54"/>
                      </a:lnTo>
                      <a:lnTo>
                        <a:pt x="444" y="36"/>
                      </a:lnTo>
                      <a:lnTo>
                        <a:pt x="450" y="42"/>
                      </a:lnTo>
                      <a:lnTo>
                        <a:pt x="450" y="72"/>
                      </a:lnTo>
                      <a:lnTo>
                        <a:pt x="456" y="102"/>
                      </a:lnTo>
                      <a:lnTo>
                        <a:pt x="456" y="150"/>
                      </a:lnTo>
                      <a:lnTo>
                        <a:pt x="462" y="162"/>
                      </a:lnTo>
                      <a:lnTo>
                        <a:pt x="468" y="210"/>
                      </a:lnTo>
                      <a:lnTo>
                        <a:pt x="468" y="222"/>
                      </a:lnTo>
                      <a:lnTo>
                        <a:pt x="474" y="210"/>
                      </a:lnTo>
                      <a:lnTo>
                        <a:pt x="480" y="252"/>
                      </a:lnTo>
                      <a:lnTo>
                        <a:pt x="480" y="27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323"/>
                <p:cNvSpPr>
                  <a:spLocks/>
                </p:cNvSpPr>
                <p:nvPr/>
              </p:nvSpPr>
              <p:spPr bwMode="auto">
                <a:xfrm>
                  <a:off x="3441474" y="1924824"/>
                  <a:ext cx="304846" cy="209816"/>
                </a:xfrm>
                <a:custGeom>
                  <a:avLst/>
                  <a:gdLst/>
                  <a:ahLst/>
                  <a:cxnLst>
                    <a:cxn ang="0">
                      <a:pos x="12" y="306"/>
                    </a:cxn>
                    <a:cxn ang="0">
                      <a:pos x="18" y="294"/>
                    </a:cxn>
                    <a:cxn ang="0">
                      <a:pos x="30" y="510"/>
                    </a:cxn>
                    <a:cxn ang="0">
                      <a:pos x="42" y="498"/>
                    </a:cxn>
                    <a:cxn ang="0">
                      <a:pos x="54" y="612"/>
                    </a:cxn>
                    <a:cxn ang="0">
                      <a:pos x="66" y="96"/>
                    </a:cxn>
                    <a:cxn ang="0">
                      <a:pos x="78" y="138"/>
                    </a:cxn>
                    <a:cxn ang="0">
                      <a:pos x="90" y="216"/>
                    </a:cxn>
                    <a:cxn ang="0">
                      <a:pos x="102" y="306"/>
                    </a:cxn>
                    <a:cxn ang="0">
                      <a:pos x="114" y="396"/>
                    </a:cxn>
                    <a:cxn ang="0">
                      <a:pos x="126" y="516"/>
                    </a:cxn>
                    <a:cxn ang="0">
                      <a:pos x="138" y="528"/>
                    </a:cxn>
                    <a:cxn ang="0">
                      <a:pos x="150" y="588"/>
                    </a:cxn>
                    <a:cxn ang="0">
                      <a:pos x="162" y="522"/>
                    </a:cxn>
                    <a:cxn ang="0">
                      <a:pos x="174" y="492"/>
                    </a:cxn>
                    <a:cxn ang="0">
                      <a:pos x="186" y="516"/>
                    </a:cxn>
                    <a:cxn ang="0">
                      <a:pos x="198" y="636"/>
                    </a:cxn>
                    <a:cxn ang="0">
                      <a:pos x="210" y="300"/>
                    </a:cxn>
                    <a:cxn ang="0">
                      <a:pos x="222" y="162"/>
                    </a:cxn>
                    <a:cxn ang="0">
                      <a:pos x="234" y="174"/>
                    </a:cxn>
                    <a:cxn ang="0">
                      <a:pos x="240" y="168"/>
                    </a:cxn>
                    <a:cxn ang="0">
                      <a:pos x="252" y="246"/>
                    </a:cxn>
                    <a:cxn ang="0">
                      <a:pos x="264" y="150"/>
                    </a:cxn>
                    <a:cxn ang="0">
                      <a:pos x="276" y="54"/>
                    </a:cxn>
                    <a:cxn ang="0">
                      <a:pos x="288" y="120"/>
                    </a:cxn>
                    <a:cxn ang="0">
                      <a:pos x="300" y="138"/>
                    </a:cxn>
                    <a:cxn ang="0">
                      <a:pos x="312" y="132"/>
                    </a:cxn>
                    <a:cxn ang="0">
                      <a:pos x="324" y="258"/>
                    </a:cxn>
                    <a:cxn ang="0">
                      <a:pos x="336" y="120"/>
                    </a:cxn>
                    <a:cxn ang="0">
                      <a:pos x="342" y="408"/>
                    </a:cxn>
                    <a:cxn ang="0">
                      <a:pos x="354" y="288"/>
                    </a:cxn>
                    <a:cxn ang="0">
                      <a:pos x="366" y="300"/>
                    </a:cxn>
                    <a:cxn ang="0">
                      <a:pos x="378" y="588"/>
                    </a:cxn>
                    <a:cxn ang="0">
                      <a:pos x="390" y="90"/>
                    </a:cxn>
                    <a:cxn ang="0">
                      <a:pos x="402" y="66"/>
                    </a:cxn>
                    <a:cxn ang="0">
                      <a:pos x="414" y="84"/>
                    </a:cxn>
                    <a:cxn ang="0">
                      <a:pos x="426" y="120"/>
                    </a:cxn>
                    <a:cxn ang="0">
                      <a:pos x="438" y="210"/>
                    </a:cxn>
                    <a:cxn ang="0">
                      <a:pos x="456" y="234"/>
                    </a:cxn>
                    <a:cxn ang="0">
                      <a:pos x="462" y="390"/>
                    </a:cxn>
                    <a:cxn ang="0">
                      <a:pos x="474" y="486"/>
                    </a:cxn>
                    <a:cxn ang="0">
                      <a:pos x="486" y="624"/>
                    </a:cxn>
                  </a:cxnLst>
                  <a:rect l="0" t="0" r="r" b="b"/>
                  <a:pathLst>
                    <a:path w="492" h="654">
                      <a:moveTo>
                        <a:pt x="0" y="282"/>
                      </a:moveTo>
                      <a:lnTo>
                        <a:pt x="6" y="348"/>
                      </a:lnTo>
                      <a:lnTo>
                        <a:pt x="12" y="306"/>
                      </a:lnTo>
                      <a:lnTo>
                        <a:pt x="12" y="294"/>
                      </a:lnTo>
                      <a:lnTo>
                        <a:pt x="18" y="318"/>
                      </a:lnTo>
                      <a:lnTo>
                        <a:pt x="18" y="294"/>
                      </a:lnTo>
                      <a:lnTo>
                        <a:pt x="24" y="396"/>
                      </a:lnTo>
                      <a:lnTo>
                        <a:pt x="30" y="468"/>
                      </a:lnTo>
                      <a:lnTo>
                        <a:pt x="30" y="510"/>
                      </a:lnTo>
                      <a:lnTo>
                        <a:pt x="36" y="534"/>
                      </a:lnTo>
                      <a:lnTo>
                        <a:pt x="42" y="522"/>
                      </a:lnTo>
                      <a:lnTo>
                        <a:pt x="42" y="498"/>
                      </a:lnTo>
                      <a:lnTo>
                        <a:pt x="48" y="636"/>
                      </a:lnTo>
                      <a:lnTo>
                        <a:pt x="48" y="654"/>
                      </a:lnTo>
                      <a:lnTo>
                        <a:pt x="54" y="612"/>
                      </a:lnTo>
                      <a:lnTo>
                        <a:pt x="60" y="222"/>
                      </a:lnTo>
                      <a:lnTo>
                        <a:pt x="60" y="90"/>
                      </a:lnTo>
                      <a:lnTo>
                        <a:pt x="66" y="96"/>
                      </a:lnTo>
                      <a:lnTo>
                        <a:pt x="72" y="96"/>
                      </a:lnTo>
                      <a:lnTo>
                        <a:pt x="72" y="108"/>
                      </a:lnTo>
                      <a:lnTo>
                        <a:pt x="78" y="138"/>
                      </a:lnTo>
                      <a:lnTo>
                        <a:pt x="78" y="156"/>
                      </a:lnTo>
                      <a:lnTo>
                        <a:pt x="84" y="228"/>
                      </a:lnTo>
                      <a:lnTo>
                        <a:pt x="90" y="216"/>
                      </a:lnTo>
                      <a:lnTo>
                        <a:pt x="90" y="234"/>
                      </a:lnTo>
                      <a:lnTo>
                        <a:pt x="96" y="294"/>
                      </a:lnTo>
                      <a:lnTo>
                        <a:pt x="102" y="306"/>
                      </a:lnTo>
                      <a:lnTo>
                        <a:pt x="108" y="330"/>
                      </a:lnTo>
                      <a:lnTo>
                        <a:pt x="108" y="360"/>
                      </a:lnTo>
                      <a:lnTo>
                        <a:pt x="114" y="396"/>
                      </a:lnTo>
                      <a:lnTo>
                        <a:pt x="120" y="492"/>
                      </a:lnTo>
                      <a:lnTo>
                        <a:pt x="120" y="546"/>
                      </a:lnTo>
                      <a:lnTo>
                        <a:pt x="126" y="516"/>
                      </a:lnTo>
                      <a:lnTo>
                        <a:pt x="132" y="576"/>
                      </a:lnTo>
                      <a:lnTo>
                        <a:pt x="132" y="534"/>
                      </a:lnTo>
                      <a:lnTo>
                        <a:pt x="138" y="528"/>
                      </a:lnTo>
                      <a:lnTo>
                        <a:pt x="138" y="576"/>
                      </a:lnTo>
                      <a:lnTo>
                        <a:pt x="144" y="612"/>
                      </a:lnTo>
                      <a:lnTo>
                        <a:pt x="150" y="588"/>
                      </a:lnTo>
                      <a:lnTo>
                        <a:pt x="150" y="564"/>
                      </a:lnTo>
                      <a:lnTo>
                        <a:pt x="156" y="528"/>
                      </a:lnTo>
                      <a:lnTo>
                        <a:pt x="162" y="522"/>
                      </a:lnTo>
                      <a:lnTo>
                        <a:pt x="162" y="504"/>
                      </a:lnTo>
                      <a:lnTo>
                        <a:pt x="168" y="480"/>
                      </a:lnTo>
                      <a:lnTo>
                        <a:pt x="174" y="492"/>
                      </a:lnTo>
                      <a:lnTo>
                        <a:pt x="180" y="486"/>
                      </a:lnTo>
                      <a:lnTo>
                        <a:pt x="180" y="504"/>
                      </a:lnTo>
                      <a:lnTo>
                        <a:pt x="186" y="516"/>
                      </a:lnTo>
                      <a:lnTo>
                        <a:pt x="192" y="546"/>
                      </a:lnTo>
                      <a:lnTo>
                        <a:pt x="192" y="600"/>
                      </a:lnTo>
                      <a:lnTo>
                        <a:pt x="198" y="636"/>
                      </a:lnTo>
                      <a:lnTo>
                        <a:pt x="204" y="642"/>
                      </a:lnTo>
                      <a:lnTo>
                        <a:pt x="204" y="450"/>
                      </a:lnTo>
                      <a:lnTo>
                        <a:pt x="210" y="300"/>
                      </a:lnTo>
                      <a:lnTo>
                        <a:pt x="210" y="156"/>
                      </a:lnTo>
                      <a:lnTo>
                        <a:pt x="216" y="144"/>
                      </a:lnTo>
                      <a:lnTo>
                        <a:pt x="222" y="162"/>
                      </a:lnTo>
                      <a:lnTo>
                        <a:pt x="222" y="192"/>
                      </a:lnTo>
                      <a:lnTo>
                        <a:pt x="228" y="228"/>
                      </a:lnTo>
                      <a:lnTo>
                        <a:pt x="234" y="174"/>
                      </a:lnTo>
                      <a:lnTo>
                        <a:pt x="234" y="156"/>
                      </a:lnTo>
                      <a:lnTo>
                        <a:pt x="240" y="156"/>
                      </a:lnTo>
                      <a:lnTo>
                        <a:pt x="240" y="168"/>
                      </a:lnTo>
                      <a:lnTo>
                        <a:pt x="246" y="378"/>
                      </a:lnTo>
                      <a:lnTo>
                        <a:pt x="252" y="426"/>
                      </a:lnTo>
                      <a:lnTo>
                        <a:pt x="252" y="246"/>
                      </a:lnTo>
                      <a:lnTo>
                        <a:pt x="258" y="258"/>
                      </a:lnTo>
                      <a:lnTo>
                        <a:pt x="264" y="258"/>
                      </a:lnTo>
                      <a:lnTo>
                        <a:pt x="264" y="150"/>
                      </a:lnTo>
                      <a:lnTo>
                        <a:pt x="270" y="0"/>
                      </a:lnTo>
                      <a:lnTo>
                        <a:pt x="270" y="36"/>
                      </a:lnTo>
                      <a:lnTo>
                        <a:pt x="276" y="54"/>
                      </a:lnTo>
                      <a:lnTo>
                        <a:pt x="282" y="78"/>
                      </a:lnTo>
                      <a:lnTo>
                        <a:pt x="282" y="102"/>
                      </a:lnTo>
                      <a:lnTo>
                        <a:pt x="288" y="120"/>
                      </a:lnTo>
                      <a:lnTo>
                        <a:pt x="294" y="156"/>
                      </a:lnTo>
                      <a:lnTo>
                        <a:pt x="294" y="162"/>
                      </a:lnTo>
                      <a:lnTo>
                        <a:pt x="300" y="138"/>
                      </a:lnTo>
                      <a:lnTo>
                        <a:pt x="300" y="66"/>
                      </a:lnTo>
                      <a:lnTo>
                        <a:pt x="306" y="72"/>
                      </a:lnTo>
                      <a:lnTo>
                        <a:pt x="312" y="132"/>
                      </a:lnTo>
                      <a:lnTo>
                        <a:pt x="312" y="204"/>
                      </a:lnTo>
                      <a:lnTo>
                        <a:pt x="318" y="240"/>
                      </a:lnTo>
                      <a:lnTo>
                        <a:pt x="324" y="258"/>
                      </a:lnTo>
                      <a:lnTo>
                        <a:pt x="324" y="204"/>
                      </a:lnTo>
                      <a:lnTo>
                        <a:pt x="330" y="102"/>
                      </a:lnTo>
                      <a:lnTo>
                        <a:pt x="336" y="120"/>
                      </a:lnTo>
                      <a:lnTo>
                        <a:pt x="336" y="252"/>
                      </a:lnTo>
                      <a:lnTo>
                        <a:pt x="342" y="378"/>
                      </a:lnTo>
                      <a:lnTo>
                        <a:pt x="342" y="408"/>
                      </a:lnTo>
                      <a:lnTo>
                        <a:pt x="348" y="444"/>
                      </a:lnTo>
                      <a:lnTo>
                        <a:pt x="354" y="450"/>
                      </a:lnTo>
                      <a:lnTo>
                        <a:pt x="354" y="288"/>
                      </a:lnTo>
                      <a:lnTo>
                        <a:pt x="360" y="162"/>
                      </a:lnTo>
                      <a:lnTo>
                        <a:pt x="366" y="168"/>
                      </a:lnTo>
                      <a:lnTo>
                        <a:pt x="366" y="300"/>
                      </a:lnTo>
                      <a:lnTo>
                        <a:pt x="372" y="432"/>
                      </a:lnTo>
                      <a:lnTo>
                        <a:pt x="372" y="522"/>
                      </a:lnTo>
                      <a:lnTo>
                        <a:pt x="378" y="588"/>
                      </a:lnTo>
                      <a:lnTo>
                        <a:pt x="384" y="234"/>
                      </a:lnTo>
                      <a:lnTo>
                        <a:pt x="384" y="114"/>
                      </a:lnTo>
                      <a:lnTo>
                        <a:pt x="390" y="90"/>
                      </a:lnTo>
                      <a:lnTo>
                        <a:pt x="396" y="72"/>
                      </a:lnTo>
                      <a:lnTo>
                        <a:pt x="396" y="54"/>
                      </a:lnTo>
                      <a:lnTo>
                        <a:pt x="402" y="66"/>
                      </a:lnTo>
                      <a:lnTo>
                        <a:pt x="408" y="72"/>
                      </a:lnTo>
                      <a:lnTo>
                        <a:pt x="414" y="72"/>
                      </a:lnTo>
                      <a:lnTo>
                        <a:pt x="414" y="84"/>
                      </a:lnTo>
                      <a:lnTo>
                        <a:pt x="420" y="90"/>
                      </a:lnTo>
                      <a:lnTo>
                        <a:pt x="426" y="108"/>
                      </a:lnTo>
                      <a:lnTo>
                        <a:pt x="426" y="120"/>
                      </a:lnTo>
                      <a:lnTo>
                        <a:pt x="432" y="144"/>
                      </a:lnTo>
                      <a:lnTo>
                        <a:pt x="432" y="180"/>
                      </a:lnTo>
                      <a:lnTo>
                        <a:pt x="438" y="210"/>
                      </a:lnTo>
                      <a:lnTo>
                        <a:pt x="444" y="228"/>
                      </a:lnTo>
                      <a:lnTo>
                        <a:pt x="450" y="228"/>
                      </a:lnTo>
                      <a:lnTo>
                        <a:pt x="456" y="234"/>
                      </a:lnTo>
                      <a:lnTo>
                        <a:pt x="456" y="264"/>
                      </a:lnTo>
                      <a:lnTo>
                        <a:pt x="462" y="318"/>
                      </a:lnTo>
                      <a:lnTo>
                        <a:pt x="462" y="390"/>
                      </a:lnTo>
                      <a:lnTo>
                        <a:pt x="468" y="420"/>
                      </a:lnTo>
                      <a:lnTo>
                        <a:pt x="474" y="456"/>
                      </a:lnTo>
                      <a:lnTo>
                        <a:pt x="474" y="486"/>
                      </a:lnTo>
                      <a:lnTo>
                        <a:pt x="480" y="528"/>
                      </a:lnTo>
                      <a:lnTo>
                        <a:pt x="486" y="546"/>
                      </a:lnTo>
                      <a:lnTo>
                        <a:pt x="486" y="624"/>
                      </a:lnTo>
                      <a:lnTo>
                        <a:pt x="492" y="606"/>
                      </a:lnTo>
                      <a:lnTo>
                        <a:pt x="492" y="57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324"/>
                <p:cNvSpPr>
                  <a:spLocks/>
                </p:cNvSpPr>
                <p:nvPr/>
              </p:nvSpPr>
              <p:spPr bwMode="auto">
                <a:xfrm>
                  <a:off x="3746320" y="1911350"/>
                  <a:ext cx="315999" cy="225215"/>
                </a:xfrm>
                <a:custGeom>
                  <a:avLst/>
                  <a:gdLst/>
                  <a:ahLst/>
                  <a:cxnLst>
                    <a:cxn ang="0">
                      <a:pos x="12" y="528"/>
                    </a:cxn>
                    <a:cxn ang="0">
                      <a:pos x="24" y="468"/>
                    </a:cxn>
                    <a:cxn ang="0">
                      <a:pos x="36" y="576"/>
                    </a:cxn>
                    <a:cxn ang="0">
                      <a:pos x="48" y="168"/>
                    </a:cxn>
                    <a:cxn ang="0">
                      <a:pos x="66" y="282"/>
                    </a:cxn>
                    <a:cxn ang="0">
                      <a:pos x="72" y="390"/>
                    </a:cxn>
                    <a:cxn ang="0">
                      <a:pos x="84" y="336"/>
                    </a:cxn>
                    <a:cxn ang="0">
                      <a:pos x="96" y="522"/>
                    </a:cxn>
                    <a:cxn ang="0">
                      <a:pos x="108" y="42"/>
                    </a:cxn>
                    <a:cxn ang="0">
                      <a:pos x="120" y="30"/>
                    </a:cxn>
                    <a:cxn ang="0">
                      <a:pos x="132" y="78"/>
                    </a:cxn>
                    <a:cxn ang="0">
                      <a:pos x="144" y="150"/>
                    </a:cxn>
                    <a:cxn ang="0">
                      <a:pos x="162" y="198"/>
                    </a:cxn>
                    <a:cxn ang="0">
                      <a:pos x="174" y="270"/>
                    </a:cxn>
                    <a:cxn ang="0">
                      <a:pos x="186" y="432"/>
                    </a:cxn>
                    <a:cxn ang="0">
                      <a:pos x="198" y="450"/>
                    </a:cxn>
                    <a:cxn ang="0">
                      <a:pos x="204" y="696"/>
                    </a:cxn>
                    <a:cxn ang="0">
                      <a:pos x="216" y="48"/>
                    </a:cxn>
                    <a:cxn ang="0">
                      <a:pos x="228" y="6"/>
                    </a:cxn>
                    <a:cxn ang="0">
                      <a:pos x="240" y="48"/>
                    </a:cxn>
                    <a:cxn ang="0">
                      <a:pos x="252" y="102"/>
                    </a:cxn>
                    <a:cxn ang="0">
                      <a:pos x="264" y="150"/>
                    </a:cxn>
                    <a:cxn ang="0">
                      <a:pos x="276" y="252"/>
                    </a:cxn>
                    <a:cxn ang="0">
                      <a:pos x="288" y="306"/>
                    </a:cxn>
                    <a:cxn ang="0">
                      <a:pos x="300" y="336"/>
                    </a:cxn>
                    <a:cxn ang="0">
                      <a:pos x="312" y="570"/>
                    </a:cxn>
                    <a:cxn ang="0">
                      <a:pos x="324" y="564"/>
                    </a:cxn>
                    <a:cxn ang="0">
                      <a:pos x="336" y="690"/>
                    </a:cxn>
                    <a:cxn ang="0">
                      <a:pos x="354" y="42"/>
                    </a:cxn>
                    <a:cxn ang="0">
                      <a:pos x="360" y="36"/>
                    </a:cxn>
                    <a:cxn ang="0">
                      <a:pos x="366" y="84"/>
                    </a:cxn>
                    <a:cxn ang="0">
                      <a:pos x="384" y="150"/>
                    </a:cxn>
                    <a:cxn ang="0">
                      <a:pos x="396" y="246"/>
                    </a:cxn>
                    <a:cxn ang="0">
                      <a:pos x="408" y="312"/>
                    </a:cxn>
                    <a:cxn ang="0">
                      <a:pos x="420" y="366"/>
                    </a:cxn>
                    <a:cxn ang="0">
                      <a:pos x="426" y="402"/>
                    </a:cxn>
                    <a:cxn ang="0">
                      <a:pos x="438" y="600"/>
                    </a:cxn>
                    <a:cxn ang="0">
                      <a:pos x="450" y="660"/>
                    </a:cxn>
                    <a:cxn ang="0">
                      <a:pos x="462" y="444"/>
                    </a:cxn>
                    <a:cxn ang="0">
                      <a:pos x="474" y="12"/>
                    </a:cxn>
                    <a:cxn ang="0">
                      <a:pos x="486" y="90"/>
                    </a:cxn>
                    <a:cxn ang="0">
                      <a:pos x="498" y="150"/>
                    </a:cxn>
                  </a:cxnLst>
                  <a:rect l="0" t="0" r="r" b="b"/>
                  <a:pathLst>
                    <a:path w="510" h="702">
                      <a:moveTo>
                        <a:pt x="0" y="612"/>
                      </a:moveTo>
                      <a:lnTo>
                        <a:pt x="6" y="564"/>
                      </a:lnTo>
                      <a:lnTo>
                        <a:pt x="12" y="528"/>
                      </a:lnTo>
                      <a:lnTo>
                        <a:pt x="12" y="510"/>
                      </a:lnTo>
                      <a:lnTo>
                        <a:pt x="18" y="474"/>
                      </a:lnTo>
                      <a:lnTo>
                        <a:pt x="24" y="468"/>
                      </a:lnTo>
                      <a:lnTo>
                        <a:pt x="24" y="498"/>
                      </a:lnTo>
                      <a:lnTo>
                        <a:pt x="30" y="540"/>
                      </a:lnTo>
                      <a:lnTo>
                        <a:pt x="36" y="576"/>
                      </a:lnTo>
                      <a:lnTo>
                        <a:pt x="42" y="594"/>
                      </a:lnTo>
                      <a:lnTo>
                        <a:pt x="42" y="390"/>
                      </a:lnTo>
                      <a:lnTo>
                        <a:pt x="48" y="168"/>
                      </a:lnTo>
                      <a:lnTo>
                        <a:pt x="54" y="66"/>
                      </a:lnTo>
                      <a:lnTo>
                        <a:pt x="60" y="138"/>
                      </a:lnTo>
                      <a:lnTo>
                        <a:pt x="66" y="282"/>
                      </a:lnTo>
                      <a:lnTo>
                        <a:pt x="66" y="384"/>
                      </a:lnTo>
                      <a:lnTo>
                        <a:pt x="72" y="480"/>
                      </a:lnTo>
                      <a:lnTo>
                        <a:pt x="72" y="390"/>
                      </a:lnTo>
                      <a:lnTo>
                        <a:pt x="78" y="186"/>
                      </a:lnTo>
                      <a:lnTo>
                        <a:pt x="84" y="174"/>
                      </a:lnTo>
                      <a:lnTo>
                        <a:pt x="84" y="336"/>
                      </a:lnTo>
                      <a:lnTo>
                        <a:pt x="90" y="456"/>
                      </a:lnTo>
                      <a:lnTo>
                        <a:pt x="96" y="558"/>
                      </a:lnTo>
                      <a:lnTo>
                        <a:pt x="96" y="522"/>
                      </a:lnTo>
                      <a:lnTo>
                        <a:pt x="102" y="102"/>
                      </a:lnTo>
                      <a:lnTo>
                        <a:pt x="102" y="12"/>
                      </a:lnTo>
                      <a:lnTo>
                        <a:pt x="108" y="42"/>
                      </a:lnTo>
                      <a:lnTo>
                        <a:pt x="114" y="36"/>
                      </a:lnTo>
                      <a:lnTo>
                        <a:pt x="114" y="24"/>
                      </a:lnTo>
                      <a:lnTo>
                        <a:pt x="120" y="30"/>
                      </a:lnTo>
                      <a:lnTo>
                        <a:pt x="126" y="30"/>
                      </a:lnTo>
                      <a:lnTo>
                        <a:pt x="132" y="60"/>
                      </a:lnTo>
                      <a:lnTo>
                        <a:pt x="132" y="78"/>
                      </a:lnTo>
                      <a:lnTo>
                        <a:pt x="138" y="114"/>
                      </a:lnTo>
                      <a:lnTo>
                        <a:pt x="144" y="144"/>
                      </a:lnTo>
                      <a:lnTo>
                        <a:pt x="144" y="150"/>
                      </a:lnTo>
                      <a:lnTo>
                        <a:pt x="150" y="192"/>
                      </a:lnTo>
                      <a:lnTo>
                        <a:pt x="156" y="198"/>
                      </a:lnTo>
                      <a:lnTo>
                        <a:pt x="162" y="198"/>
                      </a:lnTo>
                      <a:lnTo>
                        <a:pt x="162" y="228"/>
                      </a:lnTo>
                      <a:lnTo>
                        <a:pt x="168" y="240"/>
                      </a:lnTo>
                      <a:lnTo>
                        <a:pt x="174" y="270"/>
                      </a:lnTo>
                      <a:lnTo>
                        <a:pt x="174" y="300"/>
                      </a:lnTo>
                      <a:lnTo>
                        <a:pt x="180" y="354"/>
                      </a:lnTo>
                      <a:lnTo>
                        <a:pt x="186" y="432"/>
                      </a:lnTo>
                      <a:lnTo>
                        <a:pt x="186" y="498"/>
                      </a:lnTo>
                      <a:lnTo>
                        <a:pt x="192" y="504"/>
                      </a:lnTo>
                      <a:lnTo>
                        <a:pt x="198" y="450"/>
                      </a:lnTo>
                      <a:lnTo>
                        <a:pt x="198" y="498"/>
                      </a:lnTo>
                      <a:lnTo>
                        <a:pt x="204" y="672"/>
                      </a:lnTo>
                      <a:lnTo>
                        <a:pt x="204" y="696"/>
                      </a:lnTo>
                      <a:lnTo>
                        <a:pt x="210" y="678"/>
                      </a:lnTo>
                      <a:lnTo>
                        <a:pt x="216" y="240"/>
                      </a:lnTo>
                      <a:lnTo>
                        <a:pt x="216" y="48"/>
                      </a:lnTo>
                      <a:lnTo>
                        <a:pt x="222" y="18"/>
                      </a:lnTo>
                      <a:lnTo>
                        <a:pt x="228" y="24"/>
                      </a:lnTo>
                      <a:lnTo>
                        <a:pt x="228" y="6"/>
                      </a:lnTo>
                      <a:lnTo>
                        <a:pt x="234" y="12"/>
                      </a:lnTo>
                      <a:lnTo>
                        <a:pt x="234" y="18"/>
                      </a:lnTo>
                      <a:lnTo>
                        <a:pt x="240" y="48"/>
                      </a:lnTo>
                      <a:lnTo>
                        <a:pt x="246" y="72"/>
                      </a:lnTo>
                      <a:lnTo>
                        <a:pt x="246" y="108"/>
                      </a:lnTo>
                      <a:lnTo>
                        <a:pt x="252" y="102"/>
                      </a:lnTo>
                      <a:lnTo>
                        <a:pt x="258" y="126"/>
                      </a:lnTo>
                      <a:lnTo>
                        <a:pt x="258" y="138"/>
                      </a:lnTo>
                      <a:lnTo>
                        <a:pt x="264" y="150"/>
                      </a:lnTo>
                      <a:lnTo>
                        <a:pt x="264" y="198"/>
                      </a:lnTo>
                      <a:lnTo>
                        <a:pt x="270" y="222"/>
                      </a:lnTo>
                      <a:lnTo>
                        <a:pt x="276" y="252"/>
                      </a:lnTo>
                      <a:lnTo>
                        <a:pt x="282" y="276"/>
                      </a:lnTo>
                      <a:lnTo>
                        <a:pt x="288" y="294"/>
                      </a:lnTo>
                      <a:lnTo>
                        <a:pt x="288" y="306"/>
                      </a:lnTo>
                      <a:lnTo>
                        <a:pt x="294" y="306"/>
                      </a:lnTo>
                      <a:lnTo>
                        <a:pt x="294" y="318"/>
                      </a:lnTo>
                      <a:lnTo>
                        <a:pt x="300" y="336"/>
                      </a:lnTo>
                      <a:lnTo>
                        <a:pt x="306" y="372"/>
                      </a:lnTo>
                      <a:lnTo>
                        <a:pt x="306" y="450"/>
                      </a:lnTo>
                      <a:lnTo>
                        <a:pt x="312" y="570"/>
                      </a:lnTo>
                      <a:lnTo>
                        <a:pt x="318" y="558"/>
                      </a:lnTo>
                      <a:lnTo>
                        <a:pt x="318" y="516"/>
                      </a:lnTo>
                      <a:lnTo>
                        <a:pt x="324" y="564"/>
                      </a:lnTo>
                      <a:lnTo>
                        <a:pt x="324" y="648"/>
                      </a:lnTo>
                      <a:lnTo>
                        <a:pt x="330" y="690"/>
                      </a:lnTo>
                      <a:lnTo>
                        <a:pt x="336" y="690"/>
                      </a:lnTo>
                      <a:lnTo>
                        <a:pt x="336" y="288"/>
                      </a:lnTo>
                      <a:lnTo>
                        <a:pt x="342" y="54"/>
                      </a:lnTo>
                      <a:lnTo>
                        <a:pt x="354" y="42"/>
                      </a:lnTo>
                      <a:lnTo>
                        <a:pt x="348" y="42"/>
                      </a:lnTo>
                      <a:lnTo>
                        <a:pt x="354" y="42"/>
                      </a:lnTo>
                      <a:lnTo>
                        <a:pt x="360" y="36"/>
                      </a:lnTo>
                      <a:lnTo>
                        <a:pt x="360" y="30"/>
                      </a:lnTo>
                      <a:lnTo>
                        <a:pt x="366" y="60"/>
                      </a:lnTo>
                      <a:lnTo>
                        <a:pt x="366" y="84"/>
                      </a:lnTo>
                      <a:lnTo>
                        <a:pt x="372" y="126"/>
                      </a:lnTo>
                      <a:lnTo>
                        <a:pt x="378" y="120"/>
                      </a:lnTo>
                      <a:lnTo>
                        <a:pt x="384" y="150"/>
                      </a:lnTo>
                      <a:lnTo>
                        <a:pt x="390" y="186"/>
                      </a:lnTo>
                      <a:lnTo>
                        <a:pt x="390" y="222"/>
                      </a:lnTo>
                      <a:lnTo>
                        <a:pt x="396" y="246"/>
                      </a:lnTo>
                      <a:lnTo>
                        <a:pt x="396" y="306"/>
                      </a:lnTo>
                      <a:lnTo>
                        <a:pt x="402" y="312"/>
                      </a:lnTo>
                      <a:lnTo>
                        <a:pt x="408" y="312"/>
                      </a:lnTo>
                      <a:lnTo>
                        <a:pt x="408" y="354"/>
                      </a:lnTo>
                      <a:lnTo>
                        <a:pt x="414" y="330"/>
                      </a:lnTo>
                      <a:lnTo>
                        <a:pt x="420" y="366"/>
                      </a:lnTo>
                      <a:lnTo>
                        <a:pt x="420" y="348"/>
                      </a:lnTo>
                      <a:lnTo>
                        <a:pt x="426" y="348"/>
                      </a:lnTo>
                      <a:lnTo>
                        <a:pt x="426" y="402"/>
                      </a:lnTo>
                      <a:lnTo>
                        <a:pt x="432" y="486"/>
                      </a:lnTo>
                      <a:lnTo>
                        <a:pt x="438" y="540"/>
                      </a:lnTo>
                      <a:lnTo>
                        <a:pt x="438" y="600"/>
                      </a:lnTo>
                      <a:lnTo>
                        <a:pt x="444" y="612"/>
                      </a:lnTo>
                      <a:lnTo>
                        <a:pt x="450" y="606"/>
                      </a:lnTo>
                      <a:lnTo>
                        <a:pt x="450" y="660"/>
                      </a:lnTo>
                      <a:lnTo>
                        <a:pt x="456" y="702"/>
                      </a:lnTo>
                      <a:lnTo>
                        <a:pt x="456" y="696"/>
                      </a:lnTo>
                      <a:lnTo>
                        <a:pt x="462" y="444"/>
                      </a:lnTo>
                      <a:lnTo>
                        <a:pt x="468" y="78"/>
                      </a:lnTo>
                      <a:lnTo>
                        <a:pt x="468" y="0"/>
                      </a:lnTo>
                      <a:lnTo>
                        <a:pt x="474" y="12"/>
                      </a:lnTo>
                      <a:lnTo>
                        <a:pt x="480" y="24"/>
                      </a:lnTo>
                      <a:lnTo>
                        <a:pt x="486" y="48"/>
                      </a:lnTo>
                      <a:lnTo>
                        <a:pt x="486" y="90"/>
                      </a:lnTo>
                      <a:lnTo>
                        <a:pt x="492" y="108"/>
                      </a:lnTo>
                      <a:lnTo>
                        <a:pt x="498" y="138"/>
                      </a:lnTo>
                      <a:lnTo>
                        <a:pt x="498" y="150"/>
                      </a:lnTo>
                      <a:lnTo>
                        <a:pt x="504" y="156"/>
                      </a:lnTo>
                      <a:lnTo>
                        <a:pt x="510" y="192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325"/>
                <p:cNvSpPr>
                  <a:spLocks/>
                </p:cNvSpPr>
                <p:nvPr/>
              </p:nvSpPr>
              <p:spPr bwMode="auto">
                <a:xfrm>
                  <a:off x="4062318" y="1911350"/>
                  <a:ext cx="304846" cy="232915"/>
                </a:xfrm>
                <a:custGeom>
                  <a:avLst/>
                  <a:gdLst/>
                  <a:ahLst/>
                  <a:cxnLst>
                    <a:cxn ang="0">
                      <a:pos x="6" y="246"/>
                    </a:cxn>
                    <a:cxn ang="0">
                      <a:pos x="18" y="318"/>
                    </a:cxn>
                    <a:cxn ang="0">
                      <a:pos x="30" y="378"/>
                    </a:cxn>
                    <a:cxn ang="0">
                      <a:pos x="42" y="372"/>
                    </a:cxn>
                    <a:cxn ang="0">
                      <a:pos x="54" y="504"/>
                    </a:cxn>
                    <a:cxn ang="0">
                      <a:pos x="66" y="582"/>
                    </a:cxn>
                    <a:cxn ang="0">
                      <a:pos x="78" y="702"/>
                    </a:cxn>
                    <a:cxn ang="0">
                      <a:pos x="90" y="18"/>
                    </a:cxn>
                    <a:cxn ang="0">
                      <a:pos x="102" y="24"/>
                    </a:cxn>
                    <a:cxn ang="0">
                      <a:pos x="114" y="66"/>
                    </a:cxn>
                    <a:cxn ang="0">
                      <a:pos x="126" y="162"/>
                    </a:cxn>
                    <a:cxn ang="0">
                      <a:pos x="138" y="228"/>
                    </a:cxn>
                    <a:cxn ang="0">
                      <a:pos x="150" y="300"/>
                    </a:cxn>
                    <a:cxn ang="0">
                      <a:pos x="162" y="336"/>
                    </a:cxn>
                    <a:cxn ang="0">
                      <a:pos x="174" y="504"/>
                    </a:cxn>
                    <a:cxn ang="0">
                      <a:pos x="186" y="600"/>
                    </a:cxn>
                    <a:cxn ang="0">
                      <a:pos x="198" y="696"/>
                    </a:cxn>
                    <a:cxn ang="0">
                      <a:pos x="210" y="264"/>
                    </a:cxn>
                    <a:cxn ang="0">
                      <a:pos x="222" y="48"/>
                    </a:cxn>
                    <a:cxn ang="0">
                      <a:pos x="234" y="78"/>
                    </a:cxn>
                    <a:cxn ang="0">
                      <a:pos x="240" y="120"/>
                    </a:cxn>
                    <a:cxn ang="0">
                      <a:pos x="252" y="192"/>
                    </a:cxn>
                    <a:cxn ang="0">
                      <a:pos x="264" y="252"/>
                    </a:cxn>
                    <a:cxn ang="0">
                      <a:pos x="276" y="294"/>
                    </a:cxn>
                    <a:cxn ang="0">
                      <a:pos x="288" y="354"/>
                    </a:cxn>
                    <a:cxn ang="0">
                      <a:pos x="300" y="588"/>
                    </a:cxn>
                    <a:cxn ang="0">
                      <a:pos x="312" y="630"/>
                    </a:cxn>
                    <a:cxn ang="0">
                      <a:pos x="324" y="720"/>
                    </a:cxn>
                    <a:cxn ang="0">
                      <a:pos x="336" y="30"/>
                    </a:cxn>
                    <a:cxn ang="0">
                      <a:pos x="342" y="96"/>
                    </a:cxn>
                    <a:cxn ang="0">
                      <a:pos x="354" y="132"/>
                    </a:cxn>
                    <a:cxn ang="0">
                      <a:pos x="366" y="192"/>
                    </a:cxn>
                    <a:cxn ang="0">
                      <a:pos x="378" y="264"/>
                    </a:cxn>
                    <a:cxn ang="0">
                      <a:pos x="390" y="318"/>
                    </a:cxn>
                    <a:cxn ang="0">
                      <a:pos x="402" y="378"/>
                    </a:cxn>
                    <a:cxn ang="0">
                      <a:pos x="414" y="576"/>
                    </a:cxn>
                    <a:cxn ang="0">
                      <a:pos x="426" y="552"/>
                    </a:cxn>
                    <a:cxn ang="0">
                      <a:pos x="438" y="606"/>
                    </a:cxn>
                    <a:cxn ang="0">
                      <a:pos x="450" y="558"/>
                    </a:cxn>
                    <a:cxn ang="0">
                      <a:pos x="462" y="546"/>
                    </a:cxn>
                    <a:cxn ang="0">
                      <a:pos x="474" y="528"/>
                    </a:cxn>
                    <a:cxn ang="0">
                      <a:pos x="486" y="594"/>
                    </a:cxn>
                  </a:cxnLst>
                  <a:rect l="0" t="0" r="r" b="b"/>
                  <a:pathLst>
                    <a:path w="492" h="726">
                      <a:moveTo>
                        <a:pt x="0" y="192"/>
                      </a:moveTo>
                      <a:lnTo>
                        <a:pt x="0" y="222"/>
                      </a:lnTo>
                      <a:lnTo>
                        <a:pt x="6" y="246"/>
                      </a:lnTo>
                      <a:lnTo>
                        <a:pt x="12" y="264"/>
                      </a:lnTo>
                      <a:lnTo>
                        <a:pt x="12" y="282"/>
                      </a:lnTo>
                      <a:lnTo>
                        <a:pt x="18" y="318"/>
                      </a:lnTo>
                      <a:lnTo>
                        <a:pt x="18" y="360"/>
                      </a:lnTo>
                      <a:lnTo>
                        <a:pt x="24" y="366"/>
                      </a:lnTo>
                      <a:lnTo>
                        <a:pt x="30" y="378"/>
                      </a:lnTo>
                      <a:lnTo>
                        <a:pt x="30" y="348"/>
                      </a:lnTo>
                      <a:lnTo>
                        <a:pt x="36" y="378"/>
                      </a:lnTo>
                      <a:lnTo>
                        <a:pt x="42" y="372"/>
                      </a:lnTo>
                      <a:lnTo>
                        <a:pt x="48" y="408"/>
                      </a:lnTo>
                      <a:lnTo>
                        <a:pt x="48" y="414"/>
                      </a:lnTo>
                      <a:lnTo>
                        <a:pt x="54" y="504"/>
                      </a:lnTo>
                      <a:lnTo>
                        <a:pt x="60" y="576"/>
                      </a:lnTo>
                      <a:lnTo>
                        <a:pt x="60" y="558"/>
                      </a:lnTo>
                      <a:lnTo>
                        <a:pt x="66" y="582"/>
                      </a:lnTo>
                      <a:lnTo>
                        <a:pt x="72" y="636"/>
                      </a:lnTo>
                      <a:lnTo>
                        <a:pt x="72" y="708"/>
                      </a:lnTo>
                      <a:lnTo>
                        <a:pt x="78" y="702"/>
                      </a:lnTo>
                      <a:lnTo>
                        <a:pt x="84" y="252"/>
                      </a:lnTo>
                      <a:lnTo>
                        <a:pt x="90" y="66"/>
                      </a:lnTo>
                      <a:lnTo>
                        <a:pt x="90" y="18"/>
                      </a:lnTo>
                      <a:lnTo>
                        <a:pt x="96" y="0"/>
                      </a:lnTo>
                      <a:lnTo>
                        <a:pt x="102" y="12"/>
                      </a:lnTo>
                      <a:lnTo>
                        <a:pt x="102" y="24"/>
                      </a:lnTo>
                      <a:lnTo>
                        <a:pt x="108" y="30"/>
                      </a:lnTo>
                      <a:lnTo>
                        <a:pt x="108" y="48"/>
                      </a:lnTo>
                      <a:lnTo>
                        <a:pt x="114" y="66"/>
                      </a:lnTo>
                      <a:lnTo>
                        <a:pt x="120" y="114"/>
                      </a:lnTo>
                      <a:lnTo>
                        <a:pt x="120" y="150"/>
                      </a:lnTo>
                      <a:lnTo>
                        <a:pt x="126" y="162"/>
                      </a:lnTo>
                      <a:lnTo>
                        <a:pt x="132" y="180"/>
                      </a:lnTo>
                      <a:lnTo>
                        <a:pt x="132" y="198"/>
                      </a:lnTo>
                      <a:lnTo>
                        <a:pt x="138" y="228"/>
                      </a:lnTo>
                      <a:lnTo>
                        <a:pt x="138" y="258"/>
                      </a:lnTo>
                      <a:lnTo>
                        <a:pt x="144" y="288"/>
                      </a:lnTo>
                      <a:lnTo>
                        <a:pt x="150" y="300"/>
                      </a:lnTo>
                      <a:lnTo>
                        <a:pt x="156" y="306"/>
                      </a:lnTo>
                      <a:lnTo>
                        <a:pt x="162" y="312"/>
                      </a:lnTo>
                      <a:lnTo>
                        <a:pt x="162" y="336"/>
                      </a:lnTo>
                      <a:lnTo>
                        <a:pt x="168" y="384"/>
                      </a:lnTo>
                      <a:lnTo>
                        <a:pt x="174" y="438"/>
                      </a:lnTo>
                      <a:lnTo>
                        <a:pt x="174" y="504"/>
                      </a:lnTo>
                      <a:lnTo>
                        <a:pt x="180" y="588"/>
                      </a:lnTo>
                      <a:lnTo>
                        <a:pt x="180" y="612"/>
                      </a:lnTo>
                      <a:lnTo>
                        <a:pt x="186" y="600"/>
                      </a:lnTo>
                      <a:lnTo>
                        <a:pt x="192" y="582"/>
                      </a:lnTo>
                      <a:lnTo>
                        <a:pt x="192" y="672"/>
                      </a:lnTo>
                      <a:lnTo>
                        <a:pt x="198" y="696"/>
                      </a:lnTo>
                      <a:lnTo>
                        <a:pt x="204" y="726"/>
                      </a:lnTo>
                      <a:lnTo>
                        <a:pt x="204" y="708"/>
                      </a:lnTo>
                      <a:lnTo>
                        <a:pt x="210" y="264"/>
                      </a:lnTo>
                      <a:lnTo>
                        <a:pt x="210" y="42"/>
                      </a:lnTo>
                      <a:lnTo>
                        <a:pt x="216" y="48"/>
                      </a:lnTo>
                      <a:lnTo>
                        <a:pt x="222" y="48"/>
                      </a:lnTo>
                      <a:lnTo>
                        <a:pt x="222" y="30"/>
                      </a:lnTo>
                      <a:lnTo>
                        <a:pt x="228" y="36"/>
                      </a:lnTo>
                      <a:lnTo>
                        <a:pt x="234" y="78"/>
                      </a:lnTo>
                      <a:lnTo>
                        <a:pt x="234" y="90"/>
                      </a:lnTo>
                      <a:lnTo>
                        <a:pt x="240" y="108"/>
                      </a:lnTo>
                      <a:lnTo>
                        <a:pt x="240" y="120"/>
                      </a:lnTo>
                      <a:lnTo>
                        <a:pt x="246" y="156"/>
                      </a:lnTo>
                      <a:lnTo>
                        <a:pt x="252" y="168"/>
                      </a:lnTo>
                      <a:lnTo>
                        <a:pt x="252" y="192"/>
                      </a:lnTo>
                      <a:lnTo>
                        <a:pt x="258" y="216"/>
                      </a:lnTo>
                      <a:lnTo>
                        <a:pt x="264" y="234"/>
                      </a:lnTo>
                      <a:lnTo>
                        <a:pt x="264" y="252"/>
                      </a:lnTo>
                      <a:lnTo>
                        <a:pt x="270" y="264"/>
                      </a:lnTo>
                      <a:lnTo>
                        <a:pt x="270" y="282"/>
                      </a:lnTo>
                      <a:lnTo>
                        <a:pt x="276" y="294"/>
                      </a:lnTo>
                      <a:lnTo>
                        <a:pt x="282" y="330"/>
                      </a:lnTo>
                      <a:lnTo>
                        <a:pt x="282" y="336"/>
                      </a:lnTo>
                      <a:lnTo>
                        <a:pt x="288" y="354"/>
                      </a:lnTo>
                      <a:lnTo>
                        <a:pt x="294" y="414"/>
                      </a:lnTo>
                      <a:lnTo>
                        <a:pt x="294" y="540"/>
                      </a:lnTo>
                      <a:lnTo>
                        <a:pt x="300" y="588"/>
                      </a:lnTo>
                      <a:lnTo>
                        <a:pt x="300" y="618"/>
                      </a:lnTo>
                      <a:lnTo>
                        <a:pt x="306" y="600"/>
                      </a:lnTo>
                      <a:lnTo>
                        <a:pt x="312" y="630"/>
                      </a:lnTo>
                      <a:lnTo>
                        <a:pt x="312" y="708"/>
                      </a:lnTo>
                      <a:lnTo>
                        <a:pt x="318" y="696"/>
                      </a:lnTo>
                      <a:lnTo>
                        <a:pt x="324" y="720"/>
                      </a:lnTo>
                      <a:lnTo>
                        <a:pt x="324" y="420"/>
                      </a:lnTo>
                      <a:lnTo>
                        <a:pt x="330" y="90"/>
                      </a:lnTo>
                      <a:lnTo>
                        <a:pt x="336" y="30"/>
                      </a:lnTo>
                      <a:lnTo>
                        <a:pt x="336" y="42"/>
                      </a:lnTo>
                      <a:lnTo>
                        <a:pt x="342" y="72"/>
                      </a:lnTo>
                      <a:lnTo>
                        <a:pt x="342" y="96"/>
                      </a:lnTo>
                      <a:lnTo>
                        <a:pt x="348" y="102"/>
                      </a:lnTo>
                      <a:lnTo>
                        <a:pt x="354" y="120"/>
                      </a:lnTo>
                      <a:lnTo>
                        <a:pt x="354" y="132"/>
                      </a:lnTo>
                      <a:lnTo>
                        <a:pt x="360" y="150"/>
                      </a:lnTo>
                      <a:lnTo>
                        <a:pt x="366" y="174"/>
                      </a:lnTo>
                      <a:lnTo>
                        <a:pt x="366" y="192"/>
                      </a:lnTo>
                      <a:lnTo>
                        <a:pt x="372" y="222"/>
                      </a:lnTo>
                      <a:lnTo>
                        <a:pt x="372" y="234"/>
                      </a:lnTo>
                      <a:lnTo>
                        <a:pt x="378" y="264"/>
                      </a:lnTo>
                      <a:lnTo>
                        <a:pt x="384" y="294"/>
                      </a:lnTo>
                      <a:lnTo>
                        <a:pt x="384" y="312"/>
                      </a:lnTo>
                      <a:lnTo>
                        <a:pt x="390" y="318"/>
                      </a:lnTo>
                      <a:lnTo>
                        <a:pt x="396" y="330"/>
                      </a:lnTo>
                      <a:lnTo>
                        <a:pt x="396" y="348"/>
                      </a:lnTo>
                      <a:lnTo>
                        <a:pt x="402" y="378"/>
                      </a:lnTo>
                      <a:lnTo>
                        <a:pt x="402" y="444"/>
                      </a:lnTo>
                      <a:lnTo>
                        <a:pt x="408" y="540"/>
                      </a:lnTo>
                      <a:lnTo>
                        <a:pt x="414" y="576"/>
                      </a:lnTo>
                      <a:lnTo>
                        <a:pt x="420" y="522"/>
                      </a:lnTo>
                      <a:lnTo>
                        <a:pt x="426" y="558"/>
                      </a:lnTo>
                      <a:lnTo>
                        <a:pt x="426" y="552"/>
                      </a:lnTo>
                      <a:lnTo>
                        <a:pt x="432" y="576"/>
                      </a:lnTo>
                      <a:lnTo>
                        <a:pt x="432" y="612"/>
                      </a:lnTo>
                      <a:lnTo>
                        <a:pt x="438" y="606"/>
                      </a:lnTo>
                      <a:lnTo>
                        <a:pt x="444" y="570"/>
                      </a:lnTo>
                      <a:lnTo>
                        <a:pt x="444" y="564"/>
                      </a:lnTo>
                      <a:lnTo>
                        <a:pt x="450" y="558"/>
                      </a:lnTo>
                      <a:lnTo>
                        <a:pt x="456" y="558"/>
                      </a:lnTo>
                      <a:lnTo>
                        <a:pt x="456" y="540"/>
                      </a:lnTo>
                      <a:lnTo>
                        <a:pt x="462" y="546"/>
                      </a:lnTo>
                      <a:lnTo>
                        <a:pt x="462" y="522"/>
                      </a:lnTo>
                      <a:lnTo>
                        <a:pt x="468" y="510"/>
                      </a:lnTo>
                      <a:lnTo>
                        <a:pt x="474" y="528"/>
                      </a:lnTo>
                      <a:lnTo>
                        <a:pt x="474" y="540"/>
                      </a:lnTo>
                      <a:lnTo>
                        <a:pt x="480" y="564"/>
                      </a:lnTo>
                      <a:lnTo>
                        <a:pt x="486" y="594"/>
                      </a:lnTo>
                      <a:lnTo>
                        <a:pt x="486" y="582"/>
                      </a:lnTo>
                      <a:lnTo>
                        <a:pt x="492" y="678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Freeform 326"/>
              <p:cNvSpPr>
                <a:spLocks/>
              </p:cNvSpPr>
              <p:nvPr/>
            </p:nvSpPr>
            <p:spPr bwMode="auto">
              <a:xfrm>
                <a:off x="4367165" y="1919050"/>
                <a:ext cx="304846" cy="219441"/>
              </a:xfrm>
              <a:custGeom>
                <a:avLst/>
                <a:gdLst/>
                <a:ahLst/>
                <a:cxnLst>
                  <a:cxn ang="0">
                    <a:pos x="6" y="660"/>
                  </a:cxn>
                  <a:cxn ang="0">
                    <a:pos x="12" y="324"/>
                  </a:cxn>
                  <a:cxn ang="0">
                    <a:pos x="18" y="198"/>
                  </a:cxn>
                  <a:cxn ang="0">
                    <a:pos x="30" y="186"/>
                  </a:cxn>
                  <a:cxn ang="0">
                    <a:pos x="36" y="168"/>
                  </a:cxn>
                  <a:cxn ang="0">
                    <a:pos x="42" y="294"/>
                  </a:cxn>
                  <a:cxn ang="0">
                    <a:pos x="54" y="42"/>
                  </a:cxn>
                  <a:cxn ang="0">
                    <a:pos x="60" y="30"/>
                  </a:cxn>
                  <a:cxn ang="0">
                    <a:pos x="72" y="78"/>
                  </a:cxn>
                  <a:cxn ang="0">
                    <a:pos x="84" y="210"/>
                  </a:cxn>
                  <a:cxn ang="0">
                    <a:pos x="90" y="222"/>
                  </a:cxn>
                  <a:cxn ang="0">
                    <a:pos x="96" y="246"/>
                  </a:cxn>
                  <a:cxn ang="0">
                    <a:pos x="102" y="276"/>
                  </a:cxn>
                  <a:cxn ang="0">
                    <a:pos x="114" y="192"/>
                  </a:cxn>
                  <a:cxn ang="0">
                    <a:pos x="120" y="78"/>
                  </a:cxn>
                  <a:cxn ang="0">
                    <a:pos x="126" y="270"/>
                  </a:cxn>
                  <a:cxn ang="0">
                    <a:pos x="132" y="306"/>
                  </a:cxn>
                  <a:cxn ang="0">
                    <a:pos x="144" y="126"/>
                  </a:cxn>
                  <a:cxn ang="0">
                    <a:pos x="150" y="318"/>
                  </a:cxn>
                  <a:cxn ang="0">
                    <a:pos x="156" y="462"/>
                  </a:cxn>
                  <a:cxn ang="0">
                    <a:pos x="168" y="240"/>
                  </a:cxn>
                  <a:cxn ang="0">
                    <a:pos x="174" y="132"/>
                  </a:cxn>
                  <a:cxn ang="0">
                    <a:pos x="180" y="6"/>
                  </a:cxn>
                  <a:cxn ang="0">
                    <a:pos x="186" y="42"/>
                  </a:cxn>
                  <a:cxn ang="0">
                    <a:pos x="198" y="90"/>
                  </a:cxn>
                  <a:cxn ang="0">
                    <a:pos x="204" y="156"/>
                  </a:cxn>
                  <a:cxn ang="0">
                    <a:pos x="210" y="270"/>
                  </a:cxn>
                  <a:cxn ang="0">
                    <a:pos x="216" y="264"/>
                  </a:cxn>
                  <a:cxn ang="0">
                    <a:pos x="228" y="348"/>
                  </a:cxn>
                  <a:cxn ang="0">
                    <a:pos x="234" y="300"/>
                  </a:cxn>
                  <a:cxn ang="0">
                    <a:pos x="240" y="132"/>
                  </a:cxn>
                  <a:cxn ang="0">
                    <a:pos x="246" y="300"/>
                  </a:cxn>
                  <a:cxn ang="0">
                    <a:pos x="258" y="474"/>
                  </a:cxn>
                  <a:cxn ang="0">
                    <a:pos x="264" y="600"/>
                  </a:cxn>
                  <a:cxn ang="0">
                    <a:pos x="270" y="264"/>
                  </a:cxn>
                  <a:cxn ang="0">
                    <a:pos x="276" y="444"/>
                  </a:cxn>
                  <a:cxn ang="0">
                    <a:pos x="288" y="546"/>
                  </a:cxn>
                  <a:cxn ang="0">
                    <a:pos x="294" y="666"/>
                  </a:cxn>
                  <a:cxn ang="0">
                    <a:pos x="300" y="12"/>
                  </a:cxn>
                  <a:cxn ang="0">
                    <a:pos x="312" y="30"/>
                  </a:cxn>
                  <a:cxn ang="0">
                    <a:pos x="318" y="30"/>
                  </a:cxn>
                  <a:cxn ang="0">
                    <a:pos x="330" y="60"/>
                  </a:cxn>
                  <a:cxn ang="0">
                    <a:pos x="336" y="120"/>
                  </a:cxn>
                  <a:cxn ang="0">
                    <a:pos x="342" y="162"/>
                  </a:cxn>
                  <a:cxn ang="0">
                    <a:pos x="348" y="222"/>
                  </a:cxn>
                  <a:cxn ang="0">
                    <a:pos x="360" y="234"/>
                  </a:cxn>
                  <a:cxn ang="0">
                    <a:pos x="366" y="282"/>
                  </a:cxn>
                  <a:cxn ang="0">
                    <a:pos x="372" y="300"/>
                  </a:cxn>
                  <a:cxn ang="0">
                    <a:pos x="384" y="336"/>
                  </a:cxn>
                  <a:cxn ang="0">
                    <a:pos x="390" y="426"/>
                  </a:cxn>
                  <a:cxn ang="0">
                    <a:pos x="402" y="486"/>
                  </a:cxn>
                  <a:cxn ang="0">
                    <a:pos x="408" y="570"/>
                  </a:cxn>
                  <a:cxn ang="0">
                    <a:pos x="420" y="558"/>
                  </a:cxn>
                  <a:cxn ang="0">
                    <a:pos x="426" y="540"/>
                  </a:cxn>
                  <a:cxn ang="0">
                    <a:pos x="432" y="546"/>
                  </a:cxn>
                  <a:cxn ang="0">
                    <a:pos x="438" y="552"/>
                  </a:cxn>
                  <a:cxn ang="0">
                    <a:pos x="450" y="570"/>
                  </a:cxn>
                  <a:cxn ang="0">
                    <a:pos x="456" y="666"/>
                  </a:cxn>
                  <a:cxn ang="0">
                    <a:pos x="468" y="612"/>
                  </a:cxn>
                  <a:cxn ang="0">
                    <a:pos x="474" y="666"/>
                  </a:cxn>
                  <a:cxn ang="0">
                    <a:pos x="486" y="684"/>
                  </a:cxn>
                </a:cxnLst>
                <a:rect l="0" t="0" r="r" b="b"/>
                <a:pathLst>
                  <a:path w="492" h="684">
                    <a:moveTo>
                      <a:pt x="0" y="654"/>
                    </a:moveTo>
                    <a:lnTo>
                      <a:pt x="6" y="660"/>
                    </a:lnTo>
                    <a:lnTo>
                      <a:pt x="6" y="384"/>
                    </a:lnTo>
                    <a:lnTo>
                      <a:pt x="12" y="324"/>
                    </a:lnTo>
                    <a:lnTo>
                      <a:pt x="12" y="222"/>
                    </a:lnTo>
                    <a:lnTo>
                      <a:pt x="18" y="198"/>
                    </a:lnTo>
                    <a:lnTo>
                      <a:pt x="24" y="276"/>
                    </a:lnTo>
                    <a:lnTo>
                      <a:pt x="30" y="186"/>
                    </a:lnTo>
                    <a:lnTo>
                      <a:pt x="36" y="150"/>
                    </a:lnTo>
                    <a:lnTo>
                      <a:pt x="36" y="168"/>
                    </a:lnTo>
                    <a:lnTo>
                      <a:pt x="42" y="288"/>
                    </a:lnTo>
                    <a:lnTo>
                      <a:pt x="42" y="294"/>
                    </a:lnTo>
                    <a:lnTo>
                      <a:pt x="48" y="270"/>
                    </a:lnTo>
                    <a:lnTo>
                      <a:pt x="54" y="42"/>
                    </a:lnTo>
                    <a:lnTo>
                      <a:pt x="54" y="0"/>
                    </a:lnTo>
                    <a:lnTo>
                      <a:pt x="60" y="30"/>
                    </a:lnTo>
                    <a:lnTo>
                      <a:pt x="72" y="54"/>
                    </a:lnTo>
                    <a:lnTo>
                      <a:pt x="72" y="78"/>
                    </a:lnTo>
                    <a:lnTo>
                      <a:pt x="78" y="204"/>
                    </a:lnTo>
                    <a:lnTo>
                      <a:pt x="84" y="210"/>
                    </a:lnTo>
                    <a:lnTo>
                      <a:pt x="84" y="162"/>
                    </a:lnTo>
                    <a:lnTo>
                      <a:pt x="90" y="222"/>
                    </a:lnTo>
                    <a:lnTo>
                      <a:pt x="96" y="240"/>
                    </a:lnTo>
                    <a:lnTo>
                      <a:pt x="96" y="246"/>
                    </a:lnTo>
                    <a:lnTo>
                      <a:pt x="102" y="270"/>
                    </a:lnTo>
                    <a:lnTo>
                      <a:pt x="102" y="276"/>
                    </a:lnTo>
                    <a:lnTo>
                      <a:pt x="108" y="252"/>
                    </a:lnTo>
                    <a:lnTo>
                      <a:pt x="114" y="192"/>
                    </a:lnTo>
                    <a:lnTo>
                      <a:pt x="114" y="126"/>
                    </a:lnTo>
                    <a:lnTo>
                      <a:pt x="120" y="78"/>
                    </a:lnTo>
                    <a:lnTo>
                      <a:pt x="126" y="162"/>
                    </a:lnTo>
                    <a:lnTo>
                      <a:pt x="126" y="270"/>
                    </a:lnTo>
                    <a:lnTo>
                      <a:pt x="132" y="294"/>
                    </a:lnTo>
                    <a:lnTo>
                      <a:pt x="132" y="306"/>
                    </a:lnTo>
                    <a:lnTo>
                      <a:pt x="138" y="96"/>
                    </a:lnTo>
                    <a:lnTo>
                      <a:pt x="144" y="126"/>
                    </a:lnTo>
                    <a:lnTo>
                      <a:pt x="144" y="168"/>
                    </a:lnTo>
                    <a:lnTo>
                      <a:pt x="150" y="318"/>
                    </a:lnTo>
                    <a:lnTo>
                      <a:pt x="156" y="402"/>
                    </a:lnTo>
                    <a:lnTo>
                      <a:pt x="156" y="462"/>
                    </a:lnTo>
                    <a:lnTo>
                      <a:pt x="162" y="420"/>
                    </a:lnTo>
                    <a:lnTo>
                      <a:pt x="168" y="240"/>
                    </a:lnTo>
                    <a:lnTo>
                      <a:pt x="168" y="216"/>
                    </a:lnTo>
                    <a:lnTo>
                      <a:pt x="174" y="132"/>
                    </a:lnTo>
                    <a:lnTo>
                      <a:pt x="174" y="84"/>
                    </a:lnTo>
                    <a:lnTo>
                      <a:pt x="180" y="6"/>
                    </a:lnTo>
                    <a:lnTo>
                      <a:pt x="186" y="12"/>
                    </a:lnTo>
                    <a:lnTo>
                      <a:pt x="186" y="42"/>
                    </a:lnTo>
                    <a:lnTo>
                      <a:pt x="192" y="78"/>
                    </a:lnTo>
                    <a:lnTo>
                      <a:pt x="198" y="90"/>
                    </a:lnTo>
                    <a:lnTo>
                      <a:pt x="198" y="108"/>
                    </a:lnTo>
                    <a:lnTo>
                      <a:pt x="204" y="156"/>
                    </a:lnTo>
                    <a:lnTo>
                      <a:pt x="204" y="240"/>
                    </a:lnTo>
                    <a:lnTo>
                      <a:pt x="210" y="270"/>
                    </a:lnTo>
                    <a:lnTo>
                      <a:pt x="216" y="240"/>
                    </a:lnTo>
                    <a:lnTo>
                      <a:pt x="216" y="264"/>
                    </a:lnTo>
                    <a:lnTo>
                      <a:pt x="222" y="300"/>
                    </a:lnTo>
                    <a:lnTo>
                      <a:pt x="228" y="348"/>
                    </a:lnTo>
                    <a:lnTo>
                      <a:pt x="228" y="354"/>
                    </a:lnTo>
                    <a:lnTo>
                      <a:pt x="234" y="300"/>
                    </a:lnTo>
                    <a:lnTo>
                      <a:pt x="234" y="204"/>
                    </a:lnTo>
                    <a:lnTo>
                      <a:pt x="240" y="132"/>
                    </a:lnTo>
                    <a:lnTo>
                      <a:pt x="246" y="174"/>
                    </a:lnTo>
                    <a:lnTo>
                      <a:pt x="246" y="300"/>
                    </a:lnTo>
                    <a:lnTo>
                      <a:pt x="252" y="450"/>
                    </a:lnTo>
                    <a:lnTo>
                      <a:pt x="258" y="474"/>
                    </a:lnTo>
                    <a:lnTo>
                      <a:pt x="258" y="564"/>
                    </a:lnTo>
                    <a:lnTo>
                      <a:pt x="264" y="600"/>
                    </a:lnTo>
                    <a:lnTo>
                      <a:pt x="264" y="390"/>
                    </a:lnTo>
                    <a:lnTo>
                      <a:pt x="270" y="264"/>
                    </a:lnTo>
                    <a:lnTo>
                      <a:pt x="276" y="312"/>
                    </a:lnTo>
                    <a:lnTo>
                      <a:pt x="276" y="444"/>
                    </a:lnTo>
                    <a:lnTo>
                      <a:pt x="282" y="492"/>
                    </a:lnTo>
                    <a:lnTo>
                      <a:pt x="288" y="546"/>
                    </a:lnTo>
                    <a:lnTo>
                      <a:pt x="288" y="636"/>
                    </a:lnTo>
                    <a:lnTo>
                      <a:pt x="294" y="666"/>
                    </a:lnTo>
                    <a:lnTo>
                      <a:pt x="294" y="204"/>
                    </a:lnTo>
                    <a:lnTo>
                      <a:pt x="300" y="12"/>
                    </a:lnTo>
                    <a:lnTo>
                      <a:pt x="306" y="12"/>
                    </a:lnTo>
                    <a:lnTo>
                      <a:pt x="312" y="30"/>
                    </a:lnTo>
                    <a:lnTo>
                      <a:pt x="318" y="48"/>
                    </a:lnTo>
                    <a:lnTo>
                      <a:pt x="318" y="30"/>
                    </a:lnTo>
                    <a:lnTo>
                      <a:pt x="324" y="48"/>
                    </a:lnTo>
                    <a:lnTo>
                      <a:pt x="330" y="60"/>
                    </a:lnTo>
                    <a:lnTo>
                      <a:pt x="330" y="96"/>
                    </a:lnTo>
                    <a:lnTo>
                      <a:pt x="336" y="120"/>
                    </a:lnTo>
                    <a:lnTo>
                      <a:pt x="336" y="144"/>
                    </a:lnTo>
                    <a:lnTo>
                      <a:pt x="342" y="162"/>
                    </a:lnTo>
                    <a:lnTo>
                      <a:pt x="348" y="186"/>
                    </a:lnTo>
                    <a:lnTo>
                      <a:pt x="348" y="222"/>
                    </a:lnTo>
                    <a:lnTo>
                      <a:pt x="354" y="228"/>
                    </a:lnTo>
                    <a:lnTo>
                      <a:pt x="360" y="234"/>
                    </a:lnTo>
                    <a:lnTo>
                      <a:pt x="360" y="258"/>
                    </a:lnTo>
                    <a:lnTo>
                      <a:pt x="366" y="282"/>
                    </a:lnTo>
                    <a:lnTo>
                      <a:pt x="366" y="312"/>
                    </a:lnTo>
                    <a:lnTo>
                      <a:pt x="372" y="300"/>
                    </a:lnTo>
                    <a:lnTo>
                      <a:pt x="378" y="312"/>
                    </a:lnTo>
                    <a:lnTo>
                      <a:pt x="384" y="336"/>
                    </a:lnTo>
                    <a:lnTo>
                      <a:pt x="390" y="372"/>
                    </a:lnTo>
                    <a:lnTo>
                      <a:pt x="390" y="426"/>
                    </a:lnTo>
                    <a:lnTo>
                      <a:pt x="396" y="474"/>
                    </a:lnTo>
                    <a:lnTo>
                      <a:pt x="402" y="486"/>
                    </a:lnTo>
                    <a:lnTo>
                      <a:pt x="408" y="552"/>
                    </a:lnTo>
                    <a:lnTo>
                      <a:pt x="408" y="570"/>
                    </a:lnTo>
                    <a:lnTo>
                      <a:pt x="414" y="552"/>
                    </a:lnTo>
                    <a:lnTo>
                      <a:pt x="420" y="558"/>
                    </a:lnTo>
                    <a:lnTo>
                      <a:pt x="420" y="570"/>
                    </a:lnTo>
                    <a:lnTo>
                      <a:pt x="426" y="540"/>
                    </a:lnTo>
                    <a:lnTo>
                      <a:pt x="426" y="534"/>
                    </a:lnTo>
                    <a:lnTo>
                      <a:pt x="432" y="546"/>
                    </a:lnTo>
                    <a:lnTo>
                      <a:pt x="438" y="540"/>
                    </a:lnTo>
                    <a:lnTo>
                      <a:pt x="438" y="552"/>
                    </a:lnTo>
                    <a:lnTo>
                      <a:pt x="444" y="516"/>
                    </a:lnTo>
                    <a:lnTo>
                      <a:pt x="450" y="570"/>
                    </a:lnTo>
                    <a:lnTo>
                      <a:pt x="450" y="642"/>
                    </a:lnTo>
                    <a:lnTo>
                      <a:pt x="456" y="666"/>
                    </a:lnTo>
                    <a:lnTo>
                      <a:pt x="462" y="648"/>
                    </a:lnTo>
                    <a:lnTo>
                      <a:pt x="468" y="612"/>
                    </a:lnTo>
                    <a:lnTo>
                      <a:pt x="468" y="648"/>
                    </a:lnTo>
                    <a:lnTo>
                      <a:pt x="474" y="666"/>
                    </a:lnTo>
                    <a:lnTo>
                      <a:pt x="480" y="678"/>
                    </a:lnTo>
                    <a:lnTo>
                      <a:pt x="486" y="684"/>
                    </a:lnTo>
                    <a:lnTo>
                      <a:pt x="492" y="68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282"/>
            <p:cNvSpPr>
              <a:spLocks noChangeArrowheads="1"/>
            </p:cNvSpPr>
            <p:nvPr/>
          </p:nvSpPr>
          <p:spPr bwMode="auto">
            <a:xfrm>
              <a:off x="2028773" y="2153455"/>
              <a:ext cx="25684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200</a:t>
              </a: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85"/>
            <p:cNvSpPr>
              <a:spLocks noChangeArrowheads="1"/>
            </p:cNvSpPr>
            <p:nvPr/>
          </p:nvSpPr>
          <p:spPr bwMode="auto">
            <a:xfrm>
              <a:off x="2497194" y="2153455"/>
              <a:ext cx="25684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400</a:t>
              </a: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88"/>
            <p:cNvSpPr>
              <a:spLocks noChangeArrowheads="1"/>
            </p:cNvSpPr>
            <p:nvPr/>
          </p:nvSpPr>
          <p:spPr bwMode="auto">
            <a:xfrm>
              <a:off x="2965617" y="2153455"/>
              <a:ext cx="25684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600</a:t>
              </a: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291"/>
            <p:cNvSpPr>
              <a:spLocks noChangeArrowheads="1"/>
            </p:cNvSpPr>
            <p:nvPr/>
          </p:nvSpPr>
          <p:spPr bwMode="auto">
            <a:xfrm>
              <a:off x="3430321" y="2153455"/>
              <a:ext cx="25684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800</a:t>
              </a: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294"/>
            <p:cNvSpPr>
              <a:spLocks noChangeArrowheads="1"/>
            </p:cNvSpPr>
            <p:nvPr/>
          </p:nvSpPr>
          <p:spPr bwMode="auto">
            <a:xfrm>
              <a:off x="3883873" y="2153455"/>
              <a:ext cx="32105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1000</a:t>
              </a: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297"/>
            <p:cNvSpPr>
              <a:spLocks noChangeArrowheads="1"/>
            </p:cNvSpPr>
            <p:nvPr/>
          </p:nvSpPr>
          <p:spPr bwMode="auto">
            <a:xfrm>
              <a:off x="4348577" y="2153455"/>
              <a:ext cx="32105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1200</a:t>
              </a: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275"/>
            <p:cNvSpPr>
              <a:spLocks noChangeShapeType="1"/>
            </p:cNvSpPr>
            <p:nvPr/>
          </p:nvSpPr>
          <p:spPr bwMode="auto">
            <a:xfrm>
              <a:off x="1604962" y="2144265"/>
              <a:ext cx="3067049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278"/>
            <p:cNvSpPr>
              <a:spLocks noChangeShapeType="1"/>
            </p:cNvSpPr>
            <p:nvPr/>
          </p:nvSpPr>
          <p:spPr bwMode="auto">
            <a:xfrm>
              <a:off x="1604962" y="2144265"/>
              <a:ext cx="3067049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280"/>
            <p:cNvSpPr>
              <a:spLocks noChangeShapeType="1"/>
            </p:cNvSpPr>
            <p:nvPr/>
          </p:nvSpPr>
          <p:spPr bwMode="auto">
            <a:xfrm flipV="1">
              <a:off x="2065949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283"/>
            <p:cNvSpPr>
              <a:spLocks noChangeShapeType="1"/>
            </p:cNvSpPr>
            <p:nvPr/>
          </p:nvSpPr>
          <p:spPr bwMode="auto">
            <a:xfrm flipV="1">
              <a:off x="2534371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286"/>
            <p:cNvSpPr>
              <a:spLocks noChangeShapeType="1"/>
            </p:cNvSpPr>
            <p:nvPr/>
          </p:nvSpPr>
          <p:spPr bwMode="auto">
            <a:xfrm flipV="1">
              <a:off x="3002793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289"/>
            <p:cNvSpPr>
              <a:spLocks noChangeShapeType="1"/>
            </p:cNvSpPr>
            <p:nvPr/>
          </p:nvSpPr>
          <p:spPr bwMode="auto">
            <a:xfrm flipV="1">
              <a:off x="3467497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292"/>
            <p:cNvSpPr>
              <a:spLocks noChangeShapeType="1"/>
            </p:cNvSpPr>
            <p:nvPr/>
          </p:nvSpPr>
          <p:spPr bwMode="auto">
            <a:xfrm flipV="1">
              <a:off x="3935920" y="212694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314"/>
            <p:cNvSpPr>
              <a:spLocks noChangeShapeType="1"/>
            </p:cNvSpPr>
            <p:nvPr/>
          </p:nvSpPr>
          <p:spPr bwMode="auto">
            <a:xfrm>
              <a:off x="1604962" y="2144265"/>
              <a:ext cx="3067049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280"/>
            <p:cNvSpPr>
              <a:spLocks noChangeShapeType="1"/>
            </p:cNvSpPr>
            <p:nvPr/>
          </p:nvSpPr>
          <p:spPr bwMode="auto">
            <a:xfrm flipV="1">
              <a:off x="1601670" y="2126951"/>
              <a:ext cx="620" cy="17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82"/>
            <p:cNvSpPr>
              <a:spLocks noChangeArrowheads="1"/>
            </p:cNvSpPr>
            <p:nvPr/>
          </p:nvSpPr>
          <p:spPr bwMode="auto">
            <a:xfrm>
              <a:off x="1597766" y="2148693"/>
              <a:ext cx="256844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6" name="Rectangle 282"/>
          <p:cNvSpPr>
            <a:spLocks noChangeArrowheads="1"/>
          </p:cNvSpPr>
          <p:nvPr/>
        </p:nvSpPr>
        <p:spPr bwMode="auto">
          <a:xfrm>
            <a:off x="1985472" y="3945151"/>
            <a:ext cx="592860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285"/>
          <p:cNvSpPr>
            <a:spLocks noChangeArrowheads="1"/>
          </p:cNvSpPr>
          <p:nvPr/>
        </p:nvSpPr>
        <p:spPr bwMode="auto">
          <a:xfrm>
            <a:off x="3066704" y="3945148"/>
            <a:ext cx="592860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288"/>
          <p:cNvSpPr>
            <a:spLocks noChangeArrowheads="1"/>
          </p:cNvSpPr>
          <p:nvPr/>
        </p:nvSpPr>
        <p:spPr bwMode="auto">
          <a:xfrm>
            <a:off x="4147942" y="3945148"/>
            <a:ext cx="592860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291"/>
          <p:cNvSpPr>
            <a:spLocks noChangeArrowheads="1"/>
          </p:cNvSpPr>
          <p:nvPr/>
        </p:nvSpPr>
        <p:spPr bwMode="auto">
          <a:xfrm>
            <a:off x="5220594" y="3945148"/>
            <a:ext cx="592860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294"/>
          <p:cNvSpPr>
            <a:spLocks noChangeArrowheads="1"/>
          </p:cNvSpPr>
          <p:nvPr/>
        </p:nvSpPr>
        <p:spPr bwMode="auto">
          <a:xfrm>
            <a:off x="6267506" y="3945148"/>
            <a:ext cx="741073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297"/>
          <p:cNvSpPr>
            <a:spLocks noChangeArrowheads="1"/>
          </p:cNvSpPr>
          <p:nvPr/>
        </p:nvSpPr>
        <p:spPr bwMode="auto">
          <a:xfrm>
            <a:off x="7340159" y="3945148"/>
            <a:ext cx="741073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1200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999611" y="3281456"/>
            <a:ext cx="7087114" cy="639616"/>
            <a:chOff x="999611" y="3281456"/>
            <a:chExt cx="7087114" cy="639616"/>
          </a:xfrm>
        </p:grpSpPr>
        <p:sp>
          <p:nvSpPr>
            <p:cNvPr id="93" name="Line 295"/>
            <p:cNvSpPr>
              <a:spLocks noChangeShapeType="1"/>
            </p:cNvSpPr>
            <p:nvPr/>
          </p:nvSpPr>
          <p:spPr bwMode="auto">
            <a:xfrm flipV="1">
              <a:off x="7460296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" name="Group 376"/>
            <p:cNvGrpSpPr/>
            <p:nvPr/>
          </p:nvGrpSpPr>
          <p:grpSpPr>
            <a:xfrm>
              <a:off x="1007210" y="3281456"/>
              <a:ext cx="6375852" cy="632281"/>
              <a:chOff x="1604962" y="1911350"/>
              <a:chExt cx="2762202" cy="232915"/>
            </a:xfrm>
          </p:grpSpPr>
          <p:sp>
            <p:nvSpPr>
              <p:cNvPr id="125" name="Freeform 317"/>
              <p:cNvSpPr>
                <a:spLocks/>
              </p:cNvSpPr>
              <p:nvPr/>
            </p:nvSpPr>
            <p:spPr bwMode="auto">
              <a:xfrm>
                <a:off x="1604962" y="1920974"/>
                <a:ext cx="308564" cy="211741"/>
              </a:xfrm>
              <a:custGeom>
                <a:avLst/>
                <a:gdLst/>
                <a:ahLst/>
                <a:cxnLst>
                  <a:cxn ang="0">
                    <a:pos x="6" y="480"/>
                  </a:cxn>
                  <a:cxn ang="0">
                    <a:pos x="24" y="480"/>
                  </a:cxn>
                  <a:cxn ang="0">
                    <a:pos x="36" y="594"/>
                  </a:cxn>
                  <a:cxn ang="0">
                    <a:pos x="48" y="312"/>
                  </a:cxn>
                  <a:cxn ang="0">
                    <a:pos x="60" y="246"/>
                  </a:cxn>
                  <a:cxn ang="0">
                    <a:pos x="66" y="150"/>
                  </a:cxn>
                  <a:cxn ang="0">
                    <a:pos x="78" y="366"/>
                  </a:cxn>
                  <a:cxn ang="0">
                    <a:pos x="90" y="282"/>
                  </a:cxn>
                  <a:cxn ang="0">
                    <a:pos x="102" y="72"/>
                  </a:cxn>
                  <a:cxn ang="0">
                    <a:pos x="114" y="108"/>
                  </a:cxn>
                  <a:cxn ang="0">
                    <a:pos x="126" y="114"/>
                  </a:cxn>
                  <a:cxn ang="0">
                    <a:pos x="138" y="360"/>
                  </a:cxn>
                  <a:cxn ang="0">
                    <a:pos x="150" y="144"/>
                  </a:cxn>
                  <a:cxn ang="0">
                    <a:pos x="156" y="132"/>
                  </a:cxn>
                  <a:cxn ang="0">
                    <a:pos x="168" y="180"/>
                  </a:cxn>
                  <a:cxn ang="0">
                    <a:pos x="180" y="336"/>
                  </a:cxn>
                  <a:cxn ang="0">
                    <a:pos x="192" y="420"/>
                  </a:cxn>
                  <a:cxn ang="0">
                    <a:pos x="204" y="336"/>
                  </a:cxn>
                  <a:cxn ang="0">
                    <a:pos x="216" y="0"/>
                  </a:cxn>
                  <a:cxn ang="0">
                    <a:pos x="228" y="60"/>
                  </a:cxn>
                  <a:cxn ang="0">
                    <a:pos x="240" y="60"/>
                  </a:cxn>
                  <a:cxn ang="0">
                    <a:pos x="252" y="180"/>
                  </a:cxn>
                  <a:cxn ang="0">
                    <a:pos x="270" y="324"/>
                  </a:cxn>
                  <a:cxn ang="0">
                    <a:pos x="282" y="414"/>
                  </a:cxn>
                  <a:cxn ang="0">
                    <a:pos x="288" y="354"/>
                  </a:cxn>
                  <a:cxn ang="0">
                    <a:pos x="300" y="252"/>
                  </a:cxn>
                  <a:cxn ang="0">
                    <a:pos x="312" y="156"/>
                  </a:cxn>
                  <a:cxn ang="0">
                    <a:pos x="324" y="420"/>
                  </a:cxn>
                  <a:cxn ang="0">
                    <a:pos x="336" y="534"/>
                  </a:cxn>
                  <a:cxn ang="0">
                    <a:pos x="348" y="156"/>
                  </a:cxn>
                  <a:cxn ang="0">
                    <a:pos x="360" y="6"/>
                  </a:cxn>
                  <a:cxn ang="0">
                    <a:pos x="372" y="24"/>
                  </a:cxn>
                  <a:cxn ang="0">
                    <a:pos x="384" y="174"/>
                  </a:cxn>
                  <a:cxn ang="0">
                    <a:pos x="396" y="306"/>
                  </a:cxn>
                  <a:cxn ang="0">
                    <a:pos x="414" y="156"/>
                  </a:cxn>
                  <a:cxn ang="0">
                    <a:pos x="420" y="366"/>
                  </a:cxn>
                  <a:cxn ang="0">
                    <a:pos x="432" y="534"/>
                  </a:cxn>
                  <a:cxn ang="0">
                    <a:pos x="444" y="300"/>
                  </a:cxn>
                  <a:cxn ang="0">
                    <a:pos x="456" y="618"/>
                  </a:cxn>
                  <a:cxn ang="0">
                    <a:pos x="468" y="102"/>
                  </a:cxn>
                  <a:cxn ang="0">
                    <a:pos x="480" y="72"/>
                  </a:cxn>
                  <a:cxn ang="0">
                    <a:pos x="492" y="90"/>
                  </a:cxn>
                </a:cxnLst>
                <a:rect l="0" t="0" r="r" b="b"/>
                <a:pathLst>
                  <a:path w="498" h="660">
                    <a:moveTo>
                      <a:pt x="0" y="492"/>
                    </a:moveTo>
                    <a:lnTo>
                      <a:pt x="12" y="480"/>
                    </a:lnTo>
                    <a:lnTo>
                      <a:pt x="6" y="480"/>
                    </a:lnTo>
                    <a:lnTo>
                      <a:pt x="12" y="480"/>
                    </a:lnTo>
                    <a:lnTo>
                      <a:pt x="18" y="486"/>
                    </a:lnTo>
                    <a:lnTo>
                      <a:pt x="24" y="480"/>
                    </a:lnTo>
                    <a:lnTo>
                      <a:pt x="30" y="498"/>
                    </a:lnTo>
                    <a:lnTo>
                      <a:pt x="30" y="552"/>
                    </a:lnTo>
                    <a:lnTo>
                      <a:pt x="36" y="594"/>
                    </a:lnTo>
                    <a:lnTo>
                      <a:pt x="36" y="618"/>
                    </a:lnTo>
                    <a:lnTo>
                      <a:pt x="42" y="660"/>
                    </a:lnTo>
                    <a:lnTo>
                      <a:pt x="48" y="312"/>
                    </a:lnTo>
                    <a:lnTo>
                      <a:pt x="48" y="240"/>
                    </a:lnTo>
                    <a:lnTo>
                      <a:pt x="54" y="252"/>
                    </a:lnTo>
                    <a:lnTo>
                      <a:pt x="60" y="246"/>
                    </a:lnTo>
                    <a:lnTo>
                      <a:pt x="60" y="204"/>
                    </a:lnTo>
                    <a:lnTo>
                      <a:pt x="66" y="144"/>
                    </a:lnTo>
                    <a:lnTo>
                      <a:pt x="66" y="150"/>
                    </a:lnTo>
                    <a:lnTo>
                      <a:pt x="72" y="180"/>
                    </a:lnTo>
                    <a:lnTo>
                      <a:pt x="78" y="270"/>
                    </a:lnTo>
                    <a:lnTo>
                      <a:pt x="78" y="366"/>
                    </a:lnTo>
                    <a:lnTo>
                      <a:pt x="84" y="420"/>
                    </a:lnTo>
                    <a:lnTo>
                      <a:pt x="90" y="402"/>
                    </a:lnTo>
                    <a:lnTo>
                      <a:pt x="90" y="282"/>
                    </a:lnTo>
                    <a:lnTo>
                      <a:pt x="96" y="102"/>
                    </a:lnTo>
                    <a:lnTo>
                      <a:pt x="96" y="72"/>
                    </a:lnTo>
                    <a:lnTo>
                      <a:pt x="102" y="72"/>
                    </a:lnTo>
                    <a:lnTo>
                      <a:pt x="108" y="66"/>
                    </a:lnTo>
                    <a:lnTo>
                      <a:pt x="108" y="36"/>
                    </a:lnTo>
                    <a:lnTo>
                      <a:pt x="114" y="108"/>
                    </a:lnTo>
                    <a:lnTo>
                      <a:pt x="120" y="66"/>
                    </a:lnTo>
                    <a:lnTo>
                      <a:pt x="120" y="72"/>
                    </a:lnTo>
                    <a:lnTo>
                      <a:pt x="126" y="114"/>
                    </a:lnTo>
                    <a:lnTo>
                      <a:pt x="126" y="192"/>
                    </a:lnTo>
                    <a:lnTo>
                      <a:pt x="132" y="306"/>
                    </a:lnTo>
                    <a:lnTo>
                      <a:pt x="138" y="360"/>
                    </a:lnTo>
                    <a:lnTo>
                      <a:pt x="138" y="294"/>
                    </a:lnTo>
                    <a:lnTo>
                      <a:pt x="144" y="204"/>
                    </a:lnTo>
                    <a:lnTo>
                      <a:pt x="150" y="144"/>
                    </a:lnTo>
                    <a:lnTo>
                      <a:pt x="150" y="120"/>
                    </a:lnTo>
                    <a:lnTo>
                      <a:pt x="156" y="114"/>
                    </a:lnTo>
                    <a:lnTo>
                      <a:pt x="156" y="132"/>
                    </a:lnTo>
                    <a:lnTo>
                      <a:pt x="162" y="144"/>
                    </a:lnTo>
                    <a:lnTo>
                      <a:pt x="168" y="234"/>
                    </a:lnTo>
                    <a:lnTo>
                      <a:pt x="168" y="180"/>
                    </a:lnTo>
                    <a:lnTo>
                      <a:pt x="174" y="222"/>
                    </a:lnTo>
                    <a:lnTo>
                      <a:pt x="180" y="264"/>
                    </a:lnTo>
                    <a:lnTo>
                      <a:pt x="180" y="336"/>
                    </a:lnTo>
                    <a:lnTo>
                      <a:pt x="186" y="402"/>
                    </a:lnTo>
                    <a:lnTo>
                      <a:pt x="192" y="450"/>
                    </a:lnTo>
                    <a:lnTo>
                      <a:pt x="192" y="420"/>
                    </a:lnTo>
                    <a:lnTo>
                      <a:pt x="198" y="342"/>
                    </a:lnTo>
                    <a:lnTo>
                      <a:pt x="198" y="414"/>
                    </a:lnTo>
                    <a:lnTo>
                      <a:pt x="204" y="336"/>
                    </a:lnTo>
                    <a:lnTo>
                      <a:pt x="210" y="264"/>
                    </a:lnTo>
                    <a:lnTo>
                      <a:pt x="210" y="108"/>
                    </a:lnTo>
                    <a:lnTo>
                      <a:pt x="216" y="0"/>
                    </a:lnTo>
                    <a:lnTo>
                      <a:pt x="222" y="12"/>
                    </a:lnTo>
                    <a:lnTo>
                      <a:pt x="222" y="48"/>
                    </a:lnTo>
                    <a:lnTo>
                      <a:pt x="228" y="60"/>
                    </a:lnTo>
                    <a:lnTo>
                      <a:pt x="228" y="78"/>
                    </a:lnTo>
                    <a:lnTo>
                      <a:pt x="234" y="84"/>
                    </a:lnTo>
                    <a:lnTo>
                      <a:pt x="240" y="60"/>
                    </a:lnTo>
                    <a:lnTo>
                      <a:pt x="246" y="96"/>
                    </a:lnTo>
                    <a:lnTo>
                      <a:pt x="252" y="132"/>
                    </a:lnTo>
                    <a:lnTo>
                      <a:pt x="252" y="180"/>
                    </a:lnTo>
                    <a:lnTo>
                      <a:pt x="258" y="204"/>
                    </a:lnTo>
                    <a:lnTo>
                      <a:pt x="264" y="282"/>
                    </a:lnTo>
                    <a:lnTo>
                      <a:pt x="270" y="324"/>
                    </a:lnTo>
                    <a:lnTo>
                      <a:pt x="270" y="354"/>
                    </a:lnTo>
                    <a:lnTo>
                      <a:pt x="276" y="366"/>
                    </a:lnTo>
                    <a:lnTo>
                      <a:pt x="282" y="414"/>
                    </a:lnTo>
                    <a:lnTo>
                      <a:pt x="282" y="342"/>
                    </a:lnTo>
                    <a:lnTo>
                      <a:pt x="288" y="360"/>
                    </a:lnTo>
                    <a:lnTo>
                      <a:pt x="288" y="354"/>
                    </a:lnTo>
                    <a:lnTo>
                      <a:pt x="294" y="222"/>
                    </a:lnTo>
                    <a:lnTo>
                      <a:pt x="300" y="174"/>
                    </a:lnTo>
                    <a:lnTo>
                      <a:pt x="300" y="252"/>
                    </a:lnTo>
                    <a:lnTo>
                      <a:pt x="306" y="246"/>
                    </a:lnTo>
                    <a:lnTo>
                      <a:pt x="312" y="198"/>
                    </a:lnTo>
                    <a:lnTo>
                      <a:pt x="312" y="156"/>
                    </a:lnTo>
                    <a:lnTo>
                      <a:pt x="318" y="168"/>
                    </a:lnTo>
                    <a:lnTo>
                      <a:pt x="318" y="258"/>
                    </a:lnTo>
                    <a:lnTo>
                      <a:pt x="324" y="420"/>
                    </a:lnTo>
                    <a:lnTo>
                      <a:pt x="330" y="552"/>
                    </a:lnTo>
                    <a:lnTo>
                      <a:pt x="330" y="612"/>
                    </a:lnTo>
                    <a:lnTo>
                      <a:pt x="336" y="534"/>
                    </a:lnTo>
                    <a:lnTo>
                      <a:pt x="342" y="336"/>
                    </a:lnTo>
                    <a:lnTo>
                      <a:pt x="342" y="210"/>
                    </a:lnTo>
                    <a:lnTo>
                      <a:pt x="348" y="156"/>
                    </a:lnTo>
                    <a:lnTo>
                      <a:pt x="354" y="66"/>
                    </a:lnTo>
                    <a:lnTo>
                      <a:pt x="354" y="0"/>
                    </a:lnTo>
                    <a:lnTo>
                      <a:pt x="360" y="6"/>
                    </a:lnTo>
                    <a:lnTo>
                      <a:pt x="366" y="18"/>
                    </a:lnTo>
                    <a:lnTo>
                      <a:pt x="372" y="12"/>
                    </a:lnTo>
                    <a:lnTo>
                      <a:pt x="372" y="24"/>
                    </a:lnTo>
                    <a:lnTo>
                      <a:pt x="378" y="144"/>
                    </a:lnTo>
                    <a:lnTo>
                      <a:pt x="384" y="198"/>
                    </a:lnTo>
                    <a:lnTo>
                      <a:pt x="384" y="174"/>
                    </a:lnTo>
                    <a:lnTo>
                      <a:pt x="390" y="222"/>
                    </a:lnTo>
                    <a:lnTo>
                      <a:pt x="390" y="282"/>
                    </a:lnTo>
                    <a:lnTo>
                      <a:pt x="396" y="306"/>
                    </a:lnTo>
                    <a:lnTo>
                      <a:pt x="402" y="330"/>
                    </a:lnTo>
                    <a:lnTo>
                      <a:pt x="408" y="252"/>
                    </a:lnTo>
                    <a:lnTo>
                      <a:pt x="414" y="156"/>
                    </a:lnTo>
                    <a:lnTo>
                      <a:pt x="414" y="138"/>
                    </a:lnTo>
                    <a:lnTo>
                      <a:pt x="420" y="246"/>
                    </a:lnTo>
                    <a:lnTo>
                      <a:pt x="420" y="366"/>
                    </a:lnTo>
                    <a:lnTo>
                      <a:pt x="426" y="402"/>
                    </a:lnTo>
                    <a:lnTo>
                      <a:pt x="432" y="546"/>
                    </a:lnTo>
                    <a:lnTo>
                      <a:pt x="432" y="534"/>
                    </a:lnTo>
                    <a:lnTo>
                      <a:pt x="438" y="486"/>
                    </a:lnTo>
                    <a:lnTo>
                      <a:pt x="444" y="324"/>
                    </a:lnTo>
                    <a:lnTo>
                      <a:pt x="444" y="300"/>
                    </a:lnTo>
                    <a:lnTo>
                      <a:pt x="450" y="474"/>
                    </a:lnTo>
                    <a:lnTo>
                      <a:pt x="450" y="594"/>
                    </a:lnTo>
                    <a:lnTo>
                      <a:pt x="456" y="618"/>
                    </a:lnTo>
                    <a:lnTo>
                      <a:pt x="462" y="486"/>
                    </a:lnTo>
                    <a:lnTo>
                      <a:pt x="462" y="144"/>
                    </a:lnTo>
                    <a:lnTo>
                      <a:pt x="468" y="102"/>
                    </a:lnTo>
                    <a:lnTo>
                      <a:pt x="474" y="108"/>
                    </a:lnTo>
                    <a:lnTo>
                      <a:pt x="474" y="90"/>
                    </a:lnTo>
                    <a:lnTo>
                      <a:pt x="480" y="72"/>
                    </a:lnTo>
                    <a:lnTo>
                      <a:pt x="480" y="66"/>
                    </a:lnTo>
                    <a:lnTo>
                      <a:pt x="486" y="84"/>
                    </a:lnTo>
                    <a:lnTo>
                      <a:pt x="492" y="90"/>
                    </a:lnTo>
                    <a:lnTo>
                      <a:pt x="492" y="132"/>
                    </a:lnTo>
                    <a:lnTo>
                      <a:pt x="498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6" name="Freeform 318"/>
              <p:cNvSpPr>
                <a:spLocks/>
              </p:cNvSpPr>
              <p:nvPr/>
            </p:nvSpPr>
            <p:spPr bwMode="auto">
              <a:xfrm>
                <a:off x="1913526" y="1915199"/>
                <a:ext cx="308564" cy="221365"/>
              </a:xfrm>
              <a:custGeom>
                <a:avLst/>
                <a:gdLst/>
                <a:ahLst/>
                <a:cxnLst>
                  <a:cxn ang="0">
                    <a:pos x="12" y="210"/>
                  </a:cxn>
                  <a:cxn ang="0">
                    <a:pos x="24" y="246"/>
                  </a:cxn>
                  <a:cxn ang="0">
                    <a:pos x="36" y="282"/>
                  </a:cxn>
                  <a:cxn ang="0">
                    <a:pos x="48" y="528"/>
                  </a:cxn>
                  <a:cxn ang="0">
                    <a:pos x="54" y="498"/>
                  </a:cxn>
                  <a:cxn ang="0">
                    <a:pos x="66" y="618"/>
                  </a:cxn>
                  <a:cxn ang="0">
                    <a:pos x="78" y="570"/>
                  </a:cxn>
                  <a:cxn ang="0">
                    <a:pos x="90" y="534"/>
                  </a:cxn>
                  <a:cxn ang="0">
                    <a:pos x="102" y="498"/>
                  </a:cxn>
                  <a:cxn ang="0">
                    <a:pos x="114" y="498"/>
                  </a:cxn>
                  <a:cxn ang="0">
                    <a:pos x="126" y="450"/>
                  </a:cxn>
                  <a:cxn ang="0">
                    <a:pos x="138" y="138"/>
                  </a:cxn>
                  <a:cxn ang="0">
                    <a:pos x="156" y="294"/>
                  </a:cxn>
                  <a:cxn ang="0">
                    <a:pos x="168" y="396"/>
                  </a:cxn>
                  <a:cxn ang="0">
                    <a:pos x="180" y="210"/>
                  </a:cxn>
                  <a:cxn ang="0">
                    <a:pos x="186" y="588"/>
                  </a:cxn>
                  <a:cxn ang="0">
                    <a:pos x="198" y="0"/>
                  </a:cxn>
                  <a:cxn ang="0">
                    <a:pos x="210" y="6"/>
                  </a:cxn>
                  <a:cxn ang="0">
                    <a:pos x="228" y="72"/>
                  </a:cxn>
                  <a:cxn ang="0">
                    <a:pos x="240" y="132"/>
                  </a:cxn>
                  <a:cxn ang="0">
                    <a:pos x="246" y="156"/>
                  </a:cxn>
                  <a:cxn ang="0">
                    <a:pos x="258" y="228"/>
                  </a:cxn>
                  <a:cxn ang="0">
                    <a:pos x="270" y="294"/>
                  </a:cxn>
                  <a:cxn ang="0">
                    <a:pos x="282" y="444"/>
                  </a:cxn>
                  <a:cxn ang="0">
                    <a:pos x="294" y="534"/>
                  </a:cxn>
                  <a:cxn ang="0">
                    <a:pos x="306" y="528"/>
                  </a:cxn>
                  <a:cxn ang="0">
                    <a:pos x="318" y="48"/>
                  </a:cxn>
                  <a:cxn ang="0">
                    <a:pos x="330" y="96"/>
                  </a:cxn>
                  <a:cxn ang="0">
                    <a:pos x="342" y="90"/>
                  </a:cxn>
                  <a:cxn ang="0">
                    <a:pos x="348" y="150"/>
                  </a:cxn>
                  <a:cxn ang="0">
                    <a:pos x="360" y="174"/>
                  </a:cxn>
                  <a:cxn ang="0">
                    <a:pos x="372" y="240"/>
                  </a:cxn>
                  <a:cxn ang="0">
                    <a:pos x="384" y="330"/>
                  </a:cxn>
                  <a:cxn ang="0">
                    <a:pos x="396" y="438"/>
                  </a:cxn>
                  <a:cxn ang="0">
                    <a:pos x="408" y="576"/>
                  </a:cxn>
                  <a:cxn ang="0">
                    <a:pos x="426" y="690"/>
                  </a:cxn>
                  <a:cxn ang="0">
                    <a:pos x="432" y="348"/>
                  </a:cxn>
                  <a:cxn ang="0">
                    <a:pos x="444" y="90"/>
                  </a:cxn>
                  <a:cxn ang="0">
                    <a:pos x="456" y="144"/>
                  </a:cxn>
                  <a:cxn ang="0">
                    <a:pos x="468" y="210"/>
                  </a:cxn>
                  <a:cxn ang="0">
                    <a:pos x="480" y="324"/>
                  </a:cxn>
                  <a:cxn ang="0">
                    <a:pos x="492" y="318"/>
                  </a:cxn>
                </a:cxnLst>
                <a:rect l="0" t="0" r="r" b="b"/>
                <a:pathLst>
                  <a:path w="498" h="690">
                    <a:moveTo>
                      <a:pt x="0" y="186"/>
                    </a:moveTo>
                    <a:lnTo>
                      <a:pt x="6" y="192"/>
                    </a:lnTo>
                    <a:lnTo>
                      <a:pt x="12" y="210"/>
                    </a:lnTo>
                    <a:lnTo>
                      <a:pt x="18" y="222"/>
                    </a:lnTo>
                    <a:lnTo>
                      <a:pt x="18" y="234"/>
                    </a:lnTo>
                    <a:lnTo>
                      <a:pt x="24" y="246"/>
                    </a:lnTo>
                    <a:lnTo>
                      <a:pt x="24" y="252"/>
                    </a:lnTo>
                    <a:lnTo>
                      <a:pt x="30" y="264"/>
                    </a:lnTo>
                    <a:lnTo>
                      <a:pt x="36" y="282"/>
                    </a:lnTo>
                    <a:lnTo>
                      <a:pt x="36" y="330"/>
                    </a:lnTo>
                    <a:lnTo>
                      <a:pt x="42" y="420"/>
                    </a:lnTo>
                    <a:lnTo>
                      <a:pt x="48" y="528"/>
                    </a:lnTo>
                    <a:lnTo>
                      <a:pt x="48" y="552"/>
                    </a:lnTo>
                    <a:lnTo>
                      <a:pt x="54" y="534"/>
                    </a:lnTo>
                    <a:lnTo>
                      <a:pt x="54" y="498"/>
                    </a:lnTo>
                    <a:lnTo>
                      <a:pt x="60" y="468"/>
                    </a:lnTo>
                    <a:lnTo>
                      <a:pt x="66" y="534"/>
                    </a:lnTo>
                    <a:lnTo>
                      <a:pt x="66" y="618"/>
                    </a:lnTo>
                    <a:lnTo>
                      <a:pt x="72" y="624"/>
                    </a:lnTo>
                    <a:lnTo>
                      <a:pt x="78" y="606"/>
                    </a:lnTo>
                    <a:lnTo>
                      <a:pt x="78" y="570"/>
                    </a:lnTo>
                    <a:lnTo>
                      <a:pt x="84" y="540"/>
                    </a:lnTo>
                    <a:lnTo>
                      <a:pt x="84" y="552"/>
                    </a:lnTo>
                    <a:lnTo>
                      <a:pt x="90" y="534"/>
                    </a:lnTo>
                    <a:lnTo>
                      <a:pt x="96" y="522"/>
                    </a:lnTo>
                    <a:lnTo>
                      <a:pt x="96" y="498"/>
                    </a:lnTo>
                    <a:lnTo>
                      <a:pt x="102" y="498"/>
                    </a:lnTo>
                    <a:lnTo>
                      <a:pt x="108" y="480"/>
                    </a:lnTo>
                    <a:lnTo>
                      <a:pt x="108" y="492"/>
                    </a:lnTo>
                    <a:lnTo>
                      <a:pt x="114" y="498"/>
                    </a:lnTo>
                    <a:lnTo>
                      <a:pt x="120" y="522"/>
                    </a:lnTo>
                    <a:lnTo>
                      <a:pt x="126" y="480"/>
                    </a:lnTo>
                    <a:lnTo>
                      <a:pt x="126" y="450"/>
                    </a:lnTo>
                    <a:lnTo>
                      <a:pt x="132" y="552"/>
                    </a:lnTo>
                    <a:lnTo>
                      <a:pt x="138" y="372"/>
                    </a:lnTo>
                    <a:lnTo>
                      <a:pt x="138" y="138"/>
                    </a:lnTo>
                    <a:lnTo>
                      <a:pt x="144" y="42"/>
                    </a:lnTo>
                    <a:lnTo>
                      <a:pt x="150" y="126"/>
                    </a:lnTo>
                    <a:lnTo>
                      <a:pt x="156" y="294"/>
                    </a:lnTo>
                    <a:lnTo>
                      <a:pt x="156" y="312"/>
                    </a:lnTo>
                    <a:lnTo>
                      <a:pt x="162" y="294"/>
                    </a:lnTo>
                    <a:lnTo>
                      <a:pt x="168" y="396"/>
                    </a:lnTo>
                    <a:lnTo>
                      <a:pt x="168" y="234"/>
                    </a:lnTo>
                    <a:lnTo>
                      <a:pt x="174" y="156"/>
                    </a:lnTo>
                    <a:lnTo>
                      <a:pt x="180" y="210"/>
                    </a:lnTo>
                    <a:lnTo>
                      <a:pt x="180" y="390"/>
                    </a:lnTo>
                    <a:lnTo>
                      <a:pt x="186" y="492"/>
                    </a:lnTo>
                    <a:lnTo>
                      <a:pt x="186" y="588"/>
                    </a:lnTo>
                    <a:lnTo>
                      <a:pt x="192" y="462"/>
                    </a:lnTo>
                    <a:lnTo>
                      <a:pt x="198" y="66"/>
                    </a:lnTo>
                    <a:lnTo>
                      <a:pt x="198" y="0"/>
                    </a:lnTo>
                    <a:lnTo>
                      <a:pt x="204" y="18"/>
                    </a:lnTo>
                    <a:lnTo>
                      <a:pt x="210" y="18"/>
                    </a:lnTo>
                    <a:lnTo>
                      <a:pt x="210" y="6"/>
                    </a:lnTo>
                    <a:lnTo>
                      <a:pt x="216" y="24"/>
                    </a:lnTo>
                    <a:lnTo>
                      <a:pt x="222" y="42"/>
                    </a:lnTo>
                    <a:lnTo>
                      <a:pt x="228" y="72"/>
                    </a:lnTo>
                    <a:lnTo>
                      <a:pt x="228" y="108"/>
                    </a:lnTo>
                    <a:lnTo>
                      <a:pt x="234" y="132"/>
                    </a:lnTo>
                    <a:lnTo>
                      <a:pt x="240" y="132"/>
                    </a:lnTo>
                    <a:lnTo>
                      <a:pt x="240" y="150"/>
                    </a:lnTo>
                    <a:lnTo>
                      <a:pt x="246" y="138"/>
                    </a:lnTo>
                    <a:lnTo>
                      <a:pt x="246" y="156"/>
                    </a:lnTo>
                    <a:lnTo>
                      <a:pt x="252" y="168"/>
                    </a:lnTo>
                    <a:lnTo>
                      <a:pt x="258" y="198"/>
                    </a:lnTo>
                    <a:lnTo>
                      <a:pt x="258" y="228"/>
                    </a:lnTo>
                    <a:lnTo>
                      <a:pt x="264" y="246"/>
                    </a:lnTo>
                    <a:lnTo>
                      <a:pt x="270" y="282"/>
                    </a:lnTo>
                    <a:lnTo>
                      <a:pt x="270" y="294"/>
                    </a:lnTo>
                    <a:lnTo>
                      <a:pt x="276" y="318"/>
                    </a:lnTo>
                    <a:lnTo>
                      <a:pt x="276" y="402"/>
                    </a:lnTo>
                    <a:lnTo>
                      <a:pt x="282" y="444"/>
                    </a:lnTo>
                    <a:lnTo>
                      <a:pt x="288" y="486"/>
                    </a:lnTo>
                    <a:lnTo>
                      <a:pt x="288" y="498"/>
                    </a:lnTo>
                    <a:lnTo>
                      <a:pt x="294" y="534"/>
                    </a:lnTo>
                    <a:lnTo>
                      <a:pt x="300" y="654"/>
                    </a:lnTo>
                    <a:lnTo>
                      <a:pt x="300" y="678"/>
                    </a:lnTo>
                    <a:lnTo>
                      <a:pt x="306" y="528"/>
                    </a:lnTo>
                    <a:lnTo>
                      <a:pt x="306" y="132"/>
                    </a:lnTo>
                    <a:lnTo>
                      <a:pt x="312" y="42"/>
                    </a:lnTo>
                    <a:lnTo>
                      <a:pt x="318" y="48"/>
                    </a:lnTo>
                    <a:lnTo>
                      <a:pt x="318" y="54"/>
                    </a:lnTo>
                    <a:lnTo>
                      <a:pt x="324" y="72"/>
                    </a:lnTo>
                    <a:lnTo>
                      <a:pt x="330" y="96"/>
                    </a:lnTo>
                    <a:lnTo>
                      <a:pt x="330" y="108"/>
                    </a:lnTo>
                    <a:lnTo>
                      <a:pt x="336" y="96"/>
                    </a:lnTo>
                    <a:lnTo>
                      <a:pt x="342" y="90"/>
                    </a:lnTo>
                    <a:lnTo>
                      <a:pt x="342" y="102"/>
                    </a:lnTo>
                    <a:lnTo>
                      <a:pt x="348" y="126"/>
                    </a:lnTo>
                    <a:lnTo>
                      <a:pt x="348" y="150"/>
                    </a:lnTo>
                    <a:lnTo>
                      <a:pt x="354" y="162"/>
                    </a:lnTo>
                    <a:lnTo>
                      <a:pt x="360" y="168"/>
                    </a:lnTo>
                    <a:lnTo>
                      <a:pt x="360" y="174"/>
                    </a:lnTo>
                    <a:lnTo>
                      <a:pt x="366" y="210"/>
                    </a:lnTo>
                    <a:lnTo>
                      <a:pt x="372" y="216"/>
                    </a:lnTo>
                    <a:lnTo>
                      <a:pt x="372" y="240"/>
                    </a:lnTo>
                    <a:lnTo>
                      <a:pt x="378" y="276"/>
                    </a:lnTo>
                    <a:lnTo>
                      <a:pt x="378" y="306"/>
                    </a:lnTo>
                    <a:lnTo>
                      <a:pt x="384" y="330"/>
                    </a:lnTo>
                    <a:lnTo>
                      <a:pt x="390" y="366"/>
                    </a:lnTo>
                    <a:lnTo>
                      <a:pt x="390" y="432"/>
                    </a:lnTo>
                    <a:lnTo>
                      <a:pt x="396" y="438"/>
                    </a:lnTo>
                    <a:lnTo>
                      <a:pt x="402" y="576"/>
                    </a:lnTo>
                    <a:lnTo>
                      <a:pt x="402" y="594"/>
                    </a:lnTo>
                    <a:lnTo>
                      <a:pt x="408" y="576"/>
                    </a:lnTo>
                    <a:lnTo>
                      <a:pt x="408" y="534"/>
                    </a:lnTo>
                    <a:lnTo>
                      <a:pt x="414" y="576"/>
                    </a:lnTo>
                    <a:lnTo>
                      <a:pt x="426" y="690"/>
                    </a:lnTo>
                    <a:lnTo>
                      <a:pt x="420" y="690"/>
                    </a:lnTo>
                    <a:lnTo>
                      <a:pt x="426" y="690"/>
                    </a:lnTo>
                    <a:lnTo>
                      <a:pt x="432" y="348"/>
                    </a:lnTo>
                    <a:lnTo>
                      <a:pt x="432" y="96"/>
                    </a:lnTo>
                    <a:lnTo>
                      <a:pt x="438" y="108"/>
                    </a:lnTo>
                    <a:lnTo>
                      <a:pt x="444" y="90"/>
                    </a:lnTo>
                    <a:lnTo>
                      <a:pt x="450" y="78"/>
                    </a:lnTo>
                    <a:lnTo>
                      <a:pt x="450" y="102"/>
                    </a:lnTo>
                    <a:lnTo>
                      <a:pt x="456" y="144"/>
                    </a:lnTo>
                    <a:lnTo>
                      <a:pt x="462" y="156"/>
                    </a:lnTo>
                    <a:lnTo>
                      <a:pt x="462" y="174"/>
                    </a:lnTo>
                    <a:lnTo>
                      <a:pt x="468" y="210"/>
                    </a:lnTo>
                    <a:lnTo>
                      <a:pt x="468" y="246"/>
                    </a:lnTo>
                    <a:lnTo>
                      <a:pt x="474" y="288"/>
                    </a:lnTo>
                    <a:lnTo>
                      <a:pt x="480" y="324"/>
                    </a:lnTo>
                    <a:lnTo>
                      <a:pt x="480" y="342"/>
                    </a:lnTo>
                    <a:lnTo>
                      <a:pt x="486" y="324"/>
                    </a:lnTo>
                    <a:lnTo>
                      <a:pt x="492" y="318"/>
                    </a:lnTo>
                    <a:lnTo>
                      <a:pt x="492" y="312"/>
                    </a:lnTo>
                    <a:lnTo>
                      <a:pt x="498" y="3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7" name="Freeform 319"/>
              <p:cNvSpPr>
                <a:spLocks/>
              </p:cNvSpPr>
              <p:nvPr/>
            </p:nvSpPr>
            <p:spPr bwMode="auto">
              <a:xfrm>
                <a:off x="2222089" y="1913275"/>
                <a:ext cx="308564" cy="223291"/>
              </a:xfrm>
              <a:custGeom>
                <a:avLst/>
                <a:gdLst/>
                <a:ahLst/>
                <a:cxnLst>
                  <a:cxn ang="0">
                    <a:pos x="6" y="498"/>
                  </a:cxn>
                  <a:cxn ang="0">
                    <a:pos x="18" y="540"/>
                  </a:cxn>
                  <a:cxn ang="0">
                    <a:pos x="30" y="558"/>
                  </a:cxn>
                  <a:cxn ang="0">
                    <a:pos x="42" y="594"/>
                  </a:cxn>
                  <a:cxn ang="0">
                    <a:pos x="54" y="642"/>
                  </a:cxn>
                  <a:cxn ang="0">
                    <a:pos x="66" y="408"/>
                  </a:cxn>
                  <a:cxn ang="0">
                    <a:pos x="72" y="240"/>
                  </a:cxn>
                  <a:cxn ang="0">
                    <a:pos x="84" y="258"/>
                  </a:cxn>
                  <a:cxn ang="0">
                    <a:pos x="96" y="300"/>
                  </a:cxn>
                  <a:cxn ang="0">
                    <a:pos x="114" y="492"/>
                  </a:cxn>
                  <a:cxn ang="0">
                    <a:pos x="126" y="0"/>
                  </a:cxn>
                  <a:cxn ang="0">
                    <a:pos x="132" y="42"/>
                  </a:cxn>
                  <a:cxn ang="0">
                    <a:pos x="144" y="258"/>
                  </a:cxn>
                  <a:cxn ang="0">
                    <a:pos x="156" y="150"/>
                  </a:cxn>
                  <a:cxn ang="0">
                    <a:pos x="168" y="294"/>
                  </a:cxn>
                  <a:cxn ang="0">
                    <a:pos x="180" y="240"/>
                  </a:cxn>
                  <a:cxn ang="0">
                    <a:pos x="192" y="594"/>
                  </a:cxn>
                  <a:cxn ang="0">
                    <a:pos x="204" y="222"/>
                  </a:cxn>
                  <a:cxn ang="0">
                    <a:pos x="216" y="510"/>
                  </a:cxn>
                  <a:cxn ang="0">
                    <a:pos x="228" y="330"/>
                  </a:cxn>
                  <a:cxn ang="0">
                    <a:pos x="234" y="114"/>
                  </a:cxn>
                  <a:cxn ang="0">
                    <a:pos x="246" y="90"/>
                  </a:cxn>
                  <a:cxn ang="0">
                    <a:pos x="264" y="168"/>
                  </a:cxn>
                  <a:cxn ang="0">
                    <a:pos x="276" y="204"/>
                  </a:cxn>
                  <a:cxn ang="0">
                    <a:pos x="288" y="258"/>
                  </a:cxn>
                  <a:cxn ang="0">
                    <a:pos x="300" y="306"/>
                  </a:cxn>
                  <a:cxn ang="0">
                    <a:pos x="312" y="558"/>
                  </a:cxn>
                  <a:cxn ang="0">
                    <a:pos x="330" y="528"/>
                  </a:cxn>
                  <a:cxn ang="0">
                    <a:pos x="336" y="432"/>
                  </a:cxn>
                  <a:cxn ang="0">
                    <a:pos x="348" y="474"/>
                  </a:cxn>
                  <a:cxn ang="0">
                    <a:pos x="366" y="672"/>
                  </a:cxn>
                  <a:cxn ang="0">
                    <a:pos x="378" y="444"/>
                  </a:cxn>
                  <a:cxn ang="0">
                    <a:pos x="390" y="282"/>
                  </a:cxn>
                  <a:cxn ang="0">
                    <a:pos x="402" y="396"/>
                  </a:cxn>
                  <a:cxn ang="0">
                    <a:pos x="414" y="276"/>
                  </a:cxn>
                  <a:cxn ang="0">
                    <a:pos x="426" y="336"/>
                  </a:cxn>
                  <a:cxn ang="0">
                    <a:pos x="438" y="390"/>
                  </a:cxn>
                  <a:cxn ang="0">
                    <a:pos x="450" y="354"/>
                  </a:cxn>
                  <a:cxn ang="0">
                    <a:pos x="456" y="84"/>
                  </a:cxn>
                  <a:cxn ang="0">
                    <a:pos x="468" y="90"/>
                  </a:cxn>
                  <a:cxn ang="0">
                    <a:pos x="480" y="66"/>
                  </a:cxn>
                  <a:cxn ang="0">
                    <a:pos x="492" y="144"/>
                  </a:cxn>
                </a:cxnLst>
                <a:rect l="0" t="0" r="r" b="b"/>
                <a:pathLst>
                  <a:path w="498" h="696">
                    <a:moveTo>
                      <a:pt x="0" y="342"/>
                    </a:moveTo>
                    <a:lnTo>
                      <a:pt x="6" y="396"/>
                    </a:lnTo>
                    <a:lnTo>
                      <a:pt x="6" y="498"/>
                    </a:lnTo>
                    <a:lnTo>
                      <a:pt x="12" y="516"/>
                    </a:lnTo>
                    <a:lnTo>
                      <a:pt x="12" y="552"/>
                    </a:lnTo>
                    <a:lnTo>
                      <a:pt x="18" y="540"/>
                    </a:lnTo>
                    <a:lnTo>
                      <a:pt x="24" y="516"/>
                    </a:lnTo>
                    <a:lnTo>
                      <a:pt x="24" y="522"/>
                    </a:lnTo>
                    <a:lnTo>
                      <a:pt x="30" y="558"/>
                    </a:lnTo>
                    <a:lnTo>
                      <a:pt x="36" y="588"/>
                    </a:lnTo>
                    <a:lnTo>
                      <a:pt x="36" y="600"/>
                    </a:lnTo>
                    <a:lnTo>
                      <a:pt x="42" y="594"/>
                    </a:lnTo>
                    <a:lnTo>
                      <a:pt x="42" y="660"/>
                    </a:lnTo>
                    <a:lnTo>
                      <a:pt x="48" y="612"/>
                    </a:lnTo>
                    <a:lnTo>
                      <a:pt x="54" y="642"/>
                    </a:lnTo>
                    <a:lnTo>
                      <a:pt x="54" y="660"/>
                    </a:lnTo>
                    <a:lnTo>
                      <a:pt x="60" y="384"/>
                    </a:lnTo>
                    <a:lnTo>
                      <a:pt x="66" y="408"/>
                    </a:lnTo>
                    <a:lnTo>
                      <a:pt x="66" y="240"/>
                    </a:lnTo>
                    <a:lnTo>
                      <a:pt x="72" y="204"/>
                    </a:lnTo>
                    <a:lnTo>
                      <a:pt x="72" y="240"/>
                    </a:lnTo>
                    <a:lnTo>
                      <a:pt x="78" y="318"/>
                    </a:lnTo>
                    <a:lnTo>
                      <a:pt x="84" y="354"/>
                    </a:lnTo>
                    <a:lnTo>
                      <a:pt x="84" y="258"/>
                    </a:lnTo>
                    <a:lnTo>
                      <a:pt x="90" y="168"/>
                    </a:lnTo>
                    <a:lnTo>
                      <a:pt x="96" y="180"/>
                    </a:lnTo>
                    <a:lnTo>
                      <a:pt x="96" y="300"/>
                    </a:lnTo>
                    <a:lnTo>
                      <a:pt x="102" y="390"/>
                    </a:lnTo>
                    <a:lnTo>
                      <a:pt x="108" y="456"/>
                    </a:lnTo>
                    <a:lnTo>
                      <a:pt x="114" y="492"/>
                    </a:lnTo>
                    <a:lnTo>
                      <a:pt x="114" y="222"/>
                    </a:lnTo>
                    <a:lnTo>
                      <a:pt x="120" y="6"/>
                    </a:lnTo>
                    <a:lnTo>
                      <a:pt x="126" y="0"/>
                    </a:lnTo>
                    <a:lnTo>
                      <a:pt x="126" y="24"/>
                    </a:lnTo>
                    <a:lnTo>
                      <a:pt x="132" y="54"/>
                    </a:lnTo>
                    <a:lnTo>
                      <a:pt x="132" y="42"/>
                    </a:lnTo>
                    <a:lnTo>
                      <a:pt x="138" y="12"/>
                    </a:lnTo>
                    <a:lnTo>
                      <a:pt x="144" y="48"/>
                    </a:lnTo>
                    <a:lnTo>
                      <a:pt x="144" y="258"/>
                    </a:lnTo>
                    <a:lnTo>
                      <a:pt x="150" y="180"/>
                    </a:lnTo>
                    <a:lnTo>
                      <a:pt x="156" y="96"/>
                    </a:lnTo>
                    <a:lnTo>
                      <a:pt x="156" y="150"/>
                    </a:lnTo>
                    <a:lnTo>
                      <a:pt x="162" y="234"/>
                    </a:lnTo>
                    <a:lnTo>
                      <a:pt x="168" y="276"/>
                    </a:lnTo>
                    <a:lnTo>
                      <a:pt x="168" y="294"/>
                    </a:lnTo>
                    <a:lnTo>
                      <a:pt x="174" y="240"/>
                    </a:lnTo>
                    <a:lnTo>
                      <a:pt x="174" y="174"/>
                    </a:lnTo>
                    <a:lnTo>
                      <a:pt x="180" y="240"/>
                    </a:lnTo>
                    <a:lnTo>
                      <a:pt x="186" y="342"/>
                    </a:lnTo>
                    <a:lnTo>
                      <a:pt x="186" y="480"/>
                    </a:lnTo>
                    <a:lnTo>
                      <a:pt x="192" y="594"/>
                    </a:lnTo>
                    <a:lnTo>
                      <a:pt x="198" y="570"/>
                    </a:lnTo>
                    <a:lnTo>
                      <a:pt x="198" y="348"/>
                    </a:lnTo>
                    <a:lnTo>
                      <a:pt x="204" y="222"/>
                    </a:lnTo>
                    <a:lnTo>
                      <a:pt x="204" y="228"/>
                    </a:lnTo>
                    <a:lnTo>
                      <a:pt x="210" y="390"/>
                    </a:lnTo>
                    <a:lnTo>
                      <a:pt x="216" y="510"/>
                    </a:lnTo>
                    <a:lnTo>
                      <a:pt x="216" y="546"/>
                    </a:lnTo>
                    <a:lnTo>
                      <a:pt x="222" y="636"/>
                    </a:lnTo>
                    <a:lnTo>
                      <a:pt x="228" y="330"/>
                    </a:lnTo>
                    <a:lnTo>
                      <a:pt x="228" y="90"/>
                    </a:lnTo>
                    <a:lnTo>
                      <a:pt x="234" y="102"/>
                    </a:lnTo>
                    <a:lnTo>
                      <a:pt x="234" y="114"/>
                    </a:lnTo>
                    <a:lnTo>
                      <a:pt x="240" y="108"/>
                    </a:lnTo>
                    <a:lnTo>
                      <a:pt x="246" y="114"/>
                    </a:lnTo>
                    <a:lnTo>
                      <a:pt x="246" y="90"/>
                    </a:lnTo>
                    <a:lnTo>
                      <a:pt x="252" y="108"/>
                    </a:lnTo>
                    <a:lnTo>
                      <a:pt x="264" y="138"/>
                    </a:lnTo>
                    <a:lnTo>
                      <a:pt x="264" y="168"/>
                    </a:lnTo>
                    <a:lnTo>
                      <a:pt x="270" y="180"/>
                    </a:lnTo>
                    <a:lnTo>
                      <a:pt x="276" y="198"/>
                    </a:lnTo>
                    <a:lnTo>
                      <a:pt x="276" y="204"/>
                    </a:lnTo>
                    <a:lnTo>
                      <a:pt x="282" y="240"/>
                    </a:lnTo>
                    <a:lnTo>
                      <a:pt x="288" y="252"/>
                    </a:lnTo>
                    <a:lnTo>
                      <a:pt x="288" y="258"/>
                    </a:lnTo>
                    <a:lnTo>
                      <a:pt x="294" y="276"/>
                    </a:lnTo>
                    <a:lnTo>
                      <a:pt x="294" y="288"/>
                    </a:lnTo>
                    <a:lnTo>
                      <a:pt x="300" y="306"/>
                    </a:lnTo>
                    <a:lnTo>
                      <a:pt x="306" y="366"/>
                    </a:lnTo>
                    <a:lnTo>
                      <a:pt x="306" y="498"/>
                    </a:lnTo>
                    <a:lnTo>
                      <a:pt x="312" y="558"/>
                    </a:lnTo>
                    <a:lnTo>
                      <a:pt x="318" y="546"/>
                    </a:lnTo>
                    <a:lnTo>
                      <a:pt x="324" y="552"/>
                    </a:lnTo>
                    <a:lnTo>
                      <a:pt x="330" y="528"/>
                    </a:lnTo>
                    <a:lnTo>
                      <a:pt x="330" y="468"/>
                    </a:lnTo>
                    <a:lnTo>
                      <a:pt x="336" y="456"/>
                    </a:lnTo>
                    <a:lnTo>
                      <a:pt x="336" y="432"/>
                    </a:lnTo>
                    <a:lnTo>
                      <a:pt x="342" y="468"/>
                    </a:lnTo>
                    <a:lnTo>
                      <a:pt x="348" y="498"/>
                    </a:lnTo>
                    <a:lnTo>
                      <a:pt x="348" y="474"/>
                    </a:lnTo>
                    <a:lnTo>
                      <a:pt x="354" y="474"/>
                    </a:lnTo>
                    <a:lnTo>
                      <a:pt x="366" y="570"/>
                    </a:lnTo>
                    <a:lnTo>
                      <a:pt x="366" y="672"/>
                    </a:lnTo>
                    <a:lnTo>
                      <a:pt x="372" y="696"/>
                    </a:lnTo>
                    <a:lnTo>
                      <a:pt x="378" y="612"/>
                    </a:lnTo>
                    <a:lnTo>
                      <a:pt x="378" y="444"/>
                    </a:lnTo>
                    <a:lnTo>
                      <a:pt x="384" y="444"/>
                    </a:lnTo>
                    <a:lnTo>
                      <a:pt x="390" y="366"/>
                    </a:lnTo>
                    <a:lnTo>
                      <a:pt x="390" y="282"/>
                    </a:lnTo>
                    <a:lnTo>
                      <a:pt x="396" y="270"/>
                    </a:lnTo>
                    <a:lnTo>
                      <a:pt x="396" y="246"/>
                    </a:lnTo>
                    <a:lnTo>
                      <a:pt x="402" y="396"/>
                    </a:lnTo>
                    <a:lnTo>
                      <a:pt x="408" y="306"/>
                    </a:lnTo>
                    <a:lnTo>
                      <a:pt x="408" y="234"/>
                    </a:lnTo>
                    <a:lnTo>
                      <a:pt x="414" y="276"/>
                    </a:lnTo>
                    <a:lnTo>
                      <a:pt x="420" y="282"/>
                    </a:lnTo>
                    <a:lnTo>
                      <a:pt x="420" y="306"/>
                    </a:lnTo>
                    <a:lnTo>
                      <a:pt x="426" y="336"/>
                    </a:lnTo>
                    <a:lnTo>
                      <a:pt x="426" y="342"/>
                    </a:lnTo>
                    <a:lnTo>
                      <a:pt x="432" y="366"/>
                    </a:lnTo>
                    <a:lnTo>
                      <a:pt x="438" y="390"/>
                    </a:lnTo>
                    <a:lnTo>
                      <a:pt x="438" y="318"/>
                    </a:lnTo>
                    <a:lnTo>
                      <a:pt x="444" y="312"/>
                    </a:lnTo>
                    <a:lnTo>
                      <a:pt x="450" y="354"/>
                    </a:lnTo>
                    <a:lnTo>
                      <a:pt x="450" y="246"/>
                    </a:lnTo>
                    <a:lnTo>
                      <a:pt x="456" y="126"/>
                    </a:lnTo>
                    <a:lnTo>
                      <a:pt x="456" y="84"/>
                    </a:lnTo>
                    <a:lnTo>
                      <a:pt x="462" y="54"/>
                    </a:lnTo>
                    <a:lnTo>
                      <a:pt x="468" y="60"/>
                    </a:lnTo>
                    <a:lnTo>
                      <a:pt x="468" y="90"/>
                    </a:lnTo>
                    <a:lnTo>
                      <a:pt x="474" y="132"/>
                    </a:lnTo>
                    <a:lnTo>
                      <a:pt x="480" y="108"/>
                    </a:lnTo>
                    <a:lnTo>
                      <a:pt x="480" y="66"/>
                    </a:lnTo>
                    <a:lnTo>
                      <a:pt x="486" y="66"/>
                    </a:lnTo>
                    <a:lnTo>
                      <a:pt x="492" y="96"/>
                    </a:lnTo>
                    <a:lnTo>
                      <a:pt x="492" y="144"/>
                    </a:lnTo>
                    <a:lnTo>
                      <a:pt x="498" y="210"/>
                    </a:lnTo>
                    <a:lnTo>
                      <a:pt x="498" y="2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8" name="Freeform 320"/>
              <p:cNvSpPr>
                <a:spLocks/>
              </p:cNvSpPr>
              <p:nvPr/>
            </p:nvSpPr>
            <p:spPr bwMode="auto">
              <a:xfrm>
                <a:off x="2530653" y="1924824"/>
                <a:ext cx="304846" cy="204041"/>
              </a:xfrm>
              <a:custGeom>
                <a:avLst/>
                <a:gdLst/>
                <a:ahLst/>
                <a:cxnLst>
                  <a:cxn ang="0">
                    <a:pos x="12" y="246"/>
                  </a:cxn>
                  <a:cxn ang="0">
                    <a:pos x="24" y="330"/>
                  </a:cxn>
                  <a:cxn ang="0">
                    <a:pos x="30" y="360"/>
                  </a:cxn>
                  <a:cxn ang="0">
                    <a:pos x="42" y="468"/>
                  </a:cxn>
                  <a:cxn ang="0">
                    <a:pos x="54" y="324"/>
                  </a:cxn>
                  <a:cxn ang="0">
                    <a:pos x="66" y="198"/>
                  </a:cxn>
                  <a:cxn ang="0">
                    <a:pos x="78" y="78"/>
                  </a:cxn>
                  <a:cxn ang="0">
                    <a:pos x="90" y="114"/>
                  </a:cxn>
                  <a:cxn ang="0">
                    <a:pos x="102" y="126"/>
                  </a:cxn>
                  <a:cxn ang="0">
                    <a:pos x="114" y="234"/>
                  </a:cxn>
                  <a:cxn ang="0">
                    <a:pos x="126" y="330"/>
                  </a:cxn>
                  <a:cxn ang="0">
                    <a:pos x="144" y="372"/>
                  </a:cxn>
                  <a:cxn ang="0">
                    <a:pos x="156" y="444"/>
                  </a:cxn>
                  <a:cxn ang="0">
                    <a:pos x="162" y="336"/>
                  </a:cxn>
                  <a:cxn ang="0">
                    <a:pos x="174" y="240"/>
                  </a:cxn>
                  <a:cxn ang="0">
                    <a:pos x="186" y="162"/>
                  </a:cxn>
                  <a:cxn ang="0">
                    <a:pos x="198" y="150"/>
                  </a:cxn>
                  <a:cxn ang="0">
                    <a:pos x="210" y="192"/>
                  </a:cxn>
                  <a:cxn ang="0">
                    <a:pos x="222" y="252"/>
                  </a:cxn>
                  <a:cxn ang="0">
                    <a:pos x="234" y="300"/>
                  </a:cxn>
                  <a:cxn ang="0">
                    <a:pos x="246" y="468"/>
                  </a:cxn>
                  <a:cxn ang="0">
                    <a:pos x="252" y="636"/>
                  </a:cxn>
                  <a:cxn ang="0">
                    <a:pos x="264" y="546"/>
                  </a:cxn>
                  <a:cxn ang="0">
                    <a:pos x="276" y="480"/>
                  </a:cxn>
                  <a:cxn ang="0">
                    <a:pos x="288" y="462"/>
                  </a:cxn>
                  <a:cxn ang="0">
                    <a:pos x="300" y="474"/>
                  </a:cxn>
                  <a:cxn ang="0">
                    <a:pos x="312" y="486"/>
                  </a:cxn>
                  <a:cxn ang="0">
                    <a:pos x="324" y="462"/>
                  </a:cxn>
                  <a:cxn ang="0">
                    <a:pos x="336" y="282"/>
                  </a:cxn>
                  <a:cxn ang="0">
                    <a:pos x="348" y="30"/>
                  </a:cxn>
                  <a:cxn ang="0">
                    <a:pos x="354" y="300"/>
                  </a:cxn>
                  <a:cxn ang="0">
                    <a:pos x="366" y="354"/>
                  </a:cxn>
                  <a:cxn ang="0">
                    <a:pos x="378" y="288"/>
                  </a:cxn>
                  <a:cxn ang="0">
                    <a:pos x="396" y="246"/>
                  </a:cxn>
                  <a:cxn ang="0">
                    <a:pos x="408" y="12"/>
                  </a:cxn>
                  <a:cxn ang="0">
                    <a:pos x="414" y="18"/>
                  </a:cxn>
                  <a:cxn ang="0">
                    <a:pos x="426" y="84"/>
                  </a:cxn>
                  <a:cxn ang="0">
                    <a:pos x="438" y="138"/>
                  </a:cxn>
                  <a:cxn ang="0">
                    <a:pos x="450" y="162"/>
                  </a:cxn>
                  <a:cxn ang="0">
                    <a:pos x="462" y="252"/>
                  </a:cxn>
                  <a:cxn ang="0">
                    <a:pos x="474" y="480"/>
                  </a:cxn>
                  <a:cxn ang="0">
                    <a:pos x="486" y="420"/>
                  </a:cxn>
                </a:cxnLst>
                <a:rect l="0" t="0" r="r" b="b"/>
                <a:pathLst>
                  <a:path w="492" h="636">
                    <a:moveTo>
                      <a:pt x="0" y="204"/>
                    </a:moveTo>
                    <a:lnTo>
                      <a:pt x="6" y="240"/>
                    </a:lnTo>
                    <a:lnTo>
                      <a:pt x="12" y="246"/>
                    </a:lnTo>
                    <a:lnTo>
                      <a:pt x="12" y="306"/>
                    </a:lnTo>
                    <a:lnTo>
                      <a:pt x="18" y="312"/>
                    </a:lnTo>
                    <a:lnTo>
                      <a:pt x="24" y="330"/>
                    </a:lnTo>
                    <a:lnTo>
                      <a:pt x="24" y="336"/>
                    </a:lnTo>
                    <a:lnTo>
                      <a:pt x="30" y="330"/>
                    </a:lnTo>
                    <a:lnTo>
                      <a:pt x="30" y="360"/>
                    </a:lnTo>
                    <a:lnTo>
                      <a:pt x="36" y="372"/>
                    </a:lnTo>
                    <a:lnTo>
                      <a:pt x="42" y="396"/>
                    </a:lnTo>
                    <a:lnTo>
                      <a:pt x="42" y="468"/>
                    </a:lnTo>
                    <a:lnTo>
                      <a:pt x="48" y="414"/>
                    </a:lnTo>
                    <a:lnTo>
                      <a:pt x="54" y="432"/>
                    </a:lnTo>
                    <a:lnTo>
                      <a:pt x="54" y="324"/>
                    </a:lnTo>
                    <a:lnTo>
                      <a:pt x="60" y="396"/>
                    </a:lnTo>
                    <a:lnTo>
                      <a:pt x="60" y="384"/>
                    </a:lnTo>
                    <a:lnTo>
                      <a:pt x="66" y="198"/>
                    </a:lnTo>
                    <a:lnTo>
                      <a:pt x="72" y="72"/>
                    </a:lnTo>
                    <a:lnTo>
                      <a:pt x="72" y="66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102"/>
                    </a:lnTo>
                    <a:lnTo>
                      <a:pt x="90" y="114"/>
                    </a:lnTo>
                    <a:lnTo>
                      <a:pt x="90" y="102"/>
                    </a:lnTo>
                    <a:lnTo>
                      <a:pt x="96" y="108"/>
                    </a:lnTo>
                    <a:lnTo>
                      <a:pt x="102" y="126"/>
                    </a:lnTo>
                    <a:lnTo>
                      <a:pt x="102" y="138"/>
                    </a:lnTo>
                    <a:lnTo>
                      <a:pt x="108" y="180"/>
                    </a:lnTo>
                    <a:lnTo>
                      <a:pt x="114" y="234"/>
                    </a:lnTo>
                    <a:lnTo>
                      <a:pt x="114" y="258"/>
                    </a:lnTo>
                    <a:lnTo>
                      <a:pt x="120" y="294"/>
                    </a:lnTo>
                    <a:lnTo>
                      <a:pt x="126" y="330"/>
                    </a:lnTo>
                    <a:lnTo>
                      <a:pt x="132" y="360"/>
                    </a:lnTo>
                    <a:lnTo>
                      <a:pt x="138" y="354"/>
                    </a:lnTo>
                    <a:lnTo>
                      <a:pt x="144" y="372"/>
                    </a:lnTo>
                    <a:lnTo>
                      <a:pt x="144" y="390"/>
                    </a:lnTo>
                    <a:lnTo>
                      <a:pt x="150" y="420"/>
                    </a:lnTo>
                    <a:lnTo>
                      <a:pt x="156" y="444"/>
                    </a:lnTo>
                    <a:lnTo>
                      <a:pt x="156" y="528"/>
                    </a:lnTo>
                    <a:lnTo>
                      <a:pt x="162" y="504"/>
                    </a:lnTo>
                    <a:lnTo>
                      <a:pt x="162" y="336"/>
                    </a:lnTo>
                    <a:lnTo>
                      <a:pt x="168" y="336"/>
                    </a:lnTo>
                    <a:lnTo>
                      <a:pt x="174" y="396"/>
                    </a:lnTo>
                    <a:lnTo>
                      <a:pt x="174" y="240"/>
                    </a:lnTo>
                    <a:lnTo>
                      <a:pt x="180" y="126"/>
                    </a:lnTo>
                    <a:lnTo>
                      <a:pt x="186" y="120"/>
                    </a:lnTo>
                    <a:lnTo>
                      <a:pt x="186" y="162"/>
                    </a:lnTo>
                    <a:lnTo>
                      <a:pt x="192" y="162"/>
                    </a:lnTo>
                    <a:lnTo>
                      <a:pt x="192" y="150"/>
                    </a:lnTo>
                    <a:lnTo>
                      <a:pt x="198" y="150"/>
                    </a:lnTo>
                    <a:lnTo>
                      <a:pt x="204" y="156"/>
                    </a:lnTo>
                    <a:lnTo>
                      <a:pt x="204" y="162"/>
                    </a:lnTo>
                    <a:lnTo>
                      <a:pt x="210" y="192"/>
                    </a:lnTo>
                    <a:lnTo>
                      <a:pt x="216" y="204"/>
                    </a:lnTo>
                    <a:lnTo>
                      <a:pt x="216" y="222"/>
                    </a:lnTo>
                    <a:lnTo>
                      <a:pt x="222" y="252"/>
                    </a:lnTo>
                    <a:lnTo>
                      <a:pt x="222" y="270"/>
                    </a:lnTo>
                    <a:lnTo>
                      <a:pt x="228" y="282"/>
                    </a:lnTo>
                    <a:lnTo>
                      <a:pt x="234" y="300"/>
                    </a:lnTo>
                    <a:lnTo>
                      <a:pt x="234" y="354"/>
                    </a:lnTo>
                    <a:lnTo>
                      <a:pt x="240" y="384"/>
                    </a:lnTo>
                    <a:lnTo>
                      <a:pt x="246" y="468"/>
                    </a:lnTo>
                    <a:lnTo>
                      <a:pt x="246" y="504"/>
                    </a:lnTo>
                    <a:lnTo>
                      <a:pt x="252" y="570"/>
                    </a:lnTo>
                    <a:lnTo>
                      <a:pt x="252" y="636"/>
                    </a:lnTo>
                    <a:lnTo>
                      <a:pt x="258" y="636"/>
                    </a:lnTo>
                    <a:lnTo>
                      <a:pt x="264" y="576"/>
                    </a:lnTo>
                    <a:lnTo>
                      <a:pt x="264" y="546"/>
                    </a:lnTo>
                    <a:lnTo>
                      <a:pt x="270" y="534"/>
                    </a:lnTo>
                    <a:lnTo>
                      <a:pt x="276" y="474"/>
                    </a:lnTo>
                    <a:lnTo>
                      <a:pt x="276" y="480"/>
                    </a:lnTo>
                    <a:lnTo>
                      <a:pt x="282" y="492"/>
                    </a:lnTo>
                    <a:lnTo>
                      <a:pt x="282" y="462"/>
                    </a:lnTo>
                    <a:lnTo>
                      <a:pt x="288" y="462"/>
                    </a:lnTo>
                    <a:lnTo>
                      <a:pt x="294" y="492"/>
                    </a:lnTo>
                    <a:lnTo>
                      <a:pt x="294" y="474"/>
                    </a:lnTo>
                    <a:lnTo>
                      <a:pt x="300" y="474"/>
                    </a:lnTo>
                    <a:lnTo>
                      <a:pt x="306" y="462"/>
                    </a:lnTo>
                    <a:lnTo>
                      <a:pt x="306" y="504"/>
                    </a:lnTo>
                    <a:lnTo>
                      <a:pt x="312" y="486"/>
                    </a:lnTo>
                    <a:lnTo>
                      <a:pt x="312" y="510"/>
                    </a:lnTo>
                    <a:lnTo>
                      <a:pt x="318" y="534"/>
                    </a:lnTo>
                    <a:lnTo>
                      <a:pt x="324" y="462"/>
                    </a:lnTo>
                    <a:lnTo>
                      <a:pt x="324" y="450"/>
                    </a:lnTo>
                    <a:lnTo>
                      <a:pt x="330" y="546"/>
                    </a:lnTo>
                    <a:lnTo>
                      <a:pt x="336" y="282"/>
                    </a:lnTo>
                    <a:lnTo>
                      <a:pt x="336" y="114"/>
                    </a:lnTo>
                    <a:lnTo>
                      <a:pt x="342" y="36"/>
                    </a:lnTo>
                    <a:lnTo>
                      <a:pt x="348" y="30"/>
                    </a:lnTo>
                    <a:lnTo>
                      <a:pt x="348" y="60"/>
                    </a:lnTo>
                    <a:lnTo>
                      <a:pt x="354" y="162"/>
                    </a:lnTo>
                    <a:lnTo>
                      <a:pt x="354" y="300"/>
                    </a:lnTo>
                    <a:lnTo>
                      <a:pt x="360" y="330"/>
                    </a:lnTo>
                    <a:lnTo>
                      <a:pt x="366" y="342"/>
                    </a:lnTo>
                    <a:lnTo>
                      <a:pt x="366" y="354"/>
                    </a:lnTo>
                    <a:lnTo>
                      <a:pt x="372" y="348"/>
                    </a:lnTo>
                    <a:lnTo>
                      <a:pt x="378" y="306"/>
                    </a:lnTo>
                    <a:lnTo>
                      <a:pt x="378" y="288"/>
                    </a:lnTo>
                    <a:lnTo>
                      <a:pt x="384" y="330"/>
                    </a:lnTo>
                    <a:lnTo>
                      <a:pt x="390" y="336"/>
                    </a:lnTo>
                    <a:lnTo>
                      <a:pt x="396" y="246"/>
                    </a:lnTo>
                    <a:lnTo>
                      <a:pt x="396" y="60"/>
                    </a:lnTo>
                    <a:lnTo>
                      <a:pt x="402" y="24"/>
                    </a:lnTo>
                    <a:lnTo>
                      <a:pt x="408" y="12"/>
                    </a:lnTo>
                    <a:lnTo>
                      <a:pt x="408" y="0"/>
                    </a:lnTo>
                    <a:lnTo>
                      <a:pt x="414" y="0"/>
                    </a:lnTo>
                    <a:lnTo>
                      <a:pt x="414" y="18"/>
                    </a:lnTo>
                    <a:lnTo>
                      <a:pt x="420" y="36"/>
                    </a:lnTo>
                    <a:lnTo>
                      <a:pt x="426" y="48"/>
                    </a:lnTo>
                    <a:lnTo>
                      <a:pt x="426" y="84"/>
                    </a:lnTo>
                    <a:lnTo>
                      <a:pt x="432" y="126"/>
                    </a:lnTo>
                    <a:lnTo>
                      <a:pt x="438" y="144"/>
                    </a:lnTo>
                    <a:lnTo>
                      <a:pt x="438" y="138"/>
                    </a:lnTo>
                    <a:lnTo>
                      <a:pt x="444" y="144"/>
                    </a:lnTo>
                    <a:lnTo>
                      <a:pt x="444" y="156"/>
                    </a:lnTo>
                    <a:lnTo>
                      <a:pt x="450" y="162"/>
                    </a:lnTo>
                    <a:lnTo>
                      <a:pt x="456" y="174"/>
                    </a:lnTo>
                    <a:lnTo>
                      <a:pt x="456" y="192"/>
                    </a:lnTo>
                    <a:lnTo>
                      <a:pt x="462" y="252"/>
                    </a:lnTo>
                    <a:lnTo>
                      <a:pt x="468" y="342"/>
                    </a:lnTo>
                    <a:lnTo>
                      <a:pt x="468" y="408"/>
                    </a:lnTo>
                    <a:lnTo>
                      <a:pt x="474" y="480"/>
                    </a:lnTo>
                    <a:lnTo>
                      <a:pt x="474" y="498"/>
                    </a:lnTo>
                    <a:lnTo>
                      <a:pt x="480" y="498"/>
                    </a:lnTo>
                    <a:lnTo>
                      <a:pt x="486" y="420"/>
                    </a:lnTo>
                    <a:lnTo>
                      <a:pt x="486" y="324"/>
                    </a:lnTo>
                    <a:lnTo>
                      <a:pt x="492" y="3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9" name="Freeform 321"/>
              <p:cNvSpPr>
                <a:spLocks/>
              </p:cNvSpPr>
              <p:nvPr/>
            </p:nvSpPr>
            <p:spPr bwMode="auto">
              <a:xfrm>
                <a:off x="2835499" y="1932524"/>
                <a:ext cx="308564" cy="204041"/>
              </a:xfrm>
              <a:custGeom>
                <a:avLst/>
                <a:gdLst/>
                <a:ahLst/>
                <a:cxnLst>
                  <a:cxn ang="0">
                    <a:pos x="6" y="186"/>
                  </a:cxn>
                  <a:cxn ang="0">
                    <a:pos x="18" y="18"/>
                  </a:cxn>
                  <a:cxn ang="0">
                    <a:pos x="30" y="72"/>
                  </a:cxn>
                  <a:cxn ang="0">
                    <a:pos x="42" y="60"/>
                  </a:cxn>
                  <a:cxn ang="0">
                    <a:pos x="54" y="120"/>
                  </a:cxn>
                  <a:cxn ang="0">
                    <a:pos x="66" y="180"/>
                  </a:cxn>
                  <a:cxn ang="0">
                    <a:pos x="78" y="222"/>
                  </a:cxn>
                  <a:cxn ang="0">
                    <a:pos x="90" y="324"/>
                  </a:cxn>
                  <a:cxn ang="0">
                    <a:pos x="102" y="468"/>
                  </a:cxn>
                  <a:cxn ang="0">
                    <a:pos x="114" y="420"/>
                  </a:cxn>
                  <a:cxn ang="0">
                    <a:pos x="126" y="234"/>
                  </a:cxn>
                  <a:cxn ang="0">
                    <a:pos x="138" y="72"/>
                  </a:cxn>
                  <a:cxn ang="0">
                    <a:pos x="150" y="96"/>
                  </a:cxn>
                  <a:cxn ang="0">
                    <a:pos x="168" y="144"/>
                  </a:cxn>
                  <a:cxn ang="0">
                    <a:pos x="180" y="336"/>
                  </a:cxn>
                  <a:cxn ang="0">
                    <a:pos x="186" y="180"/>
                  </a:cxn>
                  <a:cxn ang="0">
                    <a:pos x="198" y="252"/>
                  </a:cxn>
                  <a:cxn ang="0">
                    <a:pos x="210" y="72"/>
                  </a:cxn>
                  <a:cxn ang="0">
                    <a:pos x="222" y="234"/>
                  </a:cxn>
                  <a:cxn ang="0">
                    <a:pos x="234" y="174"/>
                  </a:cxn>
                  <a:cxn ang="0">
                    <a:pos x="246" y="30"/>
                  </a:cxn>
                  <a:cxn ang="0">
                    <a:pos x="258" y="396"/>
                  </a:cxn>
                  <a:cxn ang="0">
                    <a:pos x="270" y="258"/>
                  </a:cxn>
                  <a:cxn ang="0">
                    <a:pos x="276" y="234"/>
                  </a:cxn>
                  <a:cxn ang="0">
                    <a:pos x="288" y="342"/>
                  </a:cxn>
                  <a:cxn ang="0">
                    <a:pos x="300" y="156"/>
                  </a:cxn>
                  <a:cxn ang="0">
                    <a:pos x="312" y="174"/>
                  </a:cxn>
                  <a:cxn ang="0">
                    <a:pos x="324" y="246"/>
                  </a:cxn>
                  <a:cxn ang="0">
                    <a:pos x="336" y="372"/>
                  </a:cxn>
                  <a:cxn ang="0">
                    <a:pos x="348" y="306"/>
                  </a:cxn>
                  <a:cxn ang="0">
                    <a:pos x="360" y="174"/>
                  </a:cxn>
                  <a:cxn ang="0">
                    <a:pos x="372" y="48"/>
                  </a:cxn>
                  <a:cxn ang="0">
                    <a:pos x="378" y="72"/>
                  </a:cxn>
                  <a:cxn ang="0">
                    <a:pos x="396" y="126"/>
                  </a:cxn>
                  <a:cxn ang="0">
                    <a:pos x="408" y="198"/>
                  </a:cxn>
                  <a:cxn ang="0">
                    <a:pos x="420" y="354"/>
                  </a:cxn>
                  <a:cxn ang="0">
                    <a:pos x="432" y="576"/>
                  </a:cxn>
                  <a:cxn ang="0">
                    <a:pos x="438" y="498"/>
                  </a:cxn>
                  <a:cxn ang="0">
                    <a:pos x="450" y="384"/>
                  </a:cxn>
                  <a:cxn ang="0">
                    <a:pos x="468" y="414"/>
                  </a:cxn>
                  <a:cxn ang="0">
                    <a:pos x="480" y="504"/>
                  </a:cxn>
                  <a:cxn ang="0">
                    <a:pos x="492" y="636"/>
                  </a:cxn>
                </a:cxnLst>
                <a:rect l="0" t="0" r="r" b="b"/>
                <a:pathLst>
                  <a:path w="498" h="636">
                    <a:moveTo>
                      <a:pt x="0" y="306"/>
                    </a:moveTo>
                    <a:lnTo>
                      <a:pt x="6" y="288"/>
                    </a:lnTo>
                    <a:lnTo>
                      <a:pt x="6" y="186"/>
                    </a:lnTo>
                    <a:lnTo>
                      <a:pt x="12" y="30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24" y="36"/>
                    </a:lnTo>
                    <a:lnTo>
                      <a:pt x="24" y="48"/>
                    </a:lnTo>
                    <a:lnTo>
                      <a:pt x="30" y="72"/>
                    </a:lnTo>
                    <a:lnTo>
                      <a:pt x="36" y="84"/>
                    </a:lnTo>
                    <a:lnTo>
                      <a:pt x="36" y="72"/>
                    </a:lnTo>
                    <a:lnTo>
                      <a:pt x="42" y="60"/>
                    </a:lnTo>
                    <a:lnTo>
                      <a:pt x="48" y="72"/>
                    </a:lnTo>
                    <a:lnTo>
                      <a:pt x="48" y="102"/>
                    </a:lnTo>
                    <a:lnTo>
                      <a:pt x="54" y="120"/>
                    </a:lnTo>
                    <a:lnTo>
                      <a:pt x="60" y="144"/>
                    </a:lnTo>
                    <a:lnTo>
                      <a:pt x="66" y="168"/>
                    </a:lnTo>
                    <a:lnTo>
                      <a:pt x="66" y="180"/>
                    </a:lnTo>
                    <a:lnTo>
                      <a:pt x="72" y="198"/>
                    </a:lnTo>
                    <a:lnTo>
                      <a:pt x="78" y="198"/>
                    </a:lnTo>
                    <a:lnTo>
                      <a:pt x="78" y="222"/>
                    </a:lnTo>
                    <a:lnTo>
                      <a:pt x="84" y="240"/>
                    </a:lnTo>
                    <a:lnTo>
                      <a:pt x="84" y="264"/>
                    </a:lnTo>
                    <a:lnTo>
                      <a:pt x="90" y="324"/>
                    </a:lnTo>
                    <a:lnTo>
                      <a:pt x="96" y="384"/>
                    </a:lnTo>
                    <a:lnTo>
                      <a:pt x="96" y="432"/>
                    </a:lnTo>
                    <a:lnTo>
                      <a:pt x="102" y="468"/>
                    </a:lnTo>
                    <a:lnTo>
                      <a:pt x="108" y="474"/>
                    </a:lnTo>
                    <a:lnTo>
                      <a:pt x="108" y="492"/>
                    </a:lnTo>
                    <a:lnTo>
                      <a:pt x="114" y="420"/>
                    </a:lnTo>
                    <a:lnTo>
                      <a:pt x="114" y="372"/>
                    </a:lnTo>
                    <a:lnTo>
                      <a:pt x="120" y="354"/>
                    </a:lnTo>
                    <a:lnTo>
                      <a:pt x="126" y="234"/>
                    </a:lnTo>
                    <a:lnTo>
                      <a:pt x="126" y="96"/>
                    </a:lnTo>
                    <a:lnTo>
                      <a:pt x="132" y="90"/>
                    </a:lnTo>
                    <a:lnTo>
                      <a:pt x="138" y="72"/>
                    </a:lnTo>
                    <a:lnTo>
                      <a:pt x="144" y="60"/>
                    </a:lnTo>
                    <a:lnTo>
                      <a:pt x="144" y="72"/>
                    </a:lnTo>
                    <a:lnTo>
                      <a:pt x="150" y="96"/>
                    </a:lnTo>
                    <a:lnTo>
                      <a:pt x="156" y="144"/>
                    </a:lnTo>
                    <a:lnTo>
                      <a:pt x="162" y="150"/>
                    </a:lnTo>
                    <a:lnTo>
                      <a:pt x="168" y="144"/>
                    </a:lnTo>
                    <a:lnTo>
                      <a:pt x="168" y="174"/>
                    </a:lnTo>
                    <a:lnTo>
                      <a:pt x="174" y="264"/>
                    </a:lnTo>
                    <a:lnTo>
                      <a:pt x="180" y="336"/>
                    </a:lnTo>
                    <a:lnTo>
                      <a:pt x="180" y="390"/>
                    </a:lnTo>
                    <a:lnTo>
                      <a:pt x="186" y="300"/>
                    </a:lnTo>
                    <a:lnTo>
                      <a:pt x="186" y="180"/>
                    </a:lnTo>
                    <a:lnTo>
                      <a:pt x="192" y="144"/>
                    </a:lnTo>
                    <a:lnTo>
                      <a:pt x="198" y="216"/>
                    </a:lnTo>
                    <a:lnTo>
                      <a:pt x="198" y="252"/>
                    </a:lnTo>
                    <a:lnTo>
                      <a:pt x="204" y="270"/>
                    </a:lnTo>
                    <a:lnTo>
                      <a:pt x="210" y="162"/>
                    </a:lnTo>
                    <a:lnTo>
                      <a:pt x="210" y="72"/>
                    </a:lnTo>
                    <a:lnTo>
                      <a:pt x="216" y="96"/>
                    </a:lnTo>
                    <a:lnTo>
                      <a:pt x="216" y="186"/>
                    </a:lnTo>
                    <a:lnTo>
                      <a:pt x="222" y="234"/>
                    </a:lnTo>
                    <a:lnTo>
                      <a:pt x="228" y="240"/>
                    </a:lnTo>
                    <a:lnTo>
                      <a:pt x="228" y="228"/>
                    </a:lnTo>
                    <a:lnTo>
                      <a:pt x="234" y="174"/>
                    </a:lnTo>
                    <a:lnTo>
                      <a:pt x="240" y="96"/>
                    </a:lnTo>
                    <a:lnTo>
                      <a:pt x="240" y="24"/>
                    </a:lnTo>
                    <a:lnTo>
                      <a:pt x="246" y="30"/>
                    </a:lnTo>
                    <a:lnTo>
                      <a:pt x="246" y="0"/>
                    </a:lnTo>
                    <a:lnTo>
                      <a:pt x="252" y="132"/>
                    </a:lnTo>
                    <a:lnTo>
                      <a:pt x="258" y="396"/>
                    </a:lnTo>
                    <a:lnTo>
                      <a:pt x="258" y="330"/>
                    </a:lnTo>
                    <a:lnTo>
                      <a:pt x="264" y="192"/>
                    </a:lnTo>
                    <a:lnTo>
                      <a:pt x="270" y="258"/>
                    </a:lnTo>
                    <a:lnTo>
                      <a:pt x="270" y="288"/>
                    </a:lnTo>
                    <a:lnTo>
                      <a:pt x="276" y="282"/>
                    </a:lnTo>
                    <a:lnTo>
                      <a:pt x="276" y="234"/>
                    </a:lnTo>
                    <a:lnTo>
                      <a:pt x="282" y="318"/>
                    </a:lnTo>
                    <a:lnTo>
                      <a:pt x="288" y="360"/>
                    </a:lnTo>
                    <a:lnTo>
                      <a:pt x="288" y="342"/>
                    </a:lnTo>
                    <a:lnTo>
                      <a:pt x="294" y="270"/>
                    </a:lnTo>
                    <a:lnTo>
                      <a:pt x="300" y="186"/>
                    </a:lnTo>
                    <a:lnTo>
                      <a:pt x="300" y="156"/>
                    </a:lnTo>
                    <a:lnTo>
                      <a:pt x="306" y="150"/>
                    </a:lnTo>
                    <a:lnTo>
                      <a:pt x="306" y="138"/>
                    </a:lnTo>
                    <a:lnTo>
                      <a:pt x="312" y="174"/>
                    </a:lnTo>
                    <a:lnTo>
                      <a:pt x="318" y="240"/>
                    </a:lnTo>
                    <a:lnTo>
                      <a:pt x="318" y="222"/>
                    </a:lnTo>
                    <a:lnTo>
                      <a:pt x="324" y="246"/>
                    </a:lnTo>
                    <a:lnTo>
                      <a:pt x="330" y="264"/>
                    </a:lnTo>
                    <a:lnTo>
                      <a:pt x="330" y="294"/>
                    </a:lnTo>
                    <a:lnTo>
                      <a:pt x="336" y="372"/>
                    </a:lnTo>
                    <a:lnTo>
                      <a:pt x="342" y="426"/>
                    </a:lnTo>
                    <a:lnTo>
                      <a:pt x="342" y="312"/>
                    </a:lnTo>
                    <a:lnTo>
                      <a:pt x="348" y="306"/>
                    </a:lnTo>
                    <a:lnTo>
                      <a:pt x="348" y="264"/>
                    </a:lnTo>
                    <a:lnTo>
                      <a:pt x="354" y="228"/>
                    </a:lnTo>
                    <a:lnTo>
                      <a:pt x="360" y="174"/>
                    </a:lnTo>
                    <a:lnTo>
                      <a:pt x="360" y="78"/>
                    </a:lnTo>
                    <a:lnTo>
                      <a:pt x="366" y="24"/>
                    </a:lnTo>
                    <a:lnTo>
                      <a:pt x="372" y="48"/>
                    </a:lnTo>
                    <a:lnTo>
                      <a:pt x="372" y="36"/>
                    </a:lnTo>
                    <a:lnTo>
                      <a:pt x="378" y="54"/>
                    </a:lnTo>
                    <a:lnTo>
                      <a:pt x="378" y="72"/>
                    </a:lnTo>
                    <a:lnTo>
                      <a:pt x="384" y="84"/>
                    </a:lnTo>
                    <a:lnTo>
                      <a:pt x="390" y="90"/>
                    </a:lnTo>
                    <a:lnTo>
                      <a:pt x="396" y="126"/>
                    </a:lnTo>
                    <a:lnTo>
                      <a:pt x="402" y="162"/>
                    </a:lnTo>
                    <a:lnTo>
                      <a:pt x="402" y="180"/>
                    </a:lnTo>
                    <a:lnTo>
                      <a:pt x="408" y="198"/>
                    </a:lnTo>
                    <a:lnTo>
                      <a:pt x="408" y="276"/>
                    </a:lnTo>
                    <a:lnTo>
                      <a:pt x="414" y="318"/>
                    </a:lnTo>
                    <a:lnTo>
                      <a:pt x="420" y="354"/>
                    </a:lnTo>
                    <a:lnTo>
                      <a:pt x="420" y="402"/>
                    </a:lnTo>
                    <a:lnTo>
                      <a:pt x="426" y="504"/>
                    </a:lnTo>
                    <a:lnTo>
                      <a:pt x="432" y="576"/>
                    </a:lnTo>
                    <a:lnTo>
                      <a:pt x="432" y="588"/>
                    </a:lnTo>
                    <a:lnTo>
                      <a:pt x="438" y="552"/>
                    </a:lnTo>
                    <a:lnTo>
                      <a:pt x="438" y="498"/>
                    </a:lnTo>
                    <a:lnTo>
                      <a:pt x="444" y="468"/>
                    </a:lnTo>
                    <a:lnTo>
                      <a:pt x="450" y="408"/>
                    </a:lnTo>
                    <a:lnTo>
                      <a:pt x="450" y="384"/>
                    </a:lnTo>
                    <a:lnTo>
                      <a:pt x="456" y="396"/>
                    </a:lnTo>
                    <a:lnTo>
                      <a:pt x="462" y="402"/>
                    </a:lnTo>
                    <a:lnTo>
                      <a:pt x="468" y="414"/>
                    </a:lnTo>
                    <a:lnTo>
                      <a:pt x="468" y="438"/>
                    </a:lnTo>
                    <a:lnTo>
                      <a:pt x="474" y="474"/>
                    </a:lnTo>
                    <a:lnTo>
                      <a:pt x="480" y="504"/>
                    </a:lnTo>
                    <a:lnTo>
                      <a:pt x="480" y="522"/>
                    </a:lnTo>
                    <a:lnTo>
                      <a:pt x="486" y="576"/>
                    </a:lnTo>
                    <a:lnTo>
                      <a:pt x="492" y="636"/>
                    </a:lnTo>
                    <a:lnTo>
                      <a:pt x="492" y="540"/>
                    </a:lnTo>
                    <a:lnTo>
                      <a:pt x="498" y="3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0" name="Freeform 322"/>
              <p:cNvSpPr>
                <a:spLocks/>
              </p:cNvSpPr>
              <p:nvPr/>
            </p:nvSpPr>
            <p:spPr bwMode="auto">
              <a:xfrm>
                <a:off x="3144063" y="1926750"/>
                <a:ext cx="297411" cy="209816"/>
              </a:xfrm>
              <a:custGeom>
                <a:avLst/>
                <a:gdLst/>
                <a:ahLst/>
                <a:cxnLst>
                  <a:cxn ang="0">
                    <a:pos x="6" y="174"/>
                  </a:cxn>
                  <a:cxn ang="0">
                    <a:pos x="18" y="330"/>
                  </a:cxn>
                  <a:cxn ang="0">
                    <a:pos x="30" y="174"/>
                  </a:cxn>
                  <a:cxn ang="0">
                    <a:pos x="42" y="282"/>
                  </a:cxn>
                  <a:cxn ang="0">
                    <a:pos x="54" y="78"/>
                  </a:cxn>
                  <a:cxn ang="0">
                    <a:pos x="66" y="60"/>
                  </a:cxn>
                  <a:cxn ang="0">
                    <a:pos x="72" y="120"/>
                  </a:cxn>
                  <a:cxn ang="0">
                    <a:pos x="84" y="114"/>
                  </a:cxn>
                  <a:cxn ang="0">
                    <a:pos x="96" y="234"/>
                  </a:cxn>
                  <a:cxn ang="0">
                    <a:pos x="108" y="162"/>
                  </a:cxn>
                  <a:cxn ang="0">
                    <a:pos x="120" y="426"/>
                  </a:cxn>
                  <a:cxn ang="0">
                    <a:pos x="132" y="246"/>
                  </a:cxn>
                  <a:cxn ang="0">
                    <a:pos x="144" y="210"/>
                  </a:cxn>
                  <a:cxn ang="0">
                    <a:pos x="156" y="516"/>
                  </a:cxn>
                  <a:cxn ang="0">
                    <a:pos x="168" y="36"/>
                  </a:cxn>
                  <a:cxn ang="0">
                    <a:pos x="174" y="66"/>
                  </a:cxn>
                  <a:cxn ang="0">
                    <a:pos x="186" y="54"/>
                  </a:cxn>
                  <a:cxn ang="0">
                    <a:pos x="198" y="132"/>
                  </a:cxn>
                  <a:cxn ang="0">
                    <a:pos x="210" y="192"/>
                  </a:cxn>
                  <a:cxn ang="0">
                    <a:pos x="222" y="210"/>
                  </a:cxn>
                  <a:cxn ang="0">
                    <a:pos x="234" y="414"/>
                  </a:cxn>
                  <a:cxn ang="0">
                    <a:pos x="246" y="462"/>
                  </a:cxn>
                  <a:cxn ang="0">
                    <a:pos x="258" y="90"/>
                  </a:cxn>
                  <a:cxn ang="0">
                    <a:pos x="264" y="456"/>
                  </a:cxn>
                  <a:cxn ang="0">
                    <a:pos x="276" y="480"/>
                  </a:cxn>
                  <a:cxn ang="0">
                    <a:pos x="288" y="300"/>
                  </a:cxn>
                  <a:cxn ang="0">
                    <a:pos x="300" y="588"/>
                  </a:cxn>
                  <a:cxn ang="0">
                    <a:pos x="312" y="0"/>
                  </a:cxn>
                  <a:cxn ang="0">
                    <a:pos x="324" y="30"/>
                  </a:cxn>
                  <a:cxn ang="0">
                    <a:pos x="336" y="78"/>
                  </a:cxn>
                  <a:cxn ang="0">
                    <a:pos x="348" y="126"/>
                  </a:cxn>
                  <a:cxn ang="0">
                    <a:pos x="360" y="180"/>
                  </a:cxn>
                  <a:cxn ang="0">
                    <a:pos x="372" y="252"/>
                  </a:cxn>
                  <a:cxn ang="0">
                    <a:pos x="384" y="258"/>
                  </a:cxn>
                  <a:cxn ang="0">
                    <a:pos x="396" y="468"/>
                  </a:cxn>
                  <a:cxn ang="0">
                    <a:pos x="408" y="510"/>
                  </a:cxn>
                  <a:cxn ang="0">
                    <a:pos x="420" y="576"/>
                  </a:cxn>
                  <a:cxn ang="0">
                    <a:pos x="426" y="30"/>
                  </a:cxn>
                  <a:cxn ang="0">
                    <a:pos x="438" y="54"/>
                  </a:cxn>
                  <a:cxn ang="0">
                    <a:pos x="450" y="72"/>
                  </a:cxn>
                  <a:cxn ang="0">
                    <a:pos x="462" y="162"/>
                  </a:cxn>
                  <a:cxn ang="0">
                    <a:pos x="474" y="210"/>
                  </a:cxn>
                </a:cxnLst>
                <a:rect l="0" t="0" r="r" b="b"/>
                <a:pathLst>
                  <a:path w="480" h="654">
                    <a:moveTo>
                      <a:pt x="0" y="354"/>
                    </a:moveTo>
                    <a:lnTo>
                      <a:pt x="6" y="210"/>
                    </a:lnTo>
                    <a:lnTo>
                      <a:pt x="6" y="174"/>
                    </a:lnTo>
                    <a:lnTo>
                      <a:pt x="12" y="180"/>
                    </a:lnTo>
                    <a:lnTo>
                      <a:pt x="12" y="282"/>
                    </a:lnTo>
                    <a:lnTo>
                      <a:pt x="18" y="330"/>
                    </a:lnTo>
                    <a:lnTo>
                      <a:pt x="24" y="216"/>
                    </a:lnTo>
                    <a:lnTo>
                      <a:pt x="24" y="156"/>
                    </a:lnTo>
                    <a:lnTo>
                      <a:pt x="30" y="174"/>
                    </a:lnTo>
                    <a:lnTo>
                      <a:pt x="36" y="228"/>
                    </a:lnTo>
                    <a:lnTo>
                      <a:pt x="36" y="318"/>
                    </a:lnTo>
                    <a:lnTo>
                      <a:pt x="42" y="282"/>
                    </a:lnTo>
                    <a:lnTo>
                      <a:pt x="42" y="156"/>
                    </a:lnTo>
                    <a:lnTo>
                      <a:pt x="48" y="102"/>
                    </a:lnTo>
                    <a:lnTo>
                      <a:pt x="54" y="78"/>
                    </a:lnTo>
                    <a:lnTo>
                      <a:pt x="54" y="84"/>
                    </a:lnTo>
                    <a:lnTo>
                      <a:pt x="60" y="78"/>
                    </a:lnTo>
                    <a:lnTo>
                      <a:pt x="66" y="60"/>
                    </a:lnTo>
                    <a:lnTo>
                      <a:pt x="66" y="72"/>
                    </a:lnTo>
                    <a:lnTo>
                      <a:pt x="78" y="120"/>
                    </a:lnTo>
                    <a:lnTo>
                      <a:pt x="72" y="120"/>
                    </a:lnTo>
                    <a:lnTo>
                      <a:pt x="78" y="120"/>
                    </a:lnTo>
                    <a:lnTo>
                      <a:pt x="84" y="96"/>
                    </a:lnTo>
                    <a:lnTo>
                      <a:pt x="84" y="114"/>
                    </a:lnTo>
                    <a:lnTo>
                      <a:pt x="90" y="168"/>
                    </a:lnTo>
                    <a:lnTo>
                      <a:pt x="96" y="228"/>
                    </a:lnTo>
                    <a:lnTo>
                      <a:pt x="96" y="234"/>
                    </a:lnTo>
                    <a:lnTo>
                      <a:pt x="102" y="258"/>
                    </a:lnTo>
                    <a:lnTo>
                      <a:pt x="102" y="180"/>
                    </a:lnTo>
                    <a:lnTo>
                      <a:pt x="108" y="162"/>
                    </a:lnTo>
                    <a:lnTo>
                      <a:pt x="114" y="312"/>
                    </a:lnTo>
                    <a:lnTo>
                      <a:pt x="114" y="432"/>
                    </a:lnTo>
                    <a:lnTo>
                      <a:pt x="120" y="426"/>
                    </a:lnTo>
                    <a:lnTo>
                      <a:pt x="126" y="522"/>
                    </a:lnTo>
                    <a:lnTo>
                      <a:pt x="126" y="528"/>
                    </a:lnTo>
                    <a:lnTo>
                      <a:pt x="132" y="246"/>
                    </a:lnTo>
                    <a:lnTo>
                      <a:pt x="132" y="126"/>
                    </a:lnTo>
                    <a:lnTo>
                      <a:pt x="138" y="120"/>
                    </a:lnTo>
                    <a:lnTo>
                      <a:pt x="144" y="210"/>
                    </a:lnTo>
                    <a:lnTo>
                      <a:pt x="144" y="390"/>
                    </a:lnTo>
                    <a:lnTo>
                      <a:pt x="150" y="456"/>
                    </a:lnTo>
                    <a:lnTo>
                      <a:pt x="156" y="516"/>
                    </a:lnTo>
                    <a:lnTo>
                      <a:pt x="156" y="192"/>
                    </a:lnTo>
                    <a:lnTo>
                      <a:pt x="162" y="18"/>
                    </a:lnTo>
                    <a:lnTo>
                      <a:pt x="168" y="36"/>
                    </a:lnTo>
                    <a:lnTo>
                      <a:pt x="168" y="54"/>
                    </a:lnTo>
                    <a:lnTo>
                      <a:pt x="174" y="54"/>
                    </a:lnTo>
                    <a:lnTo>
                      <a:pt x="174" y="66"/>
                    </a:lnTo>
                    <a:lnTo>
                      <a:pt x="180" y="42"/>
                    </a:lnTo>
                    <a:lnTo>
                      <a:pt x="186" y="42"/>
                    </a:lnTo>
                    <a:lnTo>
                      <a:pt x="186" y="54"/>
                    </a:lnTo>
                    <a:lnTo>
                      <a:pt x="192" y="66"/>
                    </a:lnTo>
                    <a:lnTo>
                      <a:pt x="198" y="96"/>
                    </a:lnTo>
                    <a:lnTo>
                      <a:pt x="198" y="132"/>
                    </a:lnTo>
                    <a:lnTo>
                      <a:pt x="204" y="156"/>
                    </a:lnTo>
                    <a:lnTo>
                      <a:pt x="204" y="168"/>
                    </a:lnTo>
                    <a:lnTo>
                      <a:pt x="210" y="192"/>
                    </a:lnTo>
                    <a:lnTo>
                      <a:pt x="216" y="210"/>
                    </a:lnTo>
                    <a:lnTo>
                      <a:pt x="216" y="204"/>
                    </a:lnTo>
                    <a:lnTo>
                      <a:pt x="222" y="210"/>
                    </a:lnTo>
                    <a:lnTo>
                      <a:pt x="228" y="246"/>
                    </a:lnTo>
                    <a:lnTo>
                      <a:pt x="228" y="324"/>
                    </a:lnTo>
                    <a:lnTo>
                      <a:pt x="234" y="414"/>
                    </a:lnTo>
                    <a:lnTo>
                      <a:pt x="234" y="480"/>
                    </a:lnTo>
                    <a:lnTo>
                      <a:pt x="240" y="504"/>
                    </a:lnTo>
                    <a:lnTo>
                      <a:pt x="246" y="462"/>
                    </a:lnTo>
                    <a:lnTo>
                      <a:pt x="246" y="330"/>
                    </a:lnTo>
                    <a:lnTo>
                      <a:pt x="252" y="114"/>
                    </a:lnTo>
                    <a:lnTo>
                      <a:pt x="258" y="90"/>
                    </a:lnTo>
                    <a:lnTo>
                      <a:pt x="258" y="114"/>
                    </a:lnTo>
                    <a:lnTo>
                      <a:pt x="264" y="318"/>
                    </a:lnTo>
                    <a:lnTo>
                      <a:pt x="264" y="456"/>
                    </a:lnTo>
                    <a:lnTo>
                      <a:pt x="270" y="504"/>
                    </a:lnTo>
                    <a:lnTo>
                      <a:pt x="276" y="540"/>
                    </a:lnTo>
                    <a:lnTo>
                      <a:pt x="276" y="480"/>
                    </a:lnTo>
                    <a:lnTo>
                      <a:pt x="282" y="252"/>
                    </a:lnTo>
                    <a:lnTo>
                      <a:pt x="288" y="204"/>
                    </a:lnTo>
                    <a:lnTo>
                      <a:pt x="288" y="300"/>
                    </a:lnTo>
                    <a:lnTo>
                      <a:pt x="294" y="420"/>
                    </a:lnTo>
                    <a:lnTo>
                      <a:pt x="294" y="480"/>
                    </a:lnTo>
                    <a:lnTo>
                      <a:pt x="300" y="588"/>
                    </a:lnTo>
                    <a:lnTo>
                      <a:pt x="306" y="450"/>
                    </a:lnTo>
                    <a:lnTo>
                      <a:pt x="306" y="54"/>
                    </a:lnTo>
                    <a:lnTo>
                      <a:pt x="312" y="0"/>
                    </a:lnTo>
                    <a:lnTo>
                      <a:pt x="324" y="30"/>
                    </a:lnTo>
                    <a:lnTo>
                      <a:pt x="318" y="30"/>
                    </a:lnTo>
                    <a:lnTo>
                      <a:pt x="324" y="30"/>
                    </a:lnTo>
                    <a:lnTo>
                      <a:pt x="330" y="60"/>
                    </a:lnTo>
                    <a:lnTo>
                      <a:pt x="330" y="72"/>
                    </a:lnTo>
                    <a:lnTo>
                      <a:pt x="336" y="78"/>
                    </a:lnTo>
                    <a:lnTo>
                      <a:pt x="342" y="78"/>
                    </a:lnTo>
                    <a:lnTo>
                      <a:pt x="348" y="96"/>
                    </a:lnTo>
                    <a:lnTo>
                      <a:pt x="348" y="126"/>
                    </a:lnTo>
                    <a:lnTo>
                      <a:pt x="354" y="150"/>
                    </a:lnTo>
                    <a:lnTo>
                      <a:pt x="360" y="168"/>
                    </a:lnTo>
                    <a:lnTo>
                      <a:pt x="360" y="180"/>
                    </a:lnTo>
                    <a:lnTo>
                      <a:pt x="366" y="204"/>
                    </a:lnTo>
                    <a:lnTo>
                      <a:pt x="366" y="234"/>
                    </a:lnTo>
                    <a:lnTo>
                      <a:pt x="372" y="252"/>
                    </a:lnTo>
                    <a:lnTo>
                      <a:pt x="378" y="258"/>
                    </a:lnTo>
                    <a:lnTo>
                      <a:pt x="378" y="264"/>
                    </a:lnTo>
                    <a:lnTo>
                      <a:pt x="384" y="258"/>
                    </a:lnTo>
                    <a:lnTo>
                      <a:pt x="390" y="288"/>
                    </a:lnTo>
                    <a:lnTo>
                      <a:pt x="390" y="396"/>
                    </a:lnTo>
                    <a:lnTo>
                      <a:pt x="396" y="468"/>
                    </a:lnTo>
                    <a:lnTo>
                      <a:pt x="396" y="480"/>
                    </a:lnTo>
                    <a:lnTo>
                      <a:pt x="402" y="462"/>
                    </a:lnTo>
                    <a:lnTo>
                      <a:pt x="408" y="510"/>
                    </a:lnTo>
                    <a:lnTo>
                      <a:pt x="408" y="612"/>
                    </a:lnTo>
                    <a:lnTo>
                      <a:pt x="414" y="654"/>
                    </a:lnTo>
                    <a:lnTo>
                      <a:pt x="420" y="576"/>
                    </a:lnTo>
                    <a:lnTo>
                      <a:pt x="420" y="168"/>
                    </a:lnTo>
                    <a:lnTo>
                      <a:pt x="426" y="18"/>
                    </a:lnTo>
                    <a:lnTo>
                      <a:pt x="426" y="30"/>
                    </a:lnTo>
                    <a:lnTo>
                      <a:pt x="432" y="54"/>
                    </a:lnTo>
                    <a:lnTo>
                      <a:pt x="438" y="60"/>
                    </a:lnTo>
                    <a:lnTo>
                      <a:pt x="438" y="54"/>
                    </a:lnTo>
                    <a:lnTo>
                      <a:pt x="444" y="36"/>
                    </a:lnTo>
                    <a:lnTo>
                      <a:pt x="450" y="42"/>
                    </a:lnTo>
                    <a:lnTo>
                      <a:pt x="450" y="72"/>
                    </a:lnTo>
                    <a:lnTo>
                      <a:pt x="456" y="102"/>
                    </a:lnTo>
                    <a:lnTo>
                      <a:pt x="456" y="150"/>
                    </a:lnTo>
                    <a:lnTo>
                      <a:pt x="462" y="162"/>
                    </a:lnTo>
                    <a:lnTo>
                      <a:pt x="468" y="210"/>
                    </a:lnTo>
                    <a:lnTo>
                      <a:pt x="468" y="222"/>
                    </a:lnTo>
                    <a:lnTo>
                      <a:pt x="474" y="210"/>
                    </a:lnTo>
                    <a:lnTo>
                      <a:pt x="480" y="252"/>
                    </a:lnTo>
                    <a:lnTo>
                      <a:pt x="480" y="27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1" name="Freeform 323"/>
              <p:cNvSpPr>
                <a:spLocks/>
              </p:cNvSpPr>
              <p:nvPr/>
            </p:nvSpPr>
            <p:spPr bwMode="auto">
              <a:xfrm>
                <a:off x="3441474" y="1924824"/>
                <a:ext cx="304846" cy="209816"/>
              </a:xfrm>
              <a:custGeom>
                <a:avLst/>
                <a:gdLst/>
                <a:ahLst/>
                <a:cxnLst>
                  <a:cxn ang="0">
                    <a:pos x="12" y="306"/>
                  </a:cxn>
                  <a:cxn ang="0">
                    <a:pos x="18" y="294"/>
                  </a:cxn>
                  <a:cxn ang="0">
                    <a:pos x="30" y="510"/>
                  </a:cxn>
                  <a:cxn ang="0">
                    <a:pos x="42" y="498"/>
                  </a:cxn>
                  <a:cxn ang="0">
                    <a:pos x="54" y="612"/>
                  </a:cxn>
                  <a:cxn ang="0">
                    <a:pos x="66" y="96"/>
                  </a:cxn>
                  <a:cxn ang="0">
                    <a:pos x="78" y="138"/>
                  </a:cxn>
                  <a:cxn ang="0">
                    <a:pos x="90" y="216"/>
                  </a:cxn>
                  <a:cxn ang="0">
                    <a:pos x="102" y="306"/>
                  </a:cxn>
                  <a:cxn ang="0">
                    <a:pos x="114" y="396"/>
                  </a:cxn>
                  <a:cxn ang="0">
                    <a:pos x="126" y="516"/>
                  </a:cxn>
                  <a:cxn ang="0">
                    <a:pos x="138" y="528"/>
                  </a:cxn>
                  <a:cxn ang="0">
                    <a:pos x="150" y="588"/>
                  </a:cxn>
                  <a:cxn ang="0">
                    <a:pos x="162" y="522"/>
                  </a:cxn>
                  <a:cxn ang="0">
                    <a:pos x="174" y="492"/>
                  </a:cxn>
                  <a:cxn ang="0">
                    <a:pos x="186" y="516"/>
                  </a:cxn>
                  <a:cxn ang="0">
                    <a:pos x="198" y="636"/>
                  </a:cxn>
                  <a:cxn ang="0">
                    <a:pos x="210" y="300"/>
                  </a:cxn>
                  <a:cxn ang="0">
                    <a:pos x="222" y="162"/>
                  </a:cxn>
                  <a:cxn ang="0">
                    <a:pos x="234" y="174"/>
                  </a:cxn>
                  <a:cxn ang="0">
                    <a:pos x="240" y="168"/>
                  </a:cxn>
                  <a:cxn ang="0">
                    <a:pos x="252" y="246"/>
                  </a:cxn>
                  <a:cxn ang="0">
                    <a:pos x="264" y="150"/>
                  </a:cxn>
                  <a:cxn ang="0">
                    <a:pos x="276" y="54"/>
                  </a:cxn>
                  <a:cxn ang="0">
                    <a:pos x="288" y="120"/>
                  </a:cxn>
                  <a:cxn ang="0">
                    <a:pos x="300" y="138"/>
                  </a:cxn>
                  <a:cxn ang="0">
                    <a:pos x="312" y="132"/>
                  </a:cxn>
                  <a:cxn ang="0">
                    <a:pos x="324" y="258"/>
                  </a:cxn>
                  <a:cxn ang="0">
                    <a:pos x="336" y="120"/>
                  </a:cxn>
                  <a:cxn ang="0">
                    <a:pos x="342" y="408"/>
                  </a:cxn>
                  <a:cxn ang="0">
                    <a:pos x="354" y="288"/>
                  </a:cxn>
                  <a:cxn ang="0">
                    <a:pos x="366" y="300"/>
                  </a:cxn>
                  <a:cxn ang="0">
                    <a:pos x="378" y="588"/>
                  </a:cxn>
                  <a:cxn ang="0">
                    <a:pos x="390" y="90"/>
                  </a:cxn>
                  <a:cxn ang="0">
                    <a:pos x="402" y="66"/>
                  </a:cxn>
                  <a:cxn ang="0">
                    <a:pos x="414" y="84"/>
                  </a:cxn>
                  <a:cxn ang="0">
                    <a:pos x="426" y="120"/>
                  </a:cxn>
                  <a:cxn ang="0">
                    <a:pos x="438" y="210"/>
                  </a:cxn>
                  <a:cxn ang="0">
                    <a:pos x="456" y="234"/>
                  </a:cxn>
                  <a:cxn ang="0">
                    <a:pos x="462" y="390"/>
                  </a:cxn>
                  <a:cxn ang="0">
                    <a:pos x="474" y="486"/>
                  </a:cxn>
                  <a:cxn ang="0">
                    <a:pos x="486" y="624"/>
                  </a:cxn>
                </a:cxnLst>
                <a:rect l="0" t="0" r="r" b="b"/>
                <a:pathLst>
                  <a:path w="492" h="654">
                    <a:moveTo>
                      <a:pt x="0" y="282"/>
                    </a:moveTo>
                    <a:lnTo>
                      <a:pt x="6" y="348"/>
                    </a:lnTo>
                    <a:lnTo>
                      <a:pt x="12" y="306"/>
                    </a:lnTo>
                    <a:lnTo>
                      <a:pt x="12" y="294"/>
                    </a:lnTo>
                    <a:lnTo>
                      <a:pt x="18" y="318"/>
                    </a:lnTo>
                    <a:lnTo>
                      <a:pt x="18" y="294"/>
                    </a:lnTo>
                    <a:lnTo>
                      <a:pt x="24" y="396"/>
                    </a:lnTo>
                    <a:lnTo>
                      <a:pt x="30" y="468"/>
                    </a:lnTo>
                    <a:lnTo>
                      <a:pt x="30" y="510"/>
                    </a:lnTo>
                    <a:lnTo>
                      <a:pt x="36" y="534"/>
                    </a:lnTo>
                    <a:lnTo>
                      <a:pt x="42" y="522"/>
                    </a:lnTo>
                    <a:lnTo>
                      <a:pt x="42" y="498"/>
                    </a:lnTo>
                    <a:lnTo>
                      <a:pt x="48" y="636"/>
                    </a:lnTo>
                    <a:lnTo>
                      <a:pt x="48" y="654"/>
                    </a:lnTo>
                    <a:lnTo>
                      <a:pt x="54" y="612"/>
                    </a:lnTo>
                    <a:lnTo>
                      <a:pt x="60" y="222"/>
                    </a:lnTo>
                    <a:lnTo>
                      <a:pt x="60" y="90"/>
                    </a:lnTo>
                    <a:lnTo>
                      <a:pt x="66" y="96"/>
                    </a:lnTo>
                    <a:lnTo>
                      <a:pt x="72" y="96"/>
                    </a:lnTo>
                    <a:lnTo>
                      <a:pt x="72" y="108"/>
                    </a:lnTo>
                    <a:lnTo>
                      <a:pt x="78" y="138"/>
                    </a:lnTo>
                    <a:lnTo>
                      <a:pt x="78" y="156"/>
                    </a:lnTo>
                    <a:lnTo>
                      <a:pt x="84" y="228"/>
                    </a:lnTo>
                    <a:lnTo>
                      <a:pt x="90" y="216"/>
                    </a:lnTo>
                    <a:lnTo>
                      <a:pt x="90" y="234"/>
                    </a:lnTo>
                    <a:lnTo>
                      <a:pt x="96" y="294"/>
                    </a:lnTo>
                    <a:lnTo>
                      <a:pt x="102" y="306"/>
                    </a:lnTo>
                    <a:lnTo>
                      <a:pt x="108" y="330"/>
                    </a:lnTo>
                    <a:lnTo>
                      <a:pt x="108" y="360"/>
                    </a:lnTo>
                    <a:lnTo>
                      <a:pt x="114" y="396"/>
                    </a:lnTo>
                    <a:lnTo>
                      <a:pt x="120" y="492"/>
                    </a:lnTo>
                    <a:lnTo>
                      <a:pt x="120" y="546"/>
                    </a:lnTo>
                    <a:lnTo>
                      <a:pt x="126" y="516"/>
                    </a:lnTo>
                    <a:lnTo>
                      <a:pt x="132" y="576"/>
                    </a:lnTo>
                    <a:lnTo>
                      <a:pt x="132" y="534"/>
                    </a:lnTo>
                    <a:lnTo>
                      <a:pt x="138" y="528"/>
                    </a:lnTo>
                    <a:lnTo>
                      <a:pt x="138" y="576"/>
                    </a:lnTo>
                    <a:lnTo>
                      <a:pt x="144" y="612"/>
                    </a:lnTo>
                    <a:lnTo>
                      <a:pt x="150" y="588"/>
                    </a:lnTo>
                    <a:lnTo>
                      <a:pt x="150" y="564"/>
                    </a:lnTo>
                    <a:lnTo>
                      <a:pt x="156" y="528"/>
                    </a:lnTo>
                    <a:lnTo>
                      <a:pt x="162" y="522"/>
                    </a:lnTo>
                    <a:lnTo>
                      <a:pt x="162" y="504"/>
                    </a:lnTo>
                    <a:lnTo>
                      <a:pt x="168" y="480"/>
                    </a:lnTo>
                    <a:lnTo>
                      <a:pt x="174" y="492"/>
                    </a:lnTo>
                    <a:lnTo>
                      <a:pt x="180" y="486"/>
                    </a:lnTo>
                    <a:lnTo>
                      <a:pt x="180" y="504"/>
                    </a:lnTo>
                    <a:lnTo>
                      <a:pt x="186" y="516"/>
                    </a:lnTo>
                    <a:lnTo>
                      <a:pt x="192" y="546"/>
                    </a:lnTo>
                    <a:lnTo>
                      <a:pt x="192" y="600"/>
                    </a:lnTo>
                    <a:lnTo>
                      <a:pt x="198" y="636"/>
                    </a:lnTo>
                    <a:lnTo>
                      <a:pt x="204" y="642"/>
                    </a:lnTo>
                    <a:lnTo>
                      <a:pt x="204" y="450"/>
                    </a:lnTo>
                    <a:lnTo>
                      <a:pt x="210" y="300"/>
                    </a:lnTo>
                    <a:lnTo>
                      <a:pt x="210" y="156"/>
                    </a:lnTo>
                    <a:lnTo>
                      <a:pt x="216" y="144"/>
                    </a:lnTo>
                    <a:lnTo>
                      <a:pt x="222" y="162"/>
                    </a:lnTo>
                    <a:lnTo>
                      <a:pt x="222" y="192"/>
                    </a:lnTo>
                    <a:lnTo>
                      <a:pt x="228" y="228"/>
                    </a:lnTo>
                    <a:lnTo>
                      <a:pt x="234" y="174"/>
                    </a:lnTo>
                    <a:lnTo>
                      <a:pt x="234" y="156"/>
                    </a:lnTo>
                    <a:lnTo>
                      <a:pt x="240" y="156"/>
                    </a:lnTo>
                    <a:lnTo>
                      <a:pt x="240" y="168"/>
                    </a:lnTo>
                    <a:lnTo>
                      <a:pt x="246" y="378"/>
                    </a:lnTo>
                    <a:lnTo>
                      <a:pt x="252" y="426"/>
                    </a:lnTo>
                    <a:lnTo>
                      <a:pt x="252" y="246"/>
                    </a:lnTo>
                    <a:lnTo>
                      <a:pt x="258" y="258"/>
                    </a:lnTo>
                    <a:lnTo>
                      <a:pt x="264" y="258"/>
                    </a:lnTo>
                    <a:lnTo>
                      <a:pt x="264" y="150"/>
                    </a:lnTo>
                    <a:lnTo>
                      <a:pt x="270" y="0"/>
                    </a:lnTo>
                    <a:lnTo>
                      <a:pt x="270" y="36"/>
                    </a:lnTo>
                    <a:lnTo>
                      <a:pt x="276" y="54"/>
                    </a:lnTo>
                    <a:lnTo>
                      <a:pt x="282" y="78"/>
                    </a:lnTo>
                    <a:lnTo>
                      <a:pt x="282" y="102"/>
                    </a:lnTo>
                    <a:lnTo>
                      <a:pt x="288" y="120"/>
                    </a:lnTo>
                    <a:lnTo>
                      <a:pt x="294" y="156"/>
                    </a:lnTo>
                    <a:lnTo>
                      <a:pt x="294" y="162"/>
                    </a:lnTo>
                    <a:lnTo>
                      <a:pt x="300" y="138"/>
                    </a:lnTo>
                    <a:lnTo>
                      <a:pt x="300" y="66"/>
                    </a:lnTo>
                    <a:lnTo>
                      <a:pt x="306" y="72"/>
                    </a:lnTo>
                    <a:lnTo>
                      <a:pt x="312" y="132"/>
                    </a:lnTo>
                    <a:lnTo>
                      <a:pt x="312" y="204"/>
                    </a:lnTo>
                    <a:lnTo>
                      <a:pt x="318" y="240"/>
                    </a:lnTo>
                    <a:lnTo>
                      <a:pt x="324" y="258"/>
                    </a:lnTo>
                    <a:lnTo>
                      <a:pt x="324" y="204"/>
                    </a:lnTo>
                    <a:lnTo>
                      <a:pt x="330" y="102"/>
                    </a:lnTo>
                    <a:lnTo>
                      <a:pt x="336" y="120"/>
                    </a:lnTo>
                    <a:lnTo>
                      <a:pt x="336" y="252"/>
                    </a:lnTo>
                    <a:lnTo>
                      <a:pt x="342" y="378"/>
                    </a:lnTo>
                    <a:lnTo>
                      <a:pt x="342" y="408"/>
                    </a:lnTo>
                    <a:lnTo>
                      <a:pt x="348" y="444"/>
                    </a:lnTo>
                    <a:lnTo>
                      <a:pt x="354" y="450"/>
                    </a:lnTo>
                    <a:lnTo>
                      <a:pt x="354" y="288"/>
                    </a:lnTo>
                    <a:lnTo>
                      <a:pt x="360" y="162"/>
                    </a:lnTo>
                    <a:lnTo>
                      <a:pt x="366" y="168"/>
                    </a:lnTo>
                    <a:lnTo>
                      <a:pt x="366" y="300"/>
                    </a:lnTo>
                    <a:lnTo>
                      <a:pt x="372" y="432"/>
                    </a:lnTo>
                    <a:lnTo>
                      <a:pt x="372" y="522"/>
                    </a:lnTo>
                    <a:lnTo>
                      <a:pt x="378" y="588"/>
                    </a:lnTo>
                    <a:lnTo>
                      <a:pt x="384" y="234"/>
                    </a:lnTo>
                    <a:lnTo>
                      <a:pt x="384" y="114"/>
                    </a:lnTo>
                    <a:lnTo>
                      <a:pt x="390" y="90"/>
                    </a:lnTo>
                    <a:lnTo>
                      <a:pt x="396" y="72"/>
                    </a:lnTo>
                    <a:lnTo>
                      <a:pt x="396" y="54"/>
                    </a:lnTo>
                    <a:lnTo>
                      <a:pt x="402" y="66"/>
                    </a:lnTo>
                    <a:lnTo>
                      <a:pt x="408" y="72"/>
                    </a:lnTo>
                    <a:lnTo>
                      <a:pt x="414" y="72"/>
                    </a:lnTo>
                    <a:lnTo>
                      <a:pt x="414" y="84"/>
                    </a:lnTo>
                    <a:lnTo>
                      <a:pt x="420" y="90"/>
                    </a:lnTo>
                    <a:lnTo>
                      <a:pt x="426" y="108"/>
                    </a:lnTo>
                    <a:lnTo>
                      <a:pt x="426" y="120"/>
                    </a:lnTo>
                    <a:lnTo>
                      <a:pt x="432" y="144"/>
                    </a:lnTo>
                    <a:lnTo>
                      <a:pt x="432" y="180"/>
                    </a:lnTo>
                    <a:lnTo>
                      <a:pt x="438" y="210"/>
                    </a:lnTo>
                    <a:lnTo>
                      <a:pt x="444" y="228"/>
                    </a:lnTo>
                    <a:lnTo>
                      <a:pt x="450" y="228"/>
                    </a:lnTo>
                    <a:lnTo>
                      <a:pt x="456" y="234"/>
                    </a:lnTo>
                    <a:lnTo>
                      <a:pt x="456" y="264"/>
                    </a:lnTo>
                    <a:lnTo>
                      <a:pt x="462" y="318"/>
                    </a:lnTo>
                    <a:lnTo>
                      <a:pt x="462" y="390"/>
                    </a:lnTo>
                    <a:lnTo>
                      <a:pt x="468" y="420"/>
                    </a:lnTo>
                    <a:lnTo>
                      <a:pt x="474" y="456"/>
                    </a:lnTo>
                    <a:lnTo>
                      <a:pt x="474" y="486"/>
                    </a:lnTo>
                    <a:lnTo>
                      <a:pt x="480" y="528"/>
                    </a:lnTo>
                    <a:lnTo>
                      <a:pt x="486" y="546"/>
                    </a:lnTo>
                    <a:lnTo>
                      <a:pt x="486" y="624"/>
                    </a:lnTo>
                    <a:lnTo>
                      <a:pt x="492" y="606"/>
                    </a:lnTo>
                    <a:lnTo>
                      <a:pt x="492" y="5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2" name="Freeform 324"/>
              <p:cNvSpPr>
                <a:spLocks/>
              </p:cNvSpPr>
              <p:nvPr/>
            </p:nvSpPr>
            <p:spPr bwMode="auto">
              <a:xfrm>
                <a:off x="3746320" y="1911350"/>
                <a:ext cx="315999" cy="225215"/>
              </a:xfrm>
              <a:custGeom>
                <a:avLst/>
                <a:gdLst/>
                <a:ahLst/>
                <a:cxnLst>
                  <a:cxn ang="0">
                    <a:pos x="12" y="528"/>
                  </a:cxn>
                  <a:cxn ang="0">
                    <a:pos x="24" y="468"/>
                  </a:cxn>
                  <a:cxn ang="0">
                    <a:pos x="36" y="576"/>
                  </a:cxn>
                  <a:cxn ang="0">
                    <a:pos x="48" y="168"/>
                  </a:cxn>
                  <a:cxn ang="0">
                    <a:pos x="66" y="282"/>
                  </a:cxn>
                  <a:cxn ang="0">
                    <a:pos x="72" y="390"/>
                  </a:cxn>
                  <a:cxn ang="0">
                    <a:pos x="84" y="336"/>
                  </a:cxn>
                  <a:cxn ang="0">
                    <a:pos x="96" y="522"/>
                  </a:cxn>
                  <a:cxn ang="0">
                    <a:pos x="108" y="42"/>
                  </a:cxn>
                  <a:cxn ang="0">
                    <a:pos x="120" y="30"/>
                  </a:cxn>
                  <a:cxn ang="0">
                    <a:pos x="132" y="78"/>
                  </a:cxn>
                  <a:cxn ang="0">
                    <a:pos x="144" y="150"/>
                  </a:cxn>
                  <a:cxn ang="0">
                    <a:pos x="162" y="198"/>
                  </a:cxn>
                  <a:cxn ang="0">
                    <a:pos x="174" y="270"/>
                  </a:cxn>
                  <a:cxn ang="0">
                    <a:pos x="186" y="432"/>
                  </a:cxn>
                  <a:cxn ang="0">
                    <a:pos x="198" y="450"/>
                  </a:cxn>
                  <a:cxn ang="0">
                    <a:pos x="204" y="696"/>
                  </a:cxn>
                  <a:cxn ang="0">
                    <a:pos x="216" y="48"/>
                  </a:cxn>
                  <a:cxn ang="0">
                    <a:pos x="228" y="6"/>
                  </a:cxn>
                  <a:cxn ang="0">
                    <a:pos x="240" y="48"/>
                  </a:cxn>
                  <a:cxn ang="0">
                    <a:pos x="252" y="102"/>
                  </a:cxn>
                  <a:cxn ang="0">
                    <a:pos x="264" y="150"/>
                  </a:cxn>
                  <a:cxn ang="0">
                    <a:pos x="276" y="252"/>
                  </a:cxn>
                  <a:cxn ang="0">
                    <a:pos x="288" y="306"/>
                  </a:cxn>
                  <a:cxn ang="0">
                    <a:pos x="300" y="336"/>
                  </a:cxn>
                  <a:cxn ang="0">
                    <a:pos x="312" y="570"/>
                  </a:cxn>
                  <a:cxn ang="0">
                    <a:pos x="324" y="564"/>
                  </a:cxn>
                  <a:cxn ang="0">
                    <a:pos x="336" y="690"/>
                  </a:cxn>
                  <a:cxn ang="0">
                    <a:pos x="354" y="42"/>
                  </a:cxn>
                  <a:cxn ang="0">
                    <a:pos x="360" y="36"/>
                  </a:cxn>
                  <a:cxn ang="0">
                    <a:pos x="366" y="84"/>
                  </a:cxn>
                  <a:cxn ang="0">
                    <a:pos x="384" y="150"/>
                  </a:cxn>
                  <a:cxn ang="0">
                    <a:pos x="396" y="246"/>
                  </a:cxn>
                  <a:cxn ang="0">
                    <a:pos x="408" y="312"/>
                  </a:cxn>
                  <a:cxn ang="0">
                    <a:pos x="420" y="366"/>
                  </a:cxn>
                  <a:cxn ang="0">
                    <a:pos x="426" y="402"/>
                  </a:cxn>
                  <a:cxn ang="0">
                    <a:pos x="438" y="600"/>
                  </a:cxn>
                  <a:cxn ang="0">
                    <a:pos x="450" y="660"/>
                  </a:cxn>
                  <a:cxn ang="0">
                    <a:pos x="462" y="444"/>
                  </a:cxn>
                  <a:cxn ang="0">
                    <a:pos x="474" y="12"/>
                  </a:cxn>
                  <a:cxn ang="0">
                    <a:pos x="486" y="90"/>
                  </a:cxn>
                  <a:cxn ang="0">
                    <a:pos x="498" y="150"/>
                  </a:cxn>
                </a:cxnLst>
                <a:rect l="0" t="0" r="r" b="b"/>
                <a:pathLst>
                  <a:path w="510" h="702">
                    <a:moveTo>
                      <a:pt x="0" y="612"/>
                    </a:moveTo>
                    <a:lnTo>
                      <a:pt x="6" y="564"/>
                    </a:lnTo>
                    <a:lnTo>
                      <a:pt x="12" y="528"/>
                    </a:lnTo>
                    <a:lnTo>
                      <a:pt x="12" y="510"/>
                    </a:lnTo>
                    <a:lnTo>
                      <a:pt x="18" y="474"/>
                    </a:lnTo>
                    <a:lnTo>
                      <a:pt x="24" y="468"/>
                    </a:lnTo>
                    <a:lnTo>
                      <a:pt x="24" y="498"/>
                    </a:lnTo>
                    <a:lnTo>
                      <a:pt x="30" y="540"/>
                    </a:lnTo>
                    <a:lnTo>
                      <a:pt x="36" y="576"/>
                    </a:lnTo>
                    <a:lnTo>
                      <a:pt x="42" y="594"/>
                    </a:lnTo>
                    <a:lnTo>
                      <a:pt x="42" y="390"/>
                    </a:lnTo>
                    <a:lnTo>
                      <a:pt x="48" y="168"/>
                    </a:lnTo>
                    <a:lnTo>
                      <a:pt x="54" y="66"/>
                    </a:lnTo>
                    <a:lnTo>
                      <a:pt x="60" y="138"/>
                    </a:lnTo>
                    <a:lnTo>
                      <a:pt x="66" y="282"/>
                    </a:lnTo>
                    <a:lnTo>
                      <a:pt x="66" y="384"/>
                    </a:lnTo>
                    <a:lnTo>
                      <a:pt x="72" y="480"/>
                    </a:lnTo>
                    <a:lnTo>
                      <a:pt x="72" y="390"/>
                    </a:lnTo>
                    <a:lnTo>
                      <a:pt x="78" y="186"/>
                    </a:lnTo>
                    <a:lnTo>
                      <a:pt x="84" y="174"/>
                    </a:lnTo>
                    <a:lnTo>
                      <a:pt x="84" y="336"/>
                    </a:lnTo>
                    <a:lnTo>
                      <a:pt x="90" y="456"/>
                    </a:lnTo>
                    <a:lnTo>
                      <a:pt x="96" y="558"/>
                    </a:lnTo>
                    <a:lnTo>
                      <a:pt x="96" y="522"/>
                    </a:lnTo>
                    <a:lnTo>
                      <a:pt x="102" y="102"/>
                    </a:lnTo>
                    <a:lnTo>
                      <a:pt x="102" y="12"/>
                    </a:lnTo>
                    <a:lnTo>
                      <a:pt x="108" y="42"/>
                    </a:lnTo>
                    <a:lnTo>
                      <a:pt x="114" y="36"/>
                    </a:lnTo>
                    <a:lnTo>
                      <a:pt x="114" y="24"/>
                    </a:lnTo>
                    <a:lnTo>
                      <a:pt x="120" y="30"/>
                    </a:lnTo>
                    <a:lnTo>
                      <a:pt x="126" y="30"/>
                    </a:lnTo>
                    <a:lnTo>
                      <a:pt x="132" y="60"/>
                    </a:lnTo>
                    <a:lnTo>
                      <a:pt x="132" y="78"/>
                    </a:lnTo>
                    <a:lnTo>
                      <a:pt x="138" y="114"/>
                    </a:lnTo>
                    <a:lnTo>
                      <a:pt x="144" y="144"/>
                    </a:lnTo>
                    <a:lnTo>
                      <a:pt x="144" y="150"/>
                    </a:lnTo>
                    <a:lnTo>
                      <a:pt x="150" y="192"/>
                    </a:lnTo>
                    <a:lnTo>
                      <a:pt x="156" y="198"/>
                    </a:lnTo>
                    <a:lnTo>
                      <a:pt x="162" y="198"/>
                    </a:lnTo>
                    <a:lnTo>
                      <a:pt x="162" y="228"/>
                    </a:lnTo>
                    <a:lnTo>
                      <a:pt x="168" y="240"/>
                    </a:lnTo>
                    <a:lnTo>
                      <a:pt x="174" y="270"/>
                    </a:lnTo>
                    <a:lnTo>
                      <a:pt x="174" y="300"/>
                    </a:lnTo>
                    <a:lnTo>
                      <a:pt x="180" y="354"/>
                    </a:lnTo>
                    <a:lnTo>
                      <a:pt x="186" y="432"/>
                    </a:lnTo>
                    <a:lnTo>
                      <a:pt x="186" y="498"/>
                    </a:lnTo>
                    <a:lnTo>
                      <a:pt x="192" y="504"/>
                    </a:lnTo>
                    <a:lnTo>
                      <a:pt x="198" y="450"/>
                    </a:lnTo>
                    <a:lnTo>
                      <a:pt x="198" y="498"/>
                    </a:lnTo>
                    <a:lnTo>
                      <a:pt x="204" y="672"/>
                    </a:lnTo>
                    <a:lnTo>
                      <a:pt x="204" y="696"/>
                    </a:lnTo>
                    <a:lnTo>
                      <a:pt x="210" y="678"/>
                    </a:lnTo>
                    <a:lnTo>
                      <a:pt x="216" y="240"/>
                    </a:lnTo>
                    <a:lnTo>
                      <a:pt x="216" y="48"/>
                    </a:lnTo>
                    <a:lnTo>
                      <a:pt x="222" y="18"/>
                    </a:lnTo>
                    <a:lnTo>
                      <a:pt x="228" y="24"/>
                    </a:lnTo>
                    <a:lnTo>
                      <a:pt x="228" y="6"/>
                    </a:lnTo>
                    <a:lnTo>
                      <a:pt x="234" y="12"/>
                    </a:lnTo>
                    <a:lnTo>
                      <a:pt x="234" y="18"/>
                    </a:lnTo>
                    <a:lnTo>
                      <a:pt x="240" y="48"/>
                    </a:lnTo>
                    <a:lnTo>
                      <a:pt x="246" y="72"/>
                    </a:lnTo>
                    <a:lnTo>
                      <a:pt x="246" y="108"/>
                    </a:lnTo>
                    <a:lnTo>
                      <a:pt x="252" y="102"/>
                    </a:lnTo>
                    <a:lnTo>
                      <a:pt x="258" y="126"/>
                    </a:lnTo>
                    <a:lnTo>
                      <a:pt x="258" y="138"/>
                    </a:lnTo>
                    <a:lnTo>
                      <a:pt x="264" y="150"/>
                    </a:lnTo>
                    <a:lnTo>
                      <a:pt x="264" y="198"/>
                    </a:lnTo>
                    <a:lnTo>
                      <a:pt x="270" y="222"/>
                    </a:lnTo>
                    <a:lnTo>
                      <a:pt x="276" y="252"/>
                    </a:lnTo>
                    <a:lnTo>
                      <a:pt x="282" y="276"/>
                    </a:lnTo>
                    <a:lnTo>
                      <a:pt x="288" y="294"/>
                    </a:lnTo>
                    <a:lnTo>
                      <a:pt x="288" y="306"/>
                    </a:lnTo>
                    <a:lnTo>
                      <a:pt x="294" y="306"/>
                    </a:lnTo>
                    <a:lnTo>
                      <a:pt x="294" y="318"/>
                    </a:lnTo>
                    <a:lnTo>
                      <a:pt x="300" y="336"/>
                    </a:lnTo>
                    <a:lnTo>
                      <a:pt x="306" y="372"/>
                    </a:lnTo>
                    <a:lnTo>
                      <a:pt x="306" y="450"/>
                    </a:lnTo>
                    <a:lnTo>
                      <a:pt x="312" y="570"/>
                    </a:lnTo>
                    <a:lnTo>
                      <a:pt x="318" y="558"/>
                    </a:lnTo>
                    <a:lnTo>
                      <a:pt x="318" y="516"/>
                    </a:lnTo>
                    <a:lnTo>
                      <a:pt x="324" y="564"/>
                    </a:lnTo>
                    <a:lnTo>
                      <a:pt x="324" y="648"/>
                    </a:lnTo>
                    <a:lnTo>
                      <a:pt x="330" y="690"/>
                    </a:lnTo>
                    <a:lnTo>
                      <a:pt x="336" y="690"/>
                    </a:lnTo>
                    <a:lnTo>
                      <a:pt x="336" y="288"/>
                    </a:lnTo>
                    <a:lnTo>
                      <a:pt x="342" y="54"/>
                    </a:lnTo>
                    <a:lnTo>
                      <a:pt x="354" y="42"/>
                    </a:lnTo>
                    <a:lnTo>
                      <a:pt x="348" y="42"/>
                    </a:lnTo>
                    <a:lnTo>
                      <a:pt x="354" y="42"/>
                    </a:lnTo>
                    <a:lnTo>
                      <a:pt x="360" y="36"/>
                    </a:lnTo>
                    <a:lnTo>
                      <a:pt x="360" y="30"/>
                    </a:lnTo>
                    <a:lnTo>
                      <a:pt x="366" y="60"/>
                    </a:lnTo>
                    <a:lnTo>
                      <a:pt x="366" y="84"/>
                    </a:lnTo>
                    <a:lnTo>
                      <a:pt x="372" y="126"/>
                    </a:lnTo>
                    <a:lnTo>
                      <a:pt x="378" y="120"/>
                    </a:lnTo>
                    <a:lnTo>
                      <a:pt x="384" y="150"/>
                    </a:lnTo>
                    <a:lnTo>
                      <a:pt x="390" y="186"/>
                    </a:lnTo>
                    <a:lnTo>
                      <a:pt x="390" y="222"/>
                    </a:lnTo>
                    <a:lnTo>
                      <a:pt x="396" y="246"/>
                    </a:lnTo>
                    <a:lnTo>
                      <a:pt x="396" y="306"/>
                    </a:lnTo>
                    <a:lnTo>
                      <a:pt x="402" y="312"/>
                    </a:lnTo>
                    <a:lnTo>
                      <a:pt x="408" y="312"/>
                    </a:lnTo>
                    <a:lnTo>
                      <a:pt x="408" y="354"/>
                    </a:lnTo>
                    <a:lnTo>
                      <a:pt x="414" y="330"/>
                    </a:lnTo>
                    <a:lnTo>
                      <a:pt x="420" y="366"/>
                    </a:lnTo>
                    <a:lnTo>
                      <a:pt x="420" y="348"/>
                    </a:lnTo>
                    <a:lnTo>
                      <a:pt x="426" y="348"/>
                    </a:lnTo>
                    <a:lnTo>
                      <a:pt x="426" y="402"/>
                    </a:lnTo>
                    <a:lnTo>
                      <a:pt x="432" y="486"/>
                    </a:lnTo>
                    <a:lnTo>
                      <a:pt x="438" y="540"/>
                    </a:lnTo>
                    <a:lnTo>
                      <a:pt x="438" y="600"/>
                    </a:lnTo>
                    <a:lnTo>
                      <a:pt x="444" y="612"/>
                    </a:lnTo>
                    <a:lnTo>
                      <a:pt x="450" y="606"/>
                    </a:lnTo>
                    <a:lnTo>
                      <a:pt x="450" y="660"/>
                    </a:lnTo>
                    <a:lnTo>
                      <a:pt x="456" y="702"/>
                    </a:lnTo>
                    <a:lnTo>
                      <a:pt x="456" y="696"/>
                    </a:lnTo>
                    <a:lnTo>
                      <a:pt x="462" y="444"/>
                    </a:lnTo>
                    <a:lnTo>
                      <a:pt x="468" y="78"/>
                    </a:lnTo>
                    <a:lnTo>
                      <a:pt x="468" y="0"/>
                    </a:lnTo>
                    <a:lnTo>
                      <a:pt x="474" y="12"/>
                    </a:lnTo>
                    <a:lnTo>
                      <a:pt x="480" y="24"/>
                    </a:lnTo>
                    <a:lnTo>
                      <a:pt x="486" y="48"/>
                    </a:lnTo>
                    <a:lnTo>
                      <a:pt x="486" y="90"/>
                    </a:lnTo>
                    <a:lnTo>
                      <a:pt x="492" y="108"/>
                    </a:lnTo>
                    <a:lnTo>
                      <a:pt x="498" y="138"/>
                    </a:lnTo>
                    <a:lnTo>
                      <a:pt x="498" y="150"/>
                    </a:lnTo>
                    <a:lnTo>
                      <a:pt x="504" y="156"/>
                    </a:lnTo>
                    <a:lnTo>
                      <a:pt x="510" y="1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3" name="Freeform 325"/>
              <p:cNvSpPr>
                <a:spLocks/>
              </p:cNvSpPr>
              <p:nvPr/>
            </p:nvSpPr>
            <p:spPr bwMode="auto">
              <a:xfrm>
                <a:off x="4062318" y="1911350"/>
                <a:ext cx="304846" cy="232915"/>
              </a:xfrm>
              <a:custGeom>
                <a:avLst/>
                <a:gdLst/>
                <a:ahLst/>
                <a:cxnLst>
                  <a:cxn ang="0">
                    <a:pos x="6" y="246"/>
                  </a:cxn>
                  <a:cxn ang="0">
                    <a:pos x="18" y="318"/>
                  </a:cxn>
                  <a:cxn ang="0">
                    <a:pos x="30" y="378"/>
                  </a:cxn>
                  <a:cxn ang="0">
                    <a:pos x="42" y="372"/>
                  </a:cxn>
                  <a:cxn ang="0">
                    <a:pos x="54" y="504"/>
                  </a:cxn>
                  <a:cxn ang="0">
                    <a:pos x="66" y="582"/>
                  </a:cxn>
                  <a:cxn ang="0">
                    <a:pos x="78" y="702"/>
                  </a:cxn>
                  <a:cxn ang="0">
                    <a:pos x="90" y="18"/>
                  </a:cxn>
                  <a:cxn ang="0">
                    <a:pos x="102" y="24"/>
                  </a:cxn>
                  <a:cxn ang="0">
                    <a:pos x="114" y="66"/>
                  </a:cxn>
                  <a:cxn ang="0">
                    <a:pos x="126" y="162"/>
                  </a:cxn>
                  <a:cxn ang="0">
                    <a:pos x="138" y="228"/>
                  </a:cxn>
                  <a:cxn ang="0">
                    <a:pos x="150" y="300"/>
                  </a:cxn>
                  <a:cxn ang="0">
                    <a:pos x="162" y="336"/>
                  </a:cxn>
                  <a:cxn ang="0">
                    <a:pos x="174" y="504"/>
                  </a:cxn>
                  <a:cxn ang="0">
                    <a:pos x="186" y="600"/>
                  </a:cxn>
                  <a:cxn ang="0">
                    <a:pos x="198" y="696"/>
                  </a:cxn>
                  <a:cxn ang="0">
                    <a:pos x="210" y="264"/>
                  </a:cxn>
                  <a:cxn ang="0">
                    <a:pos x="222" y="48"/>
                  </a:cxn>
                  <a:cxn ang="0">
                    <a:pos x="234" y="78"/>
                  </a:cxn>
                  <a:cxn ang="0">
                    <a:pos x="240" y="120"/>
                  </a:cxn>
                  <a:cxn ang="0">
                    <a:pos x="252" y="192"/>
                  </a:cxn>
                  <a:cxn ang="0">
                    <a:pos x="264" y="252"/>
                  </a:cxn>
                  <a:cxn ang="0">
                    <a:pos x="276" y="294"/>
                  </a:cxn>
                  <a:cxn ang="0">
                    <a:pos x="288" y="354"/>
                  </a:cxn>
                  <a:cxn ang="0">
                    <a:pos x="300" y="588"/>
                  </a:cxn>
                  <a:cxn ang="0">
                    <a:pos x="312" y="630"/>
                  </a:cxn>
                  <a:cxn ang="0">
                    <a:pos x="324" y="720"/>
                  </a:cxn>
                  <a:cxn ang="0">
                    <a:pos x="336" y="30"/>
                  </a:cxn>
                  <a:cxn ang="0">
                    <a:pos x="342" y="96"/>
                  </a:cxn>
                  <a:cxn ang="0">
                    <a:pos x="354" y="132"/>
                  </a:cxn>
                  <a:cxn ang="0">
                    <a:pos x="366" y="192"/>
                  </a:cxn>
                  <a:cxn ang="0">
                    <a:pos x="378" y="264"/>
                  </a:cxn>
                  <a:cxn ang="0">
                    <a:pos x="390" y="318"/>
                  </a:cxn>
                  <a:cxn ang="0">
                    <a:pos x="402" y="378"/>
                  </a:cxn>
                  <a:cxn ang="0">
                    <a:pos x="414" y="576"/>
                  </a:cxn>
                  <a:cxn ang="0">
                    <a:pos x="426" y="552"/>
                  </a:cxn>
                  <a:cxn ang="0">
                    <a:pos x="438" y="606"/>
                  </a:cxn>
                  <a:cxn ang="0">
                    <a:pos x="450" y="558"/>
                  </a:cxn>
                  <a:cxn ang="0">
                    <a:pos x="462" y="546"/>
                  </a:cxn>
                  <a:cxn ang="0">
                    <a:pos x="474" y="528"/>
                  </a:cxn>
                  <a:cxn ang="0">
                    <a:pos x="486" y="594"/>
                  </a:cxn>
                </a:cxnLst>
                <a:rect l="0" t="0" r="r" b="b"/>
                <a:pathLst>
                  <a:path w="492" h="726">
                    <a:moveTo>
                      <a:pt x="0" y="192"/>
                    </a:moveTo>
                    <a:lnTo>
                      <a:pt x="0" y="222"/>
                    </a:lnTo>
                    <a:lnTo>
                      <a:pt x="6" y="246"/>
                    </a:lnTo>
                    <a:lnTo>
                      <a:pt x="12" y="264"/>
                    </a:lnTo>
                    <a:lnTo>
                      <a:pt x="12" y="282"/>
                    </a:lnTo>
                    <a:lnTo>
                      <a:pt x="18" y="318"/>
                    </a:lnTo>
                    <a:lnTo>
                      <a:pt x="18" y="360"/>
                    </a:lnTo>
                    <a:lnTo>
                      <a:pt x="24" y="366"/>
                    </a:lnTo>
                    <a:lnTo>
                      <a:pt x="30" y="378"/>
                    </a:lnTo>
                    <a:lnTo>
                      <a:pt x="30" y="348"/>
                    </a:lnTo>
                    <a:lnTo>
                      <a:pt x="36" y="378"/>
                    </a:lnTo>
                    <a:lnTo>
                      <a:pt x="42" y="372"/>
                    </a:lnTo>
                    <a:lnTo>
                      <a:pt x="48" y="408"/>
                    </a:lnTo>
                    <a:lnTo>
                      <a:pt x="48" y="414"/>
                    </a:lnTo>
                    <a:lnTo>
                      <a:pt x="54" y="504"/>
                    </a:lnTo>
                    <a:lnTo>
                      <a:pt x="60" y="576"/>
                    </a:lnTo>
                    <a:lnTo>
                      <a:pt x="60" y="558"/>
                    </a:lnTo>
                    <a:lnTo>
                      <a:pt x="66" y="582"/>
                    </a:lnTo>
                    <a:lnTo>
                      <a:pt x="72" y="636"/>
                    </a:lnTo>
                    <a:lnTo>
                      <a:pt x="72" y="708"/>
                    </a:lnTo>
                    <a:lnTo>
                      <a:pt x="78" y="702"/>
                    </a:lnTo>
                    <a:lnTo>
                      <a:pt x="84" y="252"/>
                    </a:lnTo>
                    <a:lnTo>
                      <a:pt x="90" y="66"/>
                    </a:lnTo>
                    <a:lnTo>
                      <a:pt x="90" y="18"/>
                    </a:lnTo>
                    <a:lnTo>
                      <a:pt x="96" y="0"/>
                    </a:lnTo>
                    <a:lnTo>
                      <a:pt x="102" y="12"/>
                    </a:lnTo>
                    <a:lnTo>
                      <a:pt x="102" y="24"/>
                    </a:lnTo>
                    <a:lnTo>
                      <a:pt x="108" y="30"/>
                    </a:lnTo>
                    <a:lnTo>
                      <a:pt x="108" y="48"/>
                    </a:lnTo>
                    <a:lnTo>
                      <a:pt x="114" y="66"/>
                    </a:lnTo>
                    <a:lnTo>
                      <a:pt x="120" y="114"/>
                    </a:lnTo>
                    <a:lnTo>
                      <a:pt x="120" y="150"/>
                    </a:lnTo>
                    <a:lnTo>
                      <a:pt x="126" y="162"/>
                    </a:lnTo>
                    <a:lnTo>
                      <a:pt x="132" y="180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38" y="258"/>
                    </a:lnTo>
                    <a:lnTo>
                      <a:pt x="144" y="288"/>
                    </a:lnTo>
                    <a:lnTo>
                      <a:pt x="150" y="300"/>
                    </a:lnTo>
                    <a:lnTo>
                      <a:pt x="156" y="306"/>
                    </a:lnTo>
                    <a:lnTo>
                      <a:pt x="162" y="312"/>
                    </a:lnTo>
                    <a:lnTo>
                      <a:pt x="162" y="336"/>
                    </a:lnTo>
                    <a:lnTo>
                      <a:pt x="168" y="384"/>
                    </a:lnTo>
                    <a:lnTo>
                      <a:pt x="174" y="438"/>
                    </a:lnTo>
                    <a:lnTo>
                      <a:pt x="174" y="504"/>
                    </a:lnTo>
                    <a:lnTo>
                      <a:pt x="180" y="588"/>
                    </a:lnTo>
                    <a:lnTo>
                      <a:pt x="180" y="612"/>
                    </a:lnTo>
                    <a:lnTo>
                      <a:pt x="186" y="600"/>
                    </a:lnTo>
                    <a:lnTo>
                      <a:pt x="192" y="582"/>
                    </a:lnTo>
                    <a:lnTo>
                      <a:pt x="192" y="672"/>
                    </a:lnTo>
                    <a:lnTo>
                      <a:pt x="198" y="696"/>
                    </a:lnTo>
                    <a:lnTo>
                      <a:pt x="204" y="726"/>
                    </a:lnTo>
                    <a:lnTo>
                      <a:pt x="204" y="708"/>
                    </a:lnTo>
                    <a:lnTo>
                      <a:pt x="210" y="264"/>
                    </a:lnTo>
                    <a:lnTo>
                      <a:pt x="210" y="42"/>
                    </a:lnTo>
                    <a:lnTo>
                      <a:pt x="216" y="48"/>
                    </a:lnTo>
                    <a:lnTo>
                      <a:pt x="222" y="48"/>
                    </a:lnTo>
                    <a:lnTo>
                      <a:pt x="222" y="30"/>
                    </a:lnTo>
                    <a:lnTo>
                      <a:pt x="228" y="36"/>
                    </a:lnTo>
                    <a:lnTo>
                      <a:pt x="234" y="78"/>
                    </a:lnTo>
                    <a:lnTo>
                      <a:pt x="234" y="90"/>
                    </a:lnTo>
                    <a:lnTo>
                      <a:pt x="240" y="108"/>
                    </a:lnTo>
                    <a:lnTo>
                      <a:pt x="240" y="120"/>
                    </a:lnTo>
                    <a:lnTo>
                      <a:pt x="246" y="156"/>
                    </a:lnTo>
                    <a:lnTo>
                      <a:pt x="252" y="168"/>
                    </a:lnTo>
                    <a:lnTo>
                      <a:pt x="252" y="192"/>
                    </a:lnTo>
                    <a:lnTo>
                      <a:pt x="258" y="216"/>
                    </a:lnTo>
                    <a:lnTo>
                      <a:pt x="264" y="234"/>
                    </a:lnTo>
                    <a:lnTo>
                      <a:pt x="264" y="252"/>
                    </a:lnTo>
                    <a:lnTo>
                      <a:pt x="270" y="264"/>
                    </a:lnTo>
                    <a:lnTo>
                      <a:pt x="270" y="282"/>
                    </a:lnTo>
                    <a:lnTo>
                      <a:pt x="276" y="294"/>
                    </a:lnTo>
                    <a:lnTo>
                      <a:pt x="282" y="330"/>
                    </a:lnTo>
                    <a:lnTo>
                      <a:pt x="282" y="336"/>
                    </a:lnTo>
                    <a:lnTo>
                      <a:pt x="288" y="354"/>
                    </a:lnTo>
                    <a:lnTo>
                      <a:pt x="294" y="414"/>
                    </a:lnTo>
                    <a:lnTo>
                      <a:pt x="294" y="540"/>
                    </a:lnTo>
                    <a:lnTo>
                      <a:pt x="300" y="588"/>
                    </a:lnTo>
                    <a:lnTo>
                      <a:pt x="300" y="618"/>
                    </a:lnTo>
                    <a:lnTo>
                      <a:pt x="306" y="600"/>
                    </a:lnTo>
                    <a:lnTo>
                      <a:pt x="312" y="630"/>
                    </a:lnTo>
                    <a:lnTo>
                      <a:pt x="312" y="708"/>
                    </a:lnTo>
                    <a:lnTo>
                      <a:pt x="318" y="696"/>
                    </a:lnTo>
                    <a:lnTo>
                      <a:pt x="324" y="720"/>
                    </a:lnTo>
                    <a:lnTo>
                      <a:pt x="324" y="420"/>
                    </a:lnTo>
                    <a:lnTo>
                      <a:pt x="330" y="90"/>
                    </a:lnTo>
                    <a:lnTo>
                      <a:pt x="336" y="30"/>
                    </a:lnTo>
                    <a:lnTo>
                      <a:pt x="336" y="42"/>
                    </a:lnTo>
                    <a:lnTo>
                      <a:pt x="342" y="72"/>
                    </a:lnTo>
                    <a:lnTo>
                      <a:pt x="342" y="96"/>
                    </a:lnTo>
                    <a:lnTo>
                      <a:pt x="348" y="102"/>
                    </a:lnTo>
                    <a:lnTo>
                      <a:pt x="354" y="120"/>
                    </a:lnTo>
                    <a:lnTo>
                      <a:pt x="354" y="132"/>
                    </a:lnTo>
                    <a:lnTo>
                      <a:pt x="360" y="150"/>
                    </a:lnTo>
                    <a:lnTo>
                      <a:pt x="366" y="174"/>
                    </a:lnTo>
                    <a:lnTo>
                      <a:pt x="366" y="192"/>
                    </a:lnTo>
                    <a:lnTo>
                      <a:pt x="372" y="222"/>
                    </a:lnTo>
                    <a:lnTo>
                      <a:pt x="372" y="234"/>
                    </a:lnTo>
                    <a:lnTo>
                      <a:pt x="378" y="264"/>
                    </a:lnTo>
                    <a:lnTo>
                      <a:pt x="384" y="294"/>
                    </a:lnTo>
                    <a:lnTo>
                      <a:pt x="384" y="312"/>
                    </a:lnTo>
                    <a:lnTo>
                      <a:pt x="390" y="318"/>
                    </a:lnTo>
                    <a:lnTo>
                      <a:pt x="396" y="330"/>
                    </a:lnTo>
                    <a:lnTo>
                      <a:pt x="396" y="348"/>
                    </a:lnTo>
                    <a:lnTo>
                      <a:pt x="402" y="378"/>
                    </a:lnTo>
                    <a:lnTo>
                      <a:pt x="402" y="444"/>
                    </a:lnTo>
                    <a:lnTo>
                      <a:pt x="408" y="540"/>
                    </a:lnTo>
                    <a:lnTo>
                      <a:pt x="414" y="576"/>
                    </a:lnTo>
                    <a:lnTo>
                      <a:pt x="420" y="522"/>
                    </a:lnTo>
                    <a:lnTo>
                      <a:pt x="426" y="558"/>
                    </a:lnTo>
                    <a:lnTo>
                      <a:pt x="426" y="552"/>
                    </a:lnTo>
                    <a:lnTo>
                      <a:pt x="432" y="576"/>
                    </a:lnTo>
                    <a:lnTo>
                      <a:pt x="432" y="612"/>
                    </a:lnTo>
                    <a:lnTo>
                      <a:pt x="438" y="606"/>
                    </a:lnTo>
                    <a:lnTo>
                      <a:pt x="444" y="570"/>
                    </a:lnTo>
                    <a:lnTo>
                      <a:pt x="444" y="564"/>
                    </a:lnTo>
                    <a:lnTo>
                      <a:pt x="450" y="558"/>
                    </a:lnTo>
                    <a:lnTo>
                      <a:pt x="456" y="558"/>
                    </a:lnTo>
                    <a:lnTo>
                      <a:pt x="456" y="540"/>
                    </a:lnTo>
                    <a:lnTo>
                      <a:pt x="462" y="546"/>
                    </a:lnTo>
                    <a:lnTo>
                      <a:pt x="462" y="522"/>
                    </a:lnTo>
                    <a:lnTo>
                      <a:pt x="468" y="510"/>
                    </a:lnTo>
                    <a:lnTo>
                      <a:pt x="474" y="528"/>
                    </a:lnTo>
                    <a:lnTo>
                      <a:pt x="474" y="540"/>
                    </a:lnTo>
                    <a:lnTo>
                      <a:pt x="480" y="564"/>
                    </a:lnTo>
                    <a:lnTo>
                      <a:pt x="486" y="594"/>
                    </a:lnTo>
                    <a:lnTo>
                      <a:pt x="486" y="582"/>
                    </a:lnTo>
                    <a:lnTo>
                      <a:pt x="492" y="6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95" name="Freeform 326"/>
            <p:cNvSpPr>
              <a:spLocks/>
            </p:cNvSpPr>
            <p:nvPr/>
          </p:nvSpPr>
          <p:spPr bwMode="auto">
            <a:xfrm>
              <a:off x="7383064" y="3302359"/>
              <a:ext cx="703661" cy="595704"/>
            </a:xfrm>
            <a:custGeom>
              <a:avLst/>
              <a:gdLst/>
              <a:ahLst/>
              <a:cxnLst>
                <a:cxn ang="0">
                  <a:pos x="6" y="660"/>
                </a:cxn>
                <a:cxn ang="0">
                  <a:pos x="12" y="324"/>
                </a:cxn>
                <a:cxn ang="0">
                  <a:pos x="18" y="198"/>
                </a:cxn>
                <a:cxn ang="0">
                  <a:pos x="30" y="186"/>
                </a:cxn>
                <a:cxn ang="0">
                  <a:pos x="36" y="168"/>
                </a:cxn>
                <a:cxn ang="0">
                  <a:pos x="42" y="294"/>
                </a:cxn>
                <a:cxn ang="0">
                  <a:pos x="54" y="42"/>
                </a:cxn>
                <a:cxn ang="0">
                  <a:pos x="60" y="30"/>
                </a:cxn>
                <a:cxn ang="0">
                  <a:pos x="72" y="78"/>
                </a:cxn>
                <a:cxn ang="0">
                  <a:pos x="84" y="210"/>
                </a:cxn>
                <a:cxn ang="0">
                  <a:pos x="90" y="222"/>
                </a:cxn>
                <a:cxn ang="0">
                  <a:pos x="96" y="246"/>
                </a:cxn>
                <a:cxn ang="0">
                  <a:pos x="102" y="276"/>
                </a:cxn>
                <a:cxn ang="0">
                  <a:pos x="114" y="192"/>
                </a:cxn>
                <a:cxn ang="0">
                  <a:pos x="120" y="78"/>
                </a:cxn>
                <a:cxn ang="0">
                  <a:pos x="126" y="270"/>
                </a:cxn>
                <a:cxn ang="0">
                  <a:pos x="132" y="306"/>
                </a:cxn>
                <a:cxn ang="0">
                  <a:pos x="144" y="126"/>
                </a:cxn>
                <a:cxn ang="0">
                  <a:pos x="150" y="318"/>
                </a:cxn>
                <a:cxn ang="0">
                  <a:pos x="156" y="462"/>
                </a:cxn>
                <a:cxn ang="0">
                  <a:pos x="168" y="240"/>
                </a:cxn>
                <a:cxn ang="0">
                  <a:pos x="174" y="132"/>
                </a:cxn>
                <a:cxn ang="0">
                  <a:pos x="180" y="6"/>
                </a:cxn>
                <a:cxn ang="0">
                  <a:pos x="186" y="42"/>
                </a:cxn>
                <a:cxn ang="0">
                  <a:pos x="198" y="90"/>
                </a:cxn>
                <a:cxn ang="0">
                  <a:pos x="204" y="156"/>
                </a:cxn>
                <a:cxn ang="0">
                  <a:pos x="210" y="270"/>
                </a:cxn>
                <a:cxn ang="0">
                  <a:pos x="216" y="264"/>
                </a:cxn>
                <a:cxn ang="0">
                  <a:pos x="228" y="348"/>
                </a:cxn>
                <a:cxn ang="0">
                  <a:pos x="234" y="300"/>
                </a:cxn>
                <a:cxn ang="0">
                  <a:pos x="240" y="132"/>
                </a:cxn>
                <a:cxn ang="0">
                  <a:pos x="246" y="300"/>
                </a:cxn>
                <a:cxn ang="0">
                  <a:pos x="258" y="474"/>
                </a:cxn>
                <a:cxn ang="0">
                  <a:pos x="264" y="600"/>
                </a:cxn>
                <a:cxn ang="0">
                  <a:pos x="270" y="264"/>
                </a:cxn>
                <a:cxn ang="0">
                  <a:pos x="276" y="444"/>
                </a:cxn>
                <a:cxn ang="0">
                  <a:pos x="288" y="546"/>
                </a:cxn>
                <a:cxn ang="0">
                  <a:pos x="294" y="666"/>
                </a:cxn>
                <a:cxn ang="0">
                  <a:pos x="300" y="12"/>
                </a:cxn>
                <a:cxn ang="0">
                  <a:pos x="312" y="30"/>
                </a:cxn>
                <a:cxn ang="0">
                  <a:pos x="318" y="30"/>
                </a:cxn>
                <a:cxn ang="0">
                  <a:pos x="330" y="60"/>
                </a:cxn>
                <a:cxn ang="0">
                  <a:pos x="336" y="120"/>
                </a:cxn>
                <a:cxn ang="0">
                  <a:pos x="342" y="162"/>
                </a:cxn>
                <a:cxn ang="0">
                  <a:pos x="348" y="222"/>
                </a:cxn>
                <a:cxn ang="0">
                  <a:pos x="360" y="234"/>
                </a:cxn>
                <a:cxn ang="0">
                  <a:pos x="366" y="282"/>
                </a:cxn>
                <a:cxn ang="0">
                  <a:pos x="372" y="300"/>
                </a:cxn>
                <a:cxn ang="0">
                  <a:pos x="384" y="336"/>
                </a:cxn>
                <a:cxn ang="0">
                  <a:pos x="390" y="426"/>
                </a:cxn>
                <a:cxn ang="0">
                  <a:pos x="402" y="486"/>
                </a:cxn>
                <a:cxn ang="0">
                  <a:pos x="408" y="570"/>
                </a:cxn>
                <a:cxn ang="0">
                  <a:pos x="420" y="558"/>
                </a:cxn>
                <a:cxn ang="0">
                  <a:pos x="426" y="540"/>
                </a:cxn>
                <a:cxn ang="0">
                  <a:pos x="432" y="546"/>
                </a:cxn>
                <a:cxn ang="0">
                  <a:pos x="438" y="552"/>
                </a:cxn>
                <a:cxn ang="0">
                  <a:pos x="450" y="570"/>
                </a:cxn>
                <a:cxn ang="0">
                  <a:pos x="456" y="666"/>
                </a:cxn>
                <a:cxn ang="0">
                  <a:pos x="468" y="612"/>
                </a:cxn>
                <a:cxn ang="0">
                  <a:pos x="474" y="666"/>
                </a:cxn>
                <a:cxn ang="0">
                  <a:pos x="486" y="684"/>
                </a:cxn>
              </a:cxnLst>
              <a:rect l="0" t="0" r="r" b="b"/>
              <a:pathLst>
                <a:path w="492" h="684">
                  <a:moveTo>
                    <a:pt x="0" y="654"/>
                  </a:moveTo>
                  <a:lnTo>
                    <a:pt x="6" y="660"/>
                  </a:lnTo>
                  <a:lnTo>
                    <a:pt x="6" y="384"/>
                  </a:lnTo>
                  <a:lnTo>
                    <a:pt x="12" y="324"/>
                  </a:lnTo>
                  <a:lnTo>
                    <a:pt x="12" y="222"/>
                  </a:lnTo>
                  <a:lnTo>
                    <a:pt x="18" y="198"/>
                  </a:lnTo>
                  <a:lnTo>
                    <a:pt x="24" y="276"/>
                  </a:lnTo>
                  <a:lnTo>
                    <a:pt x="30" y="186"/>
                  </a:lnTo>
                  <a:lnTo>
                    <a:pt x="36" y="150"/>
                  </a:lnTo>
                  <a:lnTo>
                    <a:pt x="36" y="168"/>
                  </a:lnTo>
                  <a:lnTo>
                    <a:pt x="42" y="288"/>
                  </a:lnTo>
                  <a:lnTo>
                    <a:pt x="42" y="294"/>
                  </a:lnTo>
                  <a:lnTo>
                    <a:pt x="48" y="270"/>
                  </a:lnTo>
                  <a:lnTo>
                    <a:pt x="54" y="42"/>
                  </a:lnTo>
                  <a:lnTo>
                    <a:pt x="54" y="0"/>
                  </a:lnTo>
                  <a:lnTo>
                    <a:pt x="60" y="30"/>
                  </a:lnTo>
                  <a:lnTo>
                    <a:pt x="72" y="54"/>
                  </a:lnTo>
                  <a:lnTo>
                    <a:pt x="72" y="78"/>
                  </a:lnTo>
                  <a:lnTo>
                    <a:pt x="78" y="204"/>
                  </a:lnTo>
                  <a:lnTo>
                    <a:pt x="84" y="210"/>
                  </a:lnTo>
                  <a:lnTo>
                    <a:pt x="84" y="162"/>
                  </a:lnTo>
                  <a:lnTo>
                    <a:pt x="90" y="222"/>
                  </a:lnTo>
                  <a:lnTo>
                    <a:pt x="96" y="240"/>
                  </a:lnTo>
                  <a:lnTo>
                    <a:pt x="96" y="246"/>
                  </a:lnTo>
                  <a:lnTo>
                    <a:pt x="102" y="270"/>
                  </a:lnTo>
                  <a:lnTo>
                    <a:pt x="102" y="276"/>
                  </a:lnTo>
                  <a:lnTo>
                    <a:pt x="108" y="252"/>
                  </a:lnTo>
                  <a:lnTo>
                    <a:pt x="114" y="192"/>
                  </a:lnTo>
                  <a:lnTo>
                    <a:pt x="114" y="126"/>
                  </a:lnTo>
                  <a:lnTo>
                    <a:pt x="120" y="78"/>
                  </a:lnTo>
                  <a:lnTo>
                    <a:pt x="126" y="162"/>
                  </a:lnTo>
                  <a:lnTo>
                    <a:pt x="126" y="270"/>
                  </a:lnTo>
                  <a:lnTo>
                    <a:pt x="132" y="294"/>
                  </a:lnTo>
                  <a:lnTo>
                    <a:pt x="132" y="306"/>
                  </a:lnTo>
                  <a:lnTo>
                    <a:pt x="138" y="96"/>
                  </a:lnTo>
                  <a:lnTo>
                    <a:pt x="144" y="126"/>
                  </a:lnTo>
                  <a:lnTo>
                    <a:pt x="144" y="168"/>
                  </a:lnTo>
                  <a:lnTo>
                    <a:pt x="150" y="318"/>
                  </a:lnTo>
                  <a:lnTo>
                    <a:pt x="156" y="402"/>
                  </a:lnTo>
                  <a:lnTo>
                    <a:pt x="156" y="462"/>
                  </a:lnTo>
                  <a:lnTo>
                    <a:pt x="162" y="420"/>
                  </a:lnTo>
                  <a:lnTo>
                    <a:pt x="168" y="240"/>
                  </a:lnTo>
                  <a:lnTo>
                    <a:pt x="168" y="216"/>
                  </a:lnTo>
                  <a:lnTo>
                    <a:pt x="174" y="132"/>
                  </a:lnTo>
                  <a:lnTo>
                    <a:pt x="174" y="84"/>
                  </a:lnTo>
                  <a:lnTo>
                    <a:pt x="180" y="6"/>
                  </a:lnTo>
                  <a:lnTo>
                    <a:pt x="186" y="12"/>
                  </a:lnTo>
                  <a:lnTo>
                    <a:pt x="186" y="42"/>
                  </a:lnTo>
                  <a:lnTo>
                    <a:pt x="192" y="78"/>
                  </a:lnTo>
                  <a:lnTo>
                    <a:pt x="198" y="90"/>
                  </a:lnTo>
                  <a:lnTo>
                    <a:pt x="198" y="108"/>
                  </a:lnTo>
                  <a:lnTo>
                    <a:pt x="204" y="156"/>
                  </a:lnTo>
                  <a:lnTo>
                    <a:pt x="204" y="240"/>
                  </a:lnTo>
                  <a:lnTo>
                    <a:pt x="210" y="270"/>
                  </a:lnTo>
                  <a:lnTo>
                    <a:pt x="216" y="240"/>
                  </a:lnTo>
                  <a:lnTo>
                    <a:pt x="216" y="264"/>
                  </a:lnTo>
                  <a:lnTo>
                    <a:pt x="222" y="300"/>
                  </a:lnTo>
                  <a:lnTo>
                    <a:pt x="228" y="348"/>
                  </a:lnTo>
                  <a:lnTo>
                    <a:pt x="228" y="354"/>
                  </a:lnTo>
                  <a:lnTo>
                    <a:pt x="234" y="300"/>
                  </a:lnTo>
                  <a:lnTo>
                    <a:pt x="234" y="204"/>
                  </a:lnTo>
                  <a:lnTo>
                    <a:pt x="240" y="132"/>
                  </a:lnTo>
                  <a:lnTo>
                    <a:pt x="246" y="174"/>
                  </a:lnTo>
                  <a:lnTo>
                    <a:pt x="246" y="300"/>
                  </a:lnTo>
                  <a:lnTo>
                    <a:pt x="252" y="450"/>
                  </a:lnTo>
                  <a:lnTo>
                    <a:pt x="258" y="474"/>
                  </a:lnTo>
                  <a:lnTo>
                    <a:pt x="258" y="564"/>
                  </a:lnTo>
                  <a:lnTo>
                    <a:pt x="264" y="600"/>
                  </a:lnTo>
                  <a:lnTo>
                    <a:pt x="264" y="390"/>
                  </a:lnTo>
                  <a:lnTo>
                    <a:pt x="270" y="264"/>
                  </a:lnTo>
                  <a:lnTo>
                    <a:pt x="276" y="312"/>
                  </a:lnTo>
                  <a:lnTo>
                    <a:pt x="276" y="444"/>
                  </a:lnTo>
                  <a:lnTo>
                    <a:pt x="282" y="492"/>
                  </a:lnTo>
                  <a:lnTo>
                    <a:pt x="288" y="546"/>
                  </a:lnTo>
                  <a:lnTo>
                    <a:pt x="288" y="636"/>
                  </a:lnTo>
                  <a:lnTo>
                    <a:pt x="294" y="666"/>
                  </a:lnTo>
                  <a:lnTo>
                    <a:pt x="294" y="204"/>
                  </a:lnTo>
                  <a:lnTo>
                    <a:pt x="300" y="12"/>
                  </a:lnTo>
                  <a:lnTo>
                    <a:pt x="306" y="12"/>
                  </a:lnTo>
                  <a:lnTo>
                    <a:pt x="312" y="30"/>
                  </a:lnTo>
                  <a:lnTo>
                    <a:pt x="318" y="48"/>
                  </a:lnTo>
                  <a:lnTo>
                    <a:pt x="318" y="30"/>
                  </a:lnTo>
                  <a:lnTo>
                    <a:pt x="324" y="48"/>
                  </a:lnTo>
                  <a:lnTo>
                    <a:pt x="330" y="60"/>
                  </a:lnTo>
                  <a:lnTo>
                    <a:pt x="330" y="96"/>
                  </a:lnTo>
                  <a:lnTo>
                    <a:pt x="336" y="120"/>
                  </a:lnTo>
                  <a:lnTo>
                    <a:pt x="336" y="144"/>
                  </a:lnTo>
                  <a:lnTo>
                    <a:pt x="342" y="162"/>
                  </a:lnTo>
                  <a:lnTo>
                    <a:pt x="348" y="186"/>
                  </a:lnTo>
                  <a:lnTo>
                    <a:pt x="348" y="222"/>
                  </a:lnTo>
                  <a:lnTo>
                    <a:pt x="354" y="228"/>
                  </a:lnTo>
                  <a:lnTo>
                    <a:pt x="360" y="234"/>
                  </a:lnTo>
                  <a:lnTo>
                    <a:pt x="360" y="258"/>
                  </a:lnTo>
                  <a:lnTo>
                    <a:pt x="366" y="282"/>
                  </a:lnTo>
                  <a:lnTo>
                    <a:pt x="366" y="312"/>
                  </a:lnTo>
                  <a:lnTo>
                    <a:pt x="372" y="300"/>
                  </a:lnTo>
                  <a:lnTo>
                    <a:pt x="378" y="312"/>
                  </a:lnTo>
                  <a:lnTo>
                    <a:pt x="384" y="336"/>
                  </a:lnTo>
                  <a:lnTo>
                    <a:pt x="390" y="372"/>
                  </a:lnTo>
                  <a:lnTo>
                    <a:pt x="390" y="426"/>
                  </a:lnTo>
                  <a:lnTo>
                    <a:pt x="396" y="474"/>
                  </a:lnTo>
                  <a:lnTo>
                    <a:pt x="402" y="486"/>
                  </a:lnTo>
                  <a:lnTo>
                    <a:pt x="408" y="552"/>
                  </a:lnTo>
                  <a:lnTo>
                    <a:pt x="408" y="570"/>
                  </a:lnTo>
                  <a:lnTo>
                    <a:pt x="414" y="552"/>
                  </a:lnTo>
                  <a:lnTo>
                    <a:pt x="420" y="558"/>
                  </a:lnTo>
                  <a:lnTo>
                    <a:pt x="420" y="570"/>
                  </a:lnTo>
                  <a:lnTo>
                    <a:pt x="426" y="540"/>
                  </a:lnTo>
                  <a:lnTo>
                    <a:pt x="426" y="534"/>
                  </a:lnTo>
                  <a:lnTo>
                    <a:pt x="432" y="546"/>
                  </a:lnTo>
                  <a:lnTo>
                    <a:pt x="438" y="540"/>
                  </a:lnTo>
                  <a:lnTo>
                    <a:pt x="438" y="552"/>
                  </a:lnTo>
                  <a:lnTo>
                    <a:pt x="444" y="516"/>
                  </a:lnTo>
                  <a:lnTo>
                    <a:pt x="450" y="570"/>
                  </a:lnTo>
                  <a:lnTo>
                    <a:pt x="450" y="642"/>
                  </a:lnTo>
                  <a:lnTo>
                    <a:pt x="456" y="666"/>
                  </a:lnTo>
                  <a:lnTo>
                    <a:pt x="462" y="648"/>
                  </a:lnTo>
                  <a:lnTo>
                    <a:pt x="468" y="612"/>
                  </a:lnTo>
                  <a:lnTo>
                    <a:pt x="468" y="648"/>
                  </a:lnTo>
                  <a:lnTo>
                    <a:pt x="474" y="666"/>
                  </a:lnTo>
                  <a:lnTo>
                    <a:pt x="480" y="678"/>
                  </a:lnTo>
                  <a:lnTo>
                    <a:pt x="486" y="684"/>
                  </a:lnTo>
                  <a:lnTo>
                    <a:pt x="492" y="6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02" name="Line 275"/>
            <p:cNvSpPr>
              <a:spLocks noChangeShapeType="1"/>
            </p:cNvSpPr>
            <p:nvPr/>
          </p:nvSpPr>
          <p:spPr bwMode="auto">
            <a:xfrm>
              <a:off x="1007210" y="3920201"/>
              <a:ext cx="7079515" cy="8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Line 278"/>
            <p:cNvSpPr>
              <a:spLocks noChangeShapeType="1"/>
            </p:cNvSpPr>
            <p:nvPr/>
          </p:nvSpPr>
          <p:spPr bwMode="auto">
            <a:xfrm>
              <a:off x="1007210" y="3920201"/>
              <a:ext cx="7079515" cy="8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Line 280"/>
            <p:cNvSpPr>
              <a:spLocks noChangeShapeType="1"/>
            </p:cNvSpPr>
            <p:nvPr/>
          </p:nvSpPr>
          <p:spPr bwMode="auto">
            <a:xfrm flipV="1">
              <a:off x="2071283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Line 283"/>
            <p:cNvSpPr>
              <a:spLocks noChangeShapeType="1"/>
            </p:cNvSpPr>
            <p:nvPr/>
          </p:nvSpPr>
          <p:spPr bwMode="auto">
            <a:xfrm flipV="1">
              <a:off x="3152518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Line 286"/>
            <p:cNvSpPr>
              <a:spLocks noChangeShapeType="1"/>
            </p:cNvSpPr>
            <p:nvPr/>
          </p:nvSpPr>
          <p:spPr bwMode="auto">
            <a:xfrm flipV="1">
              <a:off x="4233753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289"/>
            <p:cNvSpPr>
              <a:spLocks noChangeShapeType="1"/>
            </p:cNvSpPr>
            <p:nvPr/>
          </p:nvSpPr>
          <p:spPr bwMode="auto">
            <a:xfrm flipV="1">
              <a:off x="5306406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Line 292"/>
            <p:cNvSpPr>
              <a:spLocks noChangeShapeType="1"/>
            </p:cNvSpPr>
            <p:nvPr/>
          </p:nvSpPr>
          <p:spPr bwMode="auto">
            <a:xfrm flipV="1">
              <a:off x="6387643" y="3873172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314"/>
            <p:cNvSpPr>
              <a:spLocks noChangeShapeType="1"/>
            </p:cNvSpPr>
            <p:nvPr/>
          </p:nvSpPr>
          <p:spPr bwMode="auto">
            <a:xfrm>
              <a:off x="1007210" y="3920201"/>
              <a:ext cx="7079515" cy="8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Freeform 327"/>
            <p:cNvSpPr>
              <a:spLocks/>
            </p:cNvSpPr>
            <p:nvPr/>
          </p:nvSpPr>
          <p:spPr bwMode="auto">
            <a:xfrm>
              <a:off x="6198856" y="3293145"/>
              <a:ext cx="394736" cy="600927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12" y="426"/>
                </a:cxn>
                <a:cxn ang="0">
                  <a:pos x="18" y="498"/>
                </a:cxn>
                <a:cxn ang="0">
                  <a:pos x="24" y="492"/>
                </a:cxn>
                <a:cxn ang="0">
                  <a:pos x="30" y="690"/>
                </a:cxn>
                <a:cxn ang="0">
                  <a:pos x="42" y="234"/>
                </a:cxn>
                <a:cxn ang="0">
                  <a:pos x="48" y="12"/>
                </a:cxn>
                <a:cxn ang="0">
                  <a:pos x="54" y="0"/>
                </a:cxn>
                <a:cxn ang="0">
                  <a:pos x="60" y="12"/>
                </a:cxn>
                <a:cxn ang="0">
                  <a:pos x="72" y="66"/>
                </a:cxn>
                <a:cxn ang="0">
                  <a:pos x="78" y="96"/>
                </a:cxn>
                <a:cxn ang="0">
                  <a:pos x="84" y="132"/>
                </a:cxn>
                <a:cxn ang="0">
                  <a:pos x="90" y="192"/>
                </a:cxn>
                <a:cxn ang="0">
                  <a:pos x="102" y="246"/>
                </a:cxn>
                <a:cxn ang="0">
                  <a:pos x="114" y="288"/>
                </a:cxn>
                <a:cxn ang="0">
                  <a:pos x="120" y="300"/>
                </a:cxn>
                <a:cxn ang="0">
                  <a:pos x="126" y="330"/>
                </a:cxn>
                <a:cxn ang="0">
                  <a:pos x="132" y="444"/>
                </a:cxn>
                <a:cxn ang="0">
                  <a:pos x="144" y="552"/>
                </a:cxn>
                <a:cxn ang="0">
                  <a:pos x="150" y="558"/>
                </a:cxn>
                <a:cxn ang="0">
                  <a:pos x="156" y="684"/>
                </a:cxn>
                <a:cxn ang="0">
                  <a:pos x="162" y="282"/>
                </a:cxn>
                <a:cxn ang="0">
                  <a:pos x="180" y="36"/>
                </a:cxn>
                <a:cxn ang="0">
                  <a:pos x="180" y="36"/>
                </a:cxn>
                <a:cxn ang="0">
                  <a:pos x="186" y="24"/>
                </a:cxn>
                <a:cxn ang="0">
                  <a:pos x="192" y="78"/>
                </a:cxn>
                <a:cxn ang="0">
                  <a:pos x="204" y="114"/>
                </a:cxn>
                <a:cxn ang="0">
                  <a:pos x="216" y="180"/>
                </a:cxn>
                <a:cxn ang="0">
                  <a:pos x="222" y="240"/>
                </a:cxn>
                <a:cxn ang="0">
                  <a:pos x="228" y="306"/>
                </a:cxn>
                <a:cxn ang="0">
                  <a:pos x="234" y="348"/>
                </a:cxn>
                <a:cxn ang="0">
                  <a:pos x="246" y="360"/>
                </a:cxn>
                <a:cxn ang="0">
                  <a:pos x="252" y="342"/>
                </a:cxn>
                <a:cxn ang="0">
                  <a:pos x="258" y="480"/>
                </a:cxn>
                <a:cxn ang="0">
                  <a:pos x="264" y="594"/>
                </a:cxn>
                <a:cxn ang="0">
                  <a:pos x="276" y="600"/>
                </a:cxn>
              </a:cxnLst>
              <a:rect l="0" t="0" r="r" b="b"/>
              <a:pathLst>
                <a:path w="276" h="690">
                  <a:moveTo>
                    <a:pt x="0" y="264"/>
                  </a:moveTo>
                  <a:lnTo>
                    <a:pt x="0" y="294"/>
                  </a:lnTo>
                  <a:lnTo>
                    <a:pt x="6" y="348"/>
                  </a:lnTo>
                  <a:lnTo>
                    <a:pt x="12" y="426"/>
                  </a:lnTo>
                  <a:lnTo>
                    <a:pt x="12" y="492"/>
                  </a:lnTo>
                  <a:lnTo>
                    <a:pt x="18" y="498"/>
                  </a:lnTo>
                  <a:lnTo>
                    <a:pt x="24" y="444"/>
                  </a:lnTo>
                  <a:lnTo>
                    <a:pt x="24" y="492"/>
                  </a:lnTo>
                  <a:lnTo>
                    <a:pt x="30" y="666"/>
                  </a:lnTo>
                  <a:lnTo>
                    <a:pt x="30" y="690"/>
                  </a:lnTo>
                  <a:lnTo>
                    <a:pt x="36" y="672"/>
                  </a:lnTo>
                  <a:lnTo>
                    <a:pt x="42" y="234"/>
                  </a:lnTo>
                  <a:lnTo>
                    <a:pt x="42" y="42"/>
                  </a:lnTo>
                  <a:lnTo>
                    <a:pt x="48" y="12"/>
                  </a:lnTo>
                  <a:lnTo>
                    <a:pt x="54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6" y="42"/>
                  </a:lnTo>
                  <a:lnTo>
                    <a:pt x="72" y="66"/>
                  </a:lnTo>
                  <a:lnTo>
                    <a:pt x="72" y="102"/>
                  </a:lnTo>
                  <a:lnTo>
                    <a:pt x="78" y="96"/>
                  </a:lnTo>
                  <a:lnTo>
                    <a:pt x="84" y="120"/>
                  </a:lnTo>
                  <a:lnTo>
                    <a:pt x="84" y="132"/>
                  </a:lnTo>
                  <a:lnTo>
                    <a:pt x="90" y="144"/>
                  </a:lnTo>
                  <a:lnTo>
                    <a:pt x="90" y="192"/>
                  </a:lnTo>
                  <a:lnTo>
                    <a:pt x="96" y="216"/>
                  </a:lnTo>
                  <a:lnTo>
                    <a:pt x="102" y="246"/>
                  </a:lnTo>
                  <a:lnTo>
                    <a:pt x="108" y="270"/>
                  </a:lnTo>
                  <a:lnTo>
                    <a:pt x="114" y="288"/>
                  </a:lnTo>
                  <a:lnTo>
                    <a:pt x="114" y="300"/>
                  </a:lnTo>
                  <a:lnTo>
                    <a:pt x="120" y="300"/>
                  </a:lnTo>
                  <a:lnTo>
                    <a:pt x="120" y="312"/>
                  </a:lnTo>
                  <a:lnTo>
                    <a:pt x="126" y="330"/>
                  </a:lnTo>
                  <a:lnTo>
                    <a:pt x="132" y="366"/>
                  </a:lnTo>
                  <a:lnTo>
                    <a:pt x="132" y="444"/>
                  </a:lnTo>
                  <a:lnTo>
                    <a:pt x="138" y="564"/>
                  </a:lnTo>
                  <a:lnTo>
                    <a:pt x="144" y="552"/>
                  </a:lnTo>
                  <a:lnTo>
                    <a:pt x="144" y="510"/>
                  </a:lnTo>
                  <a:lnTo>
                    <a:pt x="150" y="558"/>
                  </a:lnTo>
                  <a:lnTo>
                    <a:pt x="150" y="642"/>
                  </a:lnTo>
                  <a:lnTo>
                    <a:pt x="156" y="684"/>
                  </a:lnTo>
                  <a:lnTo>
                    <a:pt x="162" y="684"/>
                  </a:lnTo>
                  <a:lnTo>
                    <a:pt x="162" y="282"/>
                  </a:lnTo>
                  <a:lnTo>
                    <a:pt x="168" y="48"/>
                  </a:lnTo>
                  <a:lnTo>
                    <a:pt x="180" y="36"/>
                  </a:lnTo>
                  <a:lnTo>
                    <a:pt x="174" y="36"/>
                  </a:lnTo>
                  <a:lnTo>
                    <a:pt x="180" y="36"/>
                  </a:lnTo>
                  <a:lnTo>
                    <a:pt x="186" y="30"/>
                  </a:lnTo>
                  <a:lnTo>
                    <a:pt x="186" y="24"/>
                  </a:lnTo>
                  <a:lnTo>
                    <a:pt x="192" y="54"/>
                  </a:lnTo>
                  <a:lnTo>
                    <a:pt x="192" y="78"/>
                  </a:lnTo>
                  <a:lnTo>
                    <a:pt x="198" y="120"/>
                  </a:lnTo>
                  <a:lnTo>
                    <a:pt x="204" y="114"/>
                  </a:lnTo>
                  <a:lnTo>
                    <a:pt x="210" y="144"/>
                  </a:lnTo>
                  <a:lnTo>
                    <a:pt x="216" y="180"/>
                  </a:lnTo>
                  <a:lnTo>
                    <a:pt x="216" y="216"/>
                  </a:lnTo>
                  <a:lnTo>
                    <a:pt x="222" y="240"/>
                  </a:lnTo>
                  <a:lnTo>
                    <a:pt x="222" y="300"/>
                  </a:lnTo>
                  <a:lnTo>
                    <a:pt x="228" y="306"/>
                  </a:lnTo>
                  <a:lnTo>
                    <a:pt x="234" y="306"/>
                  </a:lnTo>
                  <a:lnTo>
                    <a:pt x="234" y="348"/>
                  </a:lnTo>
                  <a:lnTo>
                    <a:pt x="240" y="324"/>
                  </a:lnTo>
                  <a:lnTo>
                    <a:pt x="246" y="360"/>
                  </a:lnTo>
                  <a:lnTo>
                    <a:pt x="246" y="342"/>
                  </a:lnTo>
                  <a:lnTo>
                    <a:pt x="252" y="342"/>
                  </a:lnTo>
                  <a:lnTo>
                    <a:pt x="252" y="396"/>
                  </a:lnTo>
                  <a:lnTo>
                    <a:pt x="258" y="480"/>
                  </a:lnTo>
                  <a:lnTo>
                    <a:pt x="264" y="534"/>
                  </a:lnTo>
                  <a:lnTo>
                    <a:pt x="264" y="594"/>
                  </a:lnTo>
                  <a:lnTo>
                    <a:pt x="270" y="606"/>
                  </a:lnTo>
                  <a:lnTo>
                    <a:pt x="276" y="600"/>
                  </a:lnTo>
                  <a:lnTo>
                    <a:pt x="276" y="654"/>
                  </a:lnTo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1" name="Freeform 328"/>
            <p:cNvSpPr>
              <a:spLocks/>
            </p:cNvSpPr>
            <p:nvPr/>
          </p:nvSpPr>
          <p:spPr bwMode="auto">
            <a:xfrm>
              <a:off x="6739471" y="3287920"/>
              <a:ext cx="403318" cy="632281"/>
            </a:xfrm>
            <a:custGeom>
              <a:avLst/>
              <a:gdLst/>
              <a:ahLst/>
              <a:cxnLst>
                <a:cxn ang="0">
                  <a:pos x="6" y="408"/>
                </a:cxn>
                <a:cxn ang="0">
                  <a:pos x="12" y="504"/>
                </a:cxn>
                <a:cxn ang="0">
                  <a:pos x="18" y="558"/>
                </a:cxn>
                <a:cxn ang="0">
                  <a:pos x="30" y="636"/>
                </a:cxn>
                <a:cxn ang="0">
                  <a:pos x="36" y="702"/>
                </a:cxn>
                <a:cxn ang="0">
                  <a:pos x="48" y="66"/>
                </a:cxn>
                <a:cxn ang="0">
                  <a:pos x="54" y="0"/>
                </a:cxn>
                <a:cxn ang="0">
                  <a:pos x="60" y="24"/>
                </a:cxn>
                <a:cxn ang="0">
                  <a:pos x="66" y="48"/>
                </a:cxn>
                <a:cxn ang="0">
                  <a:pos x="78" y="114"/>
                </a:cxn>
                <a:cxn ang="0">
                  <a:pos x="84" y="162"/>
                </a:cxn>
                <a:cxn ang="0">
                  <a:pos x="90" y="198"/>
                </a:cxn>
                <a:cxn ang="0">
                  <a:pos x="96" y="258"/>
                </a:cxn>
                <a:cxn ang="0">
                  <a:pos x="108" y="300"/>
                </a:cxn>
                <a:cxn ang="0">
                  <a:pos x="120" y="312"/>
                </a:cxn>
                <a:cxn ang="0">
                  <a:pos x="126" y="384"/>
                </a:cxn>
                <a:cxn ang="0">
                  <a:pos x="132" y="504"/>
                </a:cxn>
                <a:cxn ang="0">
                  <a:pos x="138" y="612"/>
                </a:cxn>
                <a:cxn ang="0">
                  <a:pos x="150" y="582"/>
                </a:cxn>
                <a:cxn ang="0">
                  <a:pos x="156" y="696"/>
                </a:cxn>
                <a:cxn ang="0">
                  <a:pos x="162" y="708"/>
                </a:cxn>
                <a:cxn ang="0">
                  <a:pos x="168" y="42"/>
                </a:cxn>
                <a:cxn ang="0">
                  <a:pos x="180" y="48"/>
                </a:cxn>
                <a:cxn ang="0">
                  <a:pos x="186" y="36"/>
                </a:cxn>
                <a:cxn ang="0">
                  <a:pos x="192" y="90"/>
                </a:cxn>
                <a:cxn ang="0">
                  <a:pos x="198" y="120"/>
                </a:cxn>
                <a:cxn ang="0">
                  <a:pos x="210" y="168"/>
                </a:cxn>
                <a:cxn ang="0">
                  <a:pos x="216" y="216"/>
                </a:cxn>
                <a:cxn ang="0">
                  <a:pos x="222" y="252"/>
                </a:cxn>
                <a:cxn ang="0">
                  <a:pos x="228" y="282"/>
                </a:cxn>
                <a:cxn ang="0">
                  <a:pos x="240" y="330"/>
                </a:cxn>
                <a:cxn ang="0">
                  <a:pos x="246" y="354"/>
                </a:cxn>
                <a:cxn ang="0">
                  <a:pos x="252" y="540"/>
                </a:cxn>
                <a:cxn ang="0">
                  <a:pos x="258" y="618"/>
                </a:cxn>
                <a:cxn ang="0">
                  <a:pos x="270" y="630"/>
                </a:cxn>
                <a:cxn ang="0">
                  <a:pos x="276" y="696"/>
                </a:cxn>
              </a:cxnLst>
              <a:rect l="0" t="0" r="r" b="b"/>
              <a:pathLst>
                <a:path w="282" h="726">
                  <a:moveTo>
                    <a:pt x="0" y="372"/>
                  </a:moveTo>
                  <a:lnTo>
                    <a:pt x="6" y="408"/>
                  </a:lnTo>
                  <a:lnTo>
                    <a:pt x="6" y="414"/>
                  </a:lnTo>
                  <a:lnTo>
                    <a:pt x="12" y="504"/>
                  </a:lnTo>
                  <a:lnTo>
                    <a:pt x="18" y="576"/>
                  </a:lnTo>
                  <a:lnTo>
                    <a:pt x="18" y="558"/>
                  </a:lnTo>
                  <a:lnTo>
                    <a:pt x="24" y="582"/>
                  </a:lnTo>
                  <a:lnTo>
                    <a:pt x="30" y="636"/>
                  </a:lnTo>
                  <a:lnTo>
                    <a:pt x="30" y="708"/>
                  </a:lnTo>
                  <a:lnTo>
                    <a:pt x="36" y="702"/>
                  </a:lnTo>
                  <a:lnTo>
                    <a:pt x="42" y="252"/>
                  </a:lnTo>
                  <a:lnTo>
                    <a:pt x="48" y="66"/>
                  </a:lnTo>
                  <a:lnTo>
                    <a:pt x="48" y="18"/>
                  </a:lnTo>
                  <a:lnTo>
                    <a:pt x="54" y="0"/>
                  </a:lnTo>
                  <a:lnTo>
                    <a:pt x="60" y="12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66" y="48"/>
                  </a:lnTo>
                  <a:lnTo>
                    <a:pt x="72" y="66"/>
                  </a:lnTo>
                  <a:lnTo>
                    <a:pt x="78" y="114"/>
                  </a:lnTo>
                  <a:lnTo>
                    <a:pt x="78" y="150"/>
                  </a:lnTo>
                  <a:lnTo>
                    <a:pt x="84" y="162"/>
                  </a:lnTo>
                  <a:lnTo>
                    <a:pt x="90" y="180"/>
                  </a:lnTo>
                  <a:lnTo>
                    <a:pt x="90" y="198"/>
                  </a:lnTo>
                  <a:lnTo>
                    <a:pt x="96" y="228"/>
                  </a:lnTo>
                  <a:lnTo>
                    <a:pt x="96" y="258"/>
                  </a:lnTo>
                  <a:lnTo>
                    <a:pt x="102" y="288"/>
                  </a:lnTo>
                  <a:lnTo>
                    <a:pt x="108" y="300"/>
                  </a:lnTo>
                  <a:lnTo>
                    <a:pt x="114" y="306"/>
                  </a:lnTo>
                  <a:lnTo>
                    <a:pt x="120" y="312"/>
                  </a:lnTo>
                  <a:lnTo>
                    <a:pt x="120" y="336"/>
                  </a:lnTo>
                  <a:lnTo>
                    <a:pt x="126" y="384"/>
                  </a:lnTo>
                  <a:lnTo>
                    <a:pt x="132" y="438"/>
                  </a:lnTo>
                  <a:lnTo>
                    <a:pt x="132" y="504"/>
                  </a:lnTo>
                  <a:lnTo>
                    <a:pt x="138" y="588"/>
                  </a:lnTo>
                  <a:lnTo>
                    <a:pt x="138" y="612"/>
                  </a:lnTo>
                  <a:lnTo>
                    <a:pt x="144" y="600"/>
                  </a:lnTo>
                  <a:lnTo>
                    <a:pt x="150" y="582"/>
                  </a:lnTo>
                  <a:lnTo>
                    <a:pt x="150" y="672"/>
                  </a:lnTo>
                  <a:lnTo>
                    <a:pt x="156" y="696"/>
                  </a:lnTo>
                  <a:lnTo>
                    <a:pt x="162" y="726"/>
                  </a:lnTo>
                  <a:lnTo>
                    <a:pt x="162" y="708"/>
                  </a:lnTo>
                  <a:lnTo>
                    <a:pt x="168" y="264"/>
                  </a:lnTo>
                  <a:lnTo>
                    <a:pt x="168" y="42"/>
                  </a:lnTo>
                  <a:lnTo>
                    <a:pt x="174" y="48"/>
                  </a:lnTo>
                  <a:lnTo>
                    <a:pt x="180" y="48"/>
                  </a:lnTo>
                  <a:lnTo>
                    <a:pt x="180" y="30"/>
                  </a:lnTo>
                  <a:lnTo>
                    <a:pt x="186" y="36"/>
                  </a:lnTo>
                  <a:lnTo>
                    <a:pt x="192" y="78"/>
                  </a:lnTo>
                  <a:lnTo>
                    <a:pt x="192" y="90"/>
                  </a:lnTo>
                  <a:lnTo>
                    <a:pt x="198" y="108"/>
                  </a:lnTo>
                  <a:lnTo>
                    <a:pt x="198" y="120"/>
                  </a:lnTo>
                  <a:lnTo>
                    <a:pt x="204" y="156"/>
                  </a:lnTo>
                  <a:lnTo>
                    <a:pt x="210" y="168"/>
                  </a:lnTo>
                  <a:lnTo>
                    <a:pt x="210" y="192"/>
                  </a:lnTo>
                  <a:lnTo>
                    <a:pt x="216" y="216"/>
                  </a:lnTo>
                  <a:lnTo>
                    <a:pt x="222" y="234"/>
                  </a:lnTo>
                  <a:lnTo>
                    <a:pt x="222" y="252"/>
                  </a:lnTo>
                  <a:lnTo>
                    <a:pt x="228" y="264"/>
                  </a:lnTo>
                  <a:lnTo>
                    <a:pt x="228" y="282"/>
                  </a:lnTo>
                  <a:lnTo>
                    <a:pt x="234" y="29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6" y="354"/>
                  </a:lnTo>
                  <a:lnTo>
                    <a:pt x="252" y="414"/>
                  </a:lnTo>
                  <a:lnTo>
                    <a:pt x="252" y="540"/>
                  </a:lnTo>
                  <a:lnTo>
                    <a:pt x="258" y="588"/>
                  </a:lnTo>
                  <a:lnTo>
                    <a:pt x="258" y="618"/>
                  </a:lnTo>
                  <a:lnTo>
                    <a:pt x="264" y="600"/>
                  </a:lnTo>
                  <a:lnTo>
                    <a:pt x="270" y="630"/>
                  </a:lnTo>
                  <a:lnTo>
                    <a:pt x="270" y="708"/>
                  </a:lnTo>
                  <a:lnTo>
                    <a:pt x="276" y="696"/>
                  </a:lnTo>
                  <a:lnTo>
                    <a:pt x="282" y="720"/>
                  </a:lnTo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2" name="Freeform 329"/>
            <p:cNvSpPr>
              <a:spLocks/>
            </p:cNvSpPr>
            <p:nvPr/>
          </p:nvSpPr>
          <p:spPr bwMode="auto">
            <a:xfrm>
              <a:off x="1959726" y="3298368"/>
              <a:ext cx="446224" cy="600927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2" y="210"/>
                </a:cxn>
                <a:cxn ang="0">
                  <a:pos x="18" y="492"/>
                </a:cxn>
                <a:cxn ang="0">
                  <a:pos x="24" y="462"/>
                </a:cxn>
                <a:cxn ang="0">
                  <a:pos x="30" y="0"/>
                </a:cxn>
                <a:cxn ang="0">
                  <a:pos x="42" y="18"/>
                </a:cxn>
                <a:cxn ang="0">
                  <a:pos x="48" y="24"/>
                </a:cxn>
                <a:cxn ang="0">
                  <a:pos x="60" y="72"/>
                </a:cxn>
                <a:cxn ang="0">
                  <a:pos x="66" y="132"/>
                </a:cxn>
                <a:cxn ang="0">
                  <a:pos x="72" y="150"/>
                </a:cxn>
                <a:cxn ang="0">
                  <a:pos x="78" y="156"/>
                </a:cxn>
                <a:cxn ang="0">
                  <a:pos x="90" y="198"/>
                </a:cxn>
                <a:cxn ang="0">
                  <a:pos x="96" y="246"/>
                </a:cxn>
                <a:cxn ang="0">
                  <a:pos x="102" y="294"/>
                </a:cxn>
                <a:cxn ang="0">
                  <a:pos x="108" y="402"/>
                </a:cxn>
                <a:cxn ang="0">
                  <a:pos x="120" y="486"/>
                </a:cxn>
                <a:cxn ang="0">
                  <a:pos x="126" y="534"/>
                </a:cxn>
                <a:cxn ang="0">
                  <a:pos x="132" y="678"/>
                </a:cxn>
                <a:cxn ang="0">
                  <a:pos x="138" y="132"/>
                </a:cxn>
                <a:cxn ang="0">
                  <a:pos x="150" y="48"/>
                </a:cxn>
                <a:cxn ang="0">
                  <a:pos x="156" y="72"/>
                </a:cxn>
                <a:cxn ang="0">
                  <a:pos x="162" y="108"/>
                </a:cxn>
                <a:cxn ang="0">
                  <a:pos x="174" y="90"/>
                </a:cxn>
                <a:cxn ang="0">
                  <a:pos x="180" y="126"/>
                </a:cxn>
                <a:cxn ang="0">
                  <a:pos x="186" y="162"/>
                </a:cxn>
                <a:cxn ang="0">
                  <a:pos x="192" y="174"/>
                </a:cxn>
                <a:cxn ang="0">
                  <a:pos x="204" y="216"/>
                </a:cxn>
                <a:cxn ang="0">
                  <a:pos x="210" y="276"/>
                </a:cxn>
                <a:cxn ang="0">
                  <a:pos x="216" y="330"/>
                </a:cxn>
                <a:cxn ang="0">
                  <a:pos x="222" y="432"/>
                </a:cxn>
                <a:cxn ang="0">
                  <a:pos x="234" y="576"/>
                </a:cxn>
                <a:cxn ang="0">
                  <a:pos x="240" y="576"/>
                </a:cxn>
                <a:cxn ang="0">
                  <a:pos x="246" y="576"/>
                </a:cxn>
                <a:cxn ang="0">
                  <a:pos x="252" y="690"/>
                </a:cxn>
                <a:cxn ang="0">
                  <a:pos x="264" y="348"/>
                </a:cxn>
                <a:cxn ang="0">
                  <a:pos x="270" y="108"/>
                </a:cxn>
                <a:cxn ang="0">
                  <a:pos x="282" y="78"/>
                </a:cxn>
                <a:cxn ang="0">
                  <a:pos x="288" y="144"/>
                </a:cxn>
                <a:cxn ang="0">
                  <a:pos x="294" y="174"/>
                </a:cxn>
                <a:cxn ang="0">
                  <a:pos x="300" y="246"/>
                </a:cxn>
                <a:cxn ang="0">
                  <a:pos x="312" y="324"/>
                </a:cxn>
              </a:cxnLst>
              <a:rect l="0" t="0" r="r" b="b"/>
              <a:pathLst>
                <a:path w="312" h="690">
                  <a:moveTo>
                    <a:pt x="0" y="396"/>
                  </a:moveTo>
                  <a:lnTo>
                    <a:pt x="0" y="234"/>
                  </a:lnTo>
                  <a:lnTo>
                    <a:pt x="6" y="156"/>
                  </a:lnTo>
                  <a:lnTo>
                    <a:pt x="12" y="210"/>
                  </a:lnTo>
                  <a:lnTo>
                    <a:pt x="12" y="390"/>
                  </a:lnTo>
                  <a:lnTo>
                    <a:pt x="18" y="492"/>
                  </a:lnTo>
                  <a:lnTo>
                    <a:pt x="18" y="588"/>
                  </a:lnTo>
                  <a:lnTo>
                    <a:pt x="24" y="462"/>
                  </a:lnTo>
                  <a:lnTo>
                    <a:pt x="30" y="66"/>
                  </a:lnTo>
                  <a:lnTo>
                    <a:pt x="30" y="0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2" y="6"/>
                  </a:lnTo>
                  <a:lnTo>
                    <a:pt x="48" y="24"/>
                  </a:lnTo>
                  <a:lnTo>
                    <a:pt x="54" y="42"/>
                  </a:lnTo>
                  <a:lnTo>
                    <a:pt x="60" y="72"/>
                  </a:lnTo>
                  <a:lnTo>
                    <a:pt x="60" y="108"/>
                  </a:lnTo>
                  <a:lnTo>
                    <a:pt x="66" y="132"/>
                  </a:lnTo>
                  <a:lnTo>
                    <a:pt x="72" y="132"/>
                  </a:lnTo>
                  <a:lnTo>
                    <a:pt x="72" y="150"/>
                  </a:lnTo>
                  <a:lnTo>
                    <a:pt x="78" y="138"/>
                  </a:lnTo>
                  <a:lnTo>
                    <a:pt x="78" y="156"/>
                  </a:lnTo>
                  <a:lnTo>
                    <a:pt x="84" y="168"/>
                  </a:lnTo>
                  <a:lnTo>
                    <a:pt x="90" y="198"/>
                  </a:lnTo>
                  <a:lnTo>
                    <a:pt x="90" y="228"/>
                  </a:lnTo>
                  <a:lnTo>
                    <a:pt x="96" y="246"/>
                  </a:lnTo>
                  <a:lnTo>
                    <a:pt x="102" y="282"/>
                  </a:lnTo>
                  <a:lnTo>
                    <a:pt x="102" y="294"/>
                  </a:lnTo>
                  <a:lnTo>
                    <a:pt x="108" y="318"/>
                  </a:lnTo>
                  <a:lnTo>
                    <a:pt x="108" y="402"/>
                  </a:lnTo>
                  <a:lnTo>
                    <a:pt x="114" y="444"/>
                  </a:lnTo>
                  <a:lnTo>
                    <a:pt x="120" y="486"/>
                  </a:lnTo>
                  <a:lnTo>
                    <a:pt x="120" y="498"/>
                  </a:lnTo>
                  <a:lnTo>
                    <a:pt x="126" y="534"/>
                  </a:lnTo>
                  <a:lnTo>
                    <a:pt x="132" y="654"/>
                  </a:lnTo>
                  <a:lnTo>
                    <a:pt x="132" y="678"/>
                  </a:lnTo>
                  <a:lnTo>
                    <a:pt x="138" y="528"/>
                  </a:lnTo>
                  <a:lnTo>
                    <a:pt x="138" y="132"/>
                  </a:lnTo>
                  <a:lnTo>
                    <a:pt x="144" y="42"/>
                  </a:lnTo>
                  <a:lnTo>
                    <a:pt x="150" y="48"/>
                  </a:lnTo>
                  <a:lnTo>
                    <a:pt x="150" y="54"/>
                  </a:lnTo>
                  <a:lnTo>
                    <a:pt x="156" y="72"/>
                  </a:lnTo>
                  <a:lnTo>
                    <a:pt x="162" y="96"/>
                  </a:lnTo>
                  <a:lnTo>
                    <a:pt x="162" y="108"/>
                  </a:lnTo>
                  <a:lnTo>
                    <a:pt x="168" y="96"/>
                  </a:lnTo>
                  <a:lnTo>
                    <a:pt x="174" y="90"/>
                  </a:lnTo>
                  <a:lnTo>
                    <a:pt x="174" y="102"/>
                  </a:lnTo>
                  <a:lnTo>
                    <a:pt x="180" y="126"/>
                  </a:lnTo>
                  <a:lnTo>
                    <a:pt x="180" y="150"/>
                  </a:lnTo>
                  <a:lnTo>
                    <a:pt x="186" y="162"/>
                  </a:lnTo>
                  <a:lnTo>
                    <a:pt x="192" y="168"/>
                  </a:lnTo>
                  <a:lnTo>
                    <a:pt x="192" y="174"/>
                  </a:lnTo>
                  <a:lnTo>
                    <a:pt x="198" y="210"/>
                  </a:lnTo>
                  <a:lnTo>
                    <a:pt x="204" y="216"/>
                  </a:lnTo>
                  <a:lnTo>
                    <a:pt x="204" y="240"/>
                  </a:lnTo>
                  <a:lnTo>
                    <a:pt x="210" y="276"/>
                  </a:lnTo>
                  <a:lnTo>
                    <a:pt x="210" y="306"/>
                  </a:lnTo>
                  <a:lnTo>
                    <a:pt x="216" y="330"/>
                  </a:lnTo>
                  <a:lnTo>
                    <a:pt x="222" y="366"/>
                  </a:lnTo>
                  <a:lnTo>
                    <a:pt x="222" y="432"/>
                  </a:lnTo>
                  <a:lnTo>
                    <a:pt x="228" y="438"/>
                  </a:lnTo>
                  <a:lnTo>
                    <a:pt x="234" y="576"/>
                  </a:lnTo>
                  <a:lnTo>
                    <a:pt x="234" y="594"/>
                  </a:lnTo>
                  <a:lnTo>
                    <a:pt x="240" y="576"/>
                  </a:lnTo>
                  <a:lnTo>
                    <a:pt x="240" y="534"/>
                  </a:lnTo>
                  <a:lnTo>
                    <a:pt x="246" y="576"/>
                  </a:lnTo>
                  <a:lnTo>
                    <a:pt x="258" y="690"/>
                  </a:lnTo>
                  <a:lnTo>
                    <a:pt x="252" y="690"/>
                  </a:lnTo>
                  <a:lnTo>
                    <a:pt x="258" y="690"/>
                  </a:lnTo>
                  <a:lnTo>
                    <a:pt x="264" y="348"/>
                  </a:lnTo>
                  <a:lnTo>
                    <a:pt x="264" y="96"/>
                  </a:lnTo>
                  <a:lnTo>
                    <a:pt x="270" y="108"/>
                  </a:lnTo>
                  <a:lnTo>
                    <a:pt x="276" y="90"/>
                  </a:lnTo>
                  <a:lnTo>
                    <a:pt x="282" y="78"/>
                  </a:lnTo>
                  <a:lnTo>
                    <a:pt x="282" y="102"/>
                  </a:lnTo>
                  <a:lnTo>
                    <a:pt x="288" y="144"/>
                  </a:lnTo>
                  <a:lnTo>
                    <a:pt x="294" y="156"/>
                  </a:lnTo>
                  <a:lnTo>
                    <a:pt x="294" y="174"/>
                  </a:lnTo>
                  <a:lnTo>
                    <a:pt x="300" y="210"/>
                  </a:lnTo>
                  <a:lnTo>
                    <a:pt x="300" y="246"/>
                  </a:lnTo>
                  <a:lnTo>
                    <a:pt x="306" y="288"/>
                  </a:lnTo>
                  <a:lnTo>
                    <a:pt x="312" y="324"/>
                  </a:lnTo>
                  <a:lnTo>
                    <a:pt x="312" y="342"/>
                  </a:lnTo>
                </a:path>
              </a:pathLst>
            </a:cu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3" name="Freeform 330"/>
            <p:cNvSpPr>
              <a:spLocks/>
            </p:cNvSpPr>
            <p:nvPr/>
          </p:nvSpPr>
          <p:spPr bwMode="auto">
            <a:xfrm>
              <a:off x="4954576" y="3329725"/>
              <a:ext cx="454804" cy="569576"/>
            </a:xfrm>
            <a:custGeom>
              <a:avLst/>
              <a:gdLst/>
              <a:ahLst/>
              <a:cxnLst>
                <a:cxn ang="0">
                  <a:pos x="6" y="252"/>
                </a:cxn>
                <a:cxn ang="0">
                  <a:pos x="12" y="300"/>
                </a:cxn>
                <a:cxn ang="0">
                  <a:pos x="18" y="480"/>
                </a:cxn>
                <a:cxn ang="0">
                  <a:pos x="30" y="450"/>
                </a:cxn>
                <a:cxn ang="0">
                  <a:pos x="36" y="0"/>
                </a:cxn>
                <a:cxn ang="0">
                  <a:pos x="42" y="30"/>
                </a:cxn>
                <a:cxn ang="0">
                  <a:pos x="54" y="60"/>
                </a:cxn>
                <a:cxn ang="0">
                  <a:pos x="60" y="78"/>
                </a:cxn>
                <a:cxn ang="0">
                  <a:pos x="72" y="96"/>
                </a:cxn>
                <a:cxn ang="0">
                  <a:pos x="78" y="150"/>
                </a:cxn>
                <a:cxn ang="0">
                  <a:pos x="84" y="180"/>
                </a:cxn>
                <a:cxn ang="0">
                  <a:pos x="90" y="234"/>
                </a:cxn>
                <a:cxn ang="0">
                  <a:pos x="102" y="258"/>
                </a:cxn>
                <a:cxn ang="0">
                  <a:pos x="108" y="258"/>
                </a:cxn>
                <a:cxn ang="0">
                  <a:pos x="114" y="396"/>
                </a:cxn>
                <a:cxn ang="0">
                  <a:pos x="120" y="480"/>
                </a:cxn>
                <a:cxn ang="0">
                  <a:pos x="132" y="510"/>
                </a:cxn>
                <a:cxn ang="0">
                  <a:pos x="138" y="654"/>
                </a:cxn>
                <a:cxn ang="0">
                  <a:pos x="144" y="168"/>
                </a:cxn>
                <a:cxn ang="0">
                  <a:pos x="150" y="30"/>
                </a:cxn>
                <a:cxn ang="0">
                  <a:pos x="162" y="60"/>
                </a:cxn>
                <a:cxn ang="0">
                  <a:pos x="168" y="36"/>
                </a:cxn>
                <a:cxn ang="0">
                  <a:pos x="174" y="72"/>
                </a:cxn>
                <a:cxn ang="0">
                  <a:pos x="180" y="150"/>
                </a:cxn>
                <a:cxn ang="0">
                  <a:pos x="192" y="210"/>
                </a:cxn>
                <a:cxn ang="0">
                  <a:pos x="198" y="210"/>
                </a:cxn>
                <a:cxn ang="0">
                  <a:pos x="204" y="276"/>
                </a:cxn>
                <a:cxn ang="0">
                  <a:pos x="216" y="300"/>
                </a:cxn>
                <a:cxn ang="0">
                  <a:pos x="222" y="312"/>
                </a:cxn>
                <a:cxn ang="0">
                  <a:pos x="228" y="390"/>
                </a:cxn>
                <a:cxn ang="0">
                  <a:pos x="234" y="504"/>
                </a:cxn>
                <a:cxn ang="0">
                  <a:pos x="246" y="516"/>
                </a:cxn>
                <a:cxn ang="0">
                  <a:pos x="252" y="630"/>
                </a:cxn>
                <a:cxn ang="0">
                  <a:pos x="258" y="606"/>
                </a:cxn>
                <a:cxn ang="0">
                  <a:pos x="264" y="84"/>
                </a:cxn>
                <a:cxn ang="0">
                  <a:pos x="276" y="90"/>
                </a:cxn>
                <a:cxn ang="0">
                  <a:pos x="282" y="132"/>
                </a:cxn>
                <a:cxn ang="0">
                  <a:pos x="288" y="222"/>
                </a:cxn>
                <a:cxn ang="0">
                  <a:pos x="294" y="228"/>
                </a:cxn>
                <a:cxn ang="0">
                  <a:pos x="306" y="300"/>
                </a:cxn>
                <a:cxn ang="0">
                  <a:pos x="312" y="354"/>
                </a:cxn>
              </a:cxnLst>
              <a:rect l="0" t="0" r="r" b="b"/>
              <a:pathLst>
                <a:path w="318" h="654">
                  <a:moveTo>
                    <a:pt x="0" y="480"/>
                  </a:moveTo>
                  <a:lnTo>
                    <a:pt x="6" y="252"/>
                  </a:lnTo>
                  <a:lnTo>
                    <a:pt x="12" y="204"/>
                  </a:lnTo>
                  <a:lnTo>
                    <a:pt x="12" y="300"/>
                  </a:lnTo>
                  <a:lnTo>
                    <a:pt x="18" y="420"/>
                  </a:lnTo>
                  <a:lnTo>
                    <a:pt x="18" y="480"/>
                  </a:lnTo>
                  <a:lnTo>
                    <a:pt x="24" y="588"/>
                  </a:lnTo>
                  <a:lnTo>
                    <a:pt x="30" y="450"/>
                  </a:lnTo>
                  <a:lnTo>
                    <a:pt x="30" y="54"/>
                  </a:lnTo>
                  <a:lnTo>
                    <a:pt x="36" y="0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54" y="60"/>
                  </a:lnTo>
                  <a:lnTo>
                    <a:pt x="54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96"/>
                  </a:lnTo>
                  <a:lnTo>
                    <a:pt x="72" y="126"/>
                  </a:lnTo>
                  <a:lnTo>
                    <a:pt x="78" y="150"/>
                  </a:lnTo>
                  <a:lnTo>
                    <a:pt x="84" y="168"/>
                  </a:lnTo>
                  <a:lnTo>
                    <a:pt x="84" y="180"/>
                  </a:lnTo>
                  <a:lnTo>
                    <a:pt x="90" y="204"/>
                  </a:lnTo>
                  <a:lnTo>
                    <a:pt x="90" y="234"/>
                  </a:lnTo>
                  <a:lnTo>
                    <a:pt x="96" y="252"/>
                  </a:lnTo>
                  <a:lnTo>
                    <a:pt x="102" y="258"/>
                  </a:lnTo>
                  <a:lnTo>
                    <a:pt x="102" y="264"/>
                  </a:lnTo>
                  <a:lnTo>
                    <a:pt x="108" y="258"/>
                  </a:lnTo>
                  <a:lnTo>
                    <a:pt x="114" y="288"/>
                  </a:lnTo>
                  <a:lnTo>
                    <a:pt x="114" y="396"/>
                  </a:lnTo>
                  <a:lnTo>
                    <a:pt x="120" y="468"/>
                  </a:lnTo>
                  <a:lnTo>
                    <a:pt x="120" y="480"/>
                  </a:lnTo>
                  <a:lnTo>
                    <a:pt x="126" y="462"/>
                  </a:lnTo>
                  <a:lnTo>
                    <a:pt x="132" y="510"/>
                  </a:lnTo>
                  <a:lnTo>
                    <a:pt x="132" y="612"/>
                  </a:lnTo>
                  <a:lnTo>
                    <a:pt x="138" y="654"/>
                  </a:lnTo>
                  <a:lnTo>
                    <a:pt x="144" y="576"/>
                  </a:lnTo>
                  <a:lnTo>
                    <a:pt x="144" y="168"/>
                  </a:lnTo>
                  <a:lnTo>
                    <a:pt x="150" y="18"/>
                  </a:lnTo>
                  <a:lnTo>
                    <a:pt x="150" y="30"/>
                  </a:lnTo>
                  <a:lnTo>
                    <a:pt x="156" y="54"/>
                  </a:lnTo>
                  <a:lnTo>
                    <a:pt x="162" y="60"/>
                  </a:lnTo>
                  <a:lnTo>
                    <a:pt x="162" y="54"/>
                  </a:lnTo>
                  <a:lnTo>
                    <a:pt x="168" y="36"/>
                  </a:lnTo>
                  <a:lnTo>
                    <a:pt x="174" y="42"/>
                  </a:lnTo>
                  <a:lnTo>
                    <a:pt x="174" y="72"/>
                  </a:lnTo>
                  <a:lnTo>
                    <a:pt x="180" y="102"/>
                  </a:lnTo>
                  <a:lnTo>
                    <a:pt x="180" y="150"/>
                  </a:lnTo>
                  <a:lnTo>
                    <a:pt x="186" y="162"/>
                  </a:lnTo>
                  <a:lnTo>
                    <a:pt x="192" y="210"/>
                  </a:lnTo>
                  <a:lnTo>
                    <a:pt x="192" y="222"/>
                  </a:lnTo>
                  <a:lnTo>
                    <a:pt x="198" y="210"/>
                  </a:lnTo>
                  <a:lnTo>
                    <a:pt x="204" y="252"/>
                  </a:lnTo>
                  <a:lnTo>
                    <a:pt x="204" y="276"/>
                  </a:lnTo>
                  <a:lnTo>
                    <a:pt x="210" y="342"/>
                  </a:lnTo>
                  <a:lnTo>
                    <a:pt x="216" y="300"/>
                  </a:lnTo>
                  <a:lnTo>
                    <a:pt x="216" y="288"/>
                  </a:lnTo>
                  <a:lnTo>
                    <a:pt x="222" y="312"/>
                  </a:lnTo>
                  <a:lnTo>
                    <a:pt x="222" y="288"/>
                  </a:lnTo>
                  <a:lnTo>
                    <a:pt x="228" y="390"/>
                  </a:lnTo>
                  <a:lnTo>
                    <a:pt x="234" y="462"/>
                  </a:lnTo>
                  <a:lnTo>
                    <a:pt x="234" y="504"/>
                  </a:lnTo>
                  <a:lnTo>
                    <a:pt x="240" y="528"/>
                  </a:lnTo>
                  <a:lnTo>
                    <a:pt x="246" y="516"/>
                  </a:lnTo>
                  <a:lnTo>
                    <a:pt x="246" y="492"/>
                  </a:lnTo>
                  <a:lnTo>
                    <a:pt x="252" y="630"/>
                  </a:lnTo>
                  <a:lnTo>
                    <a:pt x="252" y="648"/>
                  </a:lnTo>
                  <a:lnTo>
                    <a:pt x="258" y="606"/>
                  </a:lnTo>
                  <a:lnTo>
                    <a:pt x="264" y="216"/>
                  </a:lnTo>
                  <a:lnTo>
                    <a:pt x="264" y="84"/>
                  </a:lnTo>
                  <a:lnTo>
                    <a:pt x="270" y="90"/>
                  </a:lnTo>
                  <a:lnTo>
                    <a:pt x="276" y="90"/>
                  </a:lnTo>
                  <a:lnTo>
                    <a:pt x="276" y="102"/>
                  </a:lnTo>
                  <a:lnTo>
                    <a:pt x="282" y="132"/>
                  </a:lnTo>
                  <a:lnTo>
                    <a:pt x="282" y="150"/>
                  </a:lnTo>
                  <a:lnTo>
                    <a:pt x="288" y="222"/>
                  </a:lnTo>
                  <a:lnTo>
                    <a:pt x="294" y="210"/>
                  </a:lnTo>
                  <a:lnTo>
                    <a:pt x="294" y="228"/>
                  </a:lnTo>
                  <a:lnTo>
                    <a:pt x="300" y="288"/>
                  </a:lnTo>
                  <a:lnTo>
                    <a:pt x="306" y="300"/>
                  </a:lnTo>
                  <a:lnTo>
                    <a:pt x="312" y="324"/>
                  </a:lnTo>
                  <a:lnTo>
                    <a:pt x="312" y="354"/>
                  </a:lnTo>
                  <a:lnTo>
                    <a:pt x="318" y="390"/>
                  </a:lnTo>
                </a:path>
              </a:pathLst>
            </a:cu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4" name="Freeform 331"/>
            <p:cNvSpPr>
              <a:spLocks/>
            </p:cNvSpPr>
            <p:nvPr/>
          </p:nvSpPr>
          <p:spPr bwMode="auto">
            <a:xfrm>
              <a:off x="1496340" y="3314045"/>
              <a:ext cx="394736" cy="538224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12" y="66"/>
                </a:cxn>
                <a:cxn ang="0">
                  <a:pos x="18" y="6"/>
                </a:cxn>
                <a:cxn ang="0">
                  <a:pos x="30" y="12"/>
                </a:cxn>
                <a:cxn ang="0">
                  <a:pos x="36" y="144"/>
                </a:cxn>
                <a:cxn ang="0">
                  <a:pos x="42" y="174"/>
                </a:cxn>
                <a:cxn ang="0">
                  <a:pos x="48" y="282"/>
                </a:cxn>
                <a:cxn ang="0">
                  <a:pos x="60" y="330"/>
                </a:cxn>
                <a:cxn ang="0">
                  <a:pos x="72" y="156"/>
                </a:cxn>
                <a:cxn ang="0">
                  <a:pos x="78" y="246"/>
                </a:cxn>
                <a:cxn ang="0">
                  <a:pos x="84" y="402"/>
                </a:cxn>
                <a:cxn ang="0">
                  <a:pos x="90" y="534"/>
                </a:cxn>
                <a:cxn ang="0">
                  <a:pos x="102" y="324"/>
                </a:cxn>
                <a:cxn ang="0">
                  <a:pos x="108" y="474"/>
                </a:cxn>
                <a:cxn ang="0">
                  <a:pos x="114" y="618"/>
                </a:cxn>
                <a:cxn ang="0">
                  <a:pos x="120" y="144"/>
                </a:cxn>
                <a:cxn ang="0">
                  <a:pos x="132" y="108"/>
                </a:cxn>
                <a:cxn ang="0">
                  <a:pos x="138" y="72"/>
                </a:cxn>
                <a:cxn ang="0">
                  <a:pos x="144" y="84"/>
                </a:cxn>
                <a:cxn ang="0">
                  <a:pos x="150" y="132"/>
                </a:cxn>
                <a:cxn ang="0">
                  <a:pos x="162" y="174"/>
                </a:cxn>
                <a:cxn ang="0">
                  <a:pos x="174" y="204"/>
                </a:cxn>
                <a:cxn ang="0">
                  <a:pos x="180" y="228"/>
                </a:cxn>
                <a:cxn ang="0">
                  <a:pos x="186" y="246"/>
                </a:cxn>
                <a:cxn ang="0">
                  <a:pos x="192" y="312"/>
                </a:cxn>
                <a:cxn ang="0">
                  <a:pos x="204" y="510"/>
                </a:cxn>
                <a:cxn ang="0">
                  <a:pos x="210" y="516"/>
                </a:cxn>
                <a:cxn ang="0">
                  <a:pos x="216" y="450"/>
                </a:cxn>
                <a:cxn ang="0">
                  <a:pos x="222" y="600"/>
                </a:cxn>
                <a:cxn ang="0">
                  <a:pos x="234" y="588"/>
                </a:cxn>
                <a:cxn ang="0">
                  <a:pos x="240" y="522"/>
                </a:cxn>
                <a:cxn ang="0">
                  <a:pos x="246" y="516"/>
                </a:cxn>
                <a:cxn ang="0">
                  <a:pos x="252" y="480"/>
                </a:cxn>
                <a:cxn ang="0">
                  <a:pos x="264" y="462"/>
                </a:cxn>
                <a:cxn ang="0">
                  <a:pos x="270" y="480"/>
                </a:cxn>
              </a:cxnLst>
              <a:rect l="0" t="0" r="r" b="b"/>
              <a:pathLst>
                <a:path w="276" h="618">
                  <a:moveTo>
                    <a:pt x="0" y="336"/>
                  </a:moveTo>
                  <a:lnTo>
                    <a:pt x="0" y="210"/>
                  </a:lnTo>
                  <a:lnTo>
                    <a:pt x="6" y="156"/>
                  </a:lnTo>
                  <a:lnTo>
                    <a:pt x="12" y="66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0" y="24"/>
                  </a:lnTo>
                  <a:lnTo>
                    <a:pt x="36" y="144"/>
                  </a:lnTo>
                  <a:lnTo>
                    <a:pt x="42" y="198"/>
                  </a:lnTo>
                  <a:lnTo>
                    <a:pt x="42" y="174"/>
                  </a:lnTo>
                  <a:lnTo>
                    <a:pt x="48" y="222"/>
                  </a:lnTo>
                  <a:lnTo>
                    <a:pt x="48" y="282"/>
                  </a:lnTo>
                  <a:lnTo>
                    <a:pt x="54" y="306"/>
                  </a:lnTo>
                  <a:lnTo>
                    <a:pt x="60" y="330"/>
                  </a:lnTo>
                  <a:lnTo>
                    <a:pt x="66" y="252"/>
                  </a:lnTo>
                  <a:lnTo>
                    <a:pt x="72" y="156"/>
                  </a:lnTo>
                  <a:lnTo>
                    <a:pt x="72" y="138"/>
                  </a:lnTo>
                  <a:lnTo>
                    <a:pt x="78" y="246"/>
                  </a:lnTo>
                  <a:lnTo>
                    <a:pt x="78" y="366"/>
                  </a:lnTo>
                  <a:lnTo>
                    <a:pt x="84" y="402"/>
                  </a:lnTo>
                  <a:lnTo>
                    <a:pt x="90" y="546"/>
                  </a:lnTo>
                  <a:lnTo>
                    <a:pt x="90" y="534"/>
                  </a:lnTo>
                  <a:lnTo>
                    <a:pt x="96" y="486"/>
                  </a:lnTo>
                  <a:lnTo>
                    <a:pt x="102" y="324"/>
                  </a:lnTo>
                  <a:lnTo>
                    <a:pt x="102" y="300"/>
                  </a:lnTo>
                  <a:lnTo>
                    <a:pt x="108" y="474"/>
                  </a:lnTo>
                  <a:lnTo>
                    <a:pt x="108" y="594"/>
                  </a:lnTo>
                  <a:lnTo>
                    <a:pt x="114" y="618"/>
                  </a:lnTo>
                  <a:lnTo>
                    <a:pt x="120" y="486"/>
                  </a:lnTo>
                  <a:lnTo>
                    <a:pt x="120" y="144"/>
                  </a:lnTo>
                  <a:lnTo>
                    <a:pt x="126" y="102"/>
                  </a:lnTo>
                  <a:lnTo>
                    <a:pt x="132" y="108"/>
                  </a:lnTo>
                  <a:lnTo>
                    <a:pt x="132" y="90"/>
                  </a:lnTo>
                  <a:lnTo>
                    <a:pt x="138" y="72"/>
                  </a:lnTo>
                  <a:lnTo>
                    <a:pt x="138" y="66"/>
                  </a:lnTo>
                  <a:lnTo>
                    <a:pt x="144" y="84"/>
                  </a:lnTo>
                  <a:lnTo>
                    <a:pt x="150" y="90"/>
                  </a:lnTo>
                  <a:lnTo>
                    <a:pt x="150" y="132"/>
                  </a:lnTo>
                  <a:lnTo>
                    <a:pt x="156" y="168"/>
                  </a:lnTo>
                  <a:lnTo>
                    <a:pt x="162" y="174"/>
                  </a:lnTo>
                  <a:lnTo>
                    <a:pt x="168" y="192"/>
                  </a:lnTo>
                  <a:lnTo>
                    <a:pt x="174" y="204"/>
                  </a:lnTo>
                  <a:lnTo>
                    <a:pt x="174" y="216"/>
                  </a:lnTo>
                  <a:lnTo>
                    <a:pt x="180" y="228"/>
                  </a:lnTo>
                  <a:lnTo>
                    <a:pt x="180" y="234"/>
                  </a:lnTo>
                  <a:lnTo>
                    <a:pt x="186" y="246"/>
                  </a:lnTo>
                  <a:lnTo>
                    <a:pt x="192" y="264"/>
                  </a:lnTo>
                  <a:lnTo>
                    <a:pt x="192" y="312"/>
                  </a:lnTo>
                  <a:lnTo>
                    <a:pt x="198" y="402"/>
                  </a:lnTo>
                  <a:lnTo>
                    <a:pt x="204" y="510"/>
                  </a:lnTo>
                  <a:lnTo>
                    <a:pt x="204" y="534"/>
                  </a:lnTo>
                  <a:lnTo>
                    <a:pt x="210" y="516"/>
                  </a:lnTo>
                  <a:lnTo>
                    <a:pt x="210" y="480"/>
                  </a:lnTo>
                  <a:lnTo>
                    <a:pt x="216" y="450"/>
                  </a:lnTo>
                  <a:lnTo>
                    <a:pt x="222" y="516"/>
                  </a:lnTo>
                  <a:lnTo>
                    <a:pt x="222" y="600"/>
                  </a:lnTo>
                  <a:lnTo>
                    <a:pt x="228" y="606"/>
                  </a:lnTo>
                  <a:lnTo>
                    <a:pt x="234" y="588"/>
                  </a:lnTo>
                  <a:lnTo>
                    <a:pt x="234" y="552"/>
                  </a:lnTo>
                  <a:lnTo>
                    <a:pt x="240" y="522"/>
                  </a:lnTo>
                  <a:lnTo>
                    <a:pt x="240" y="534"/>
                  </a:lnTo>
                  <a:lnTo>
                    <a:pt x="246" y="516"/>
                  </a:lnTo>
                  <a:lnTo>
                    <a:pt x="252" y="504"/>
                  </a:lnTo>
                  <a:lnTo>
                    <a:pt x="252" y="480"/>
                  </a:lnTo>
                  <a:lnTo>
                    <a:pt x="258" y="480"/>
                  </a:lnTo>
                  <a:lnTo>
                    <a:pt x="264" y="462"/>
                  </a:lnTo>
                  <a:lnTo>
                    <a:pt x="264" y="474"/>
                  </a:lnTo>
                  <a:lnTo>
                    <a:pt x="270" y="480"/>
                  </a:lnTo>
                  <a:lnTo>
                    <a:pt x="276" y="504"/>
                  </a:lnTo>
                </a:path>
              </a:pathLst>
            </a:custGeom>
            <a:noFill/>
            <a:ln w="158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5" name="Freeform 332"/>
            <p:cNvSpPr>
              <a:spLocks/>
            </p:cNvSpPr>
            <p:nvPr/>
          </p:nvSpPr>
          <p:spPr bwMode="auto">
            <a:xfrm>
              <a:off x="5615331" y="3324497"/>
              <a:ext cx="394736" cy="543447"/>
            </a:xfrm>
            <a:custGeom>
              <a:avLst/>
              <a:gdLst/>
              <a:ahLst/>
              <a:cxnLst>
                <a:cxn ang="0">
                  <a:pos x="6" y="258"/>
                </a:cxn>
                <a:cxn ang="0">
                  <a:pos x="12" y="0"/>
                </a:cxn>
                <a:cxn ang="0">
                  <a:pos x="18" y="54"/>
                </a:cxn>
                <a:cxn ang="0">
                  <a:pos x="24" y="102"/>
                </a:cxn>
                <a:cxn ang="0">
                  <a:pos x="36" y="156"/>
                </a:cxn>
                <a:cxn ang="0">
                  <a:pos x="42" y="138"/>
                </a:cxn>
                <a:cxn ang="0">
                  <a:pos x="48" y="72"/>
                </a:cxn>
                <a:cxn ang="0">
                  <a:pos x="54" y="204"/>
                </a:cxn>
                <a:cxn ang="0">
                  <a:pos x="66" y="258"/>
                </a:cxn>
                <a:cxn ang="0">
                  <a:pos x="72" y="102"/>
                </a:cxn>
                <a:cxn ang="0">
                  <a:pos x="78" y="252"/>
                </a:cxn>
                <a:cxn ang="0">
                  <a:pos x="84" y="408"/>
                </a:cxn>
                <a:cxn ang="0">
                  <a:pos x="96" y="450"/>
                </a:cxn>
                <a:cxn ang="0">
                  <a:pos x="102" y="162"/>
                </a:cxn>
                <a:cxn ang="0">
                  <a:pos x="108" y="300"/>
                </a:cxn>
                <a:cxn ang="0">
                  <a:pos x="114" y="522"/>
                </a:cxn>
                <a:cxn ang="0">
                  <a:pos x="126" y="234"/>
                </a:cxn>
                <a:cxn ang="0">
                  <a:pos x="132" y="90"/>
                </a:cxn>
                <a:cxn ang="0">
                  <a:pos x="138" y="54"/>
                </a:cxn>
                <a:cxn ang="0">
                  <a:pos x="150" y="72"/>
                </a:cxn>
                <a:cxn ang="0">
                  <a:pos x="156" y="84"/>
                </a:cxn>
                <a:cxn ang="0">
                  <a:pos x="168" y="108"/>
                </a:cxn>
                <a:cxn ang="0">
                  <a:pos x="174" y="144"/>
                </a:cxn>
                <a:cxn ang="0">
                  <a:pos x="180" y="210"/>
                </a:cxn>
                <a:cxn ang="0">
                  <a:pos x="192" y="228"/>
                </a:cxn>
                <a:cxn ang="0">
                  <a:pos x="198" y="264"/>
                </a:cxn>
                <a:cxn ang="0">
                  <a:pos x="204" y="390"/>
                </a:cxn>
                <a:cxn ang="0">
                  <a:pos x="216" y="456"/>
                </a:cxn>
                <a:cxn ang="0">
                  <a:pos x="222" y="528"/>
                </a:cxn>
                <a:cxn ang="0">
                  <a:pos x="228" y="624"/>
                </a:cxn>
                <a:cxn ang="0">
                  <a:pos x="234" y="570"/>
                </a:cxn>
                <a:cxn ang="0">
                  <a:pos x="246" y="486"/>
                </a:cxn>
                <a:cxn ang="0">
                  <a:pos x="252" y="432"/>
                </a:cxn>
                <a:cxn ang="0">
                  <a:pos x="258" y="456"/>
                </a:cxn>
                <a:cxn ang="0">
                  <a:pos x="270" y="534"/>
                </a:cxn>
                <a:cxn ang="0">
                  <a:pos x="276" y="348"/>
                </a:cxn>
              </a:cxnLst>
              <a:rect l="0" t="0" r="r" b="b"/>
              <a:pathLst>
                <a:path w="276" h="624">
                  <a:moveTo>
                    <a:pt x="0" y="258"/>
                  </a:moveTo>
                  <a:lnTo>
                    <a:pt x="6" y="258"/>
                  </a:lnTo>
                  <a:lnTo>
                    <a:pt x="6" y="15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8" y="54"/>
                  </a:lnTo>
                  <a:lnTo>
                    <a:pt x="24" y="78"/>
                  </a:lnTo>
                  <a:lnTo>
                    <a:pt x="24" y="102"/>
                  </a:lnTo>
                  <a:lnTo>
                    <a:pt x="30" y="120"/>
                  </a:lnTo>
                  <a:lnTo>
                    <a:pt x="36" y="156"/>
                  </a:lnTo>
                  <a:lnTo>
                    <a:pt x="36" y="162"/>
                  </a:lnTo>
                  <a:lnTo>
                    <a:pt x="42" y="138"/>
                  </a:lnTo>
                  <a:lnTo>
                    <a:pt x="42" y="66"/>
                  </a:lnTo>
                  <a:lnTo>
                    <a:pt x="48" y="72"/>
                  </a:lnTo>
                  <a:lnTo>
                    <a:pt x="54" y="132"/>
                  </a:lnTo>
                  <a:lnTo>
                    <a:pt x="54" y="204"/>
                  </a:lnTo>
                  <a:lnTo>
                    <a:pt x="60" y="240"/>
                  </a:lnTo>
                  <a:lnTo>
                    <a:pt x="66" y="258"/>
                  </a:lnTo>
                  <a:lnTo>
                    <a:pt x="66" y="204"/>
                  </a:lnTo>
                  <a:lnTo>
                    <a:pt x="72" y="102"/>
                  </a:lnTo>
                  <a:lnTo>
                    <a:pt x="78" y="120"/>
                  </a:lnTo>
                  <a:lnTo>
                    <a:pt x="78" y="252"/>
                  </a:lnTo>
                  <a:lnTo>
                    <a:pt x="84" y="378"/>
                  </a:lnTo>
                  <a:lnTo>
                    <a:pt x="84" y="408"/>
                  </a:lnTo>
                  <a:lnTo>
                    <a:pt x="90" y="444"/>
                  </a:lnTo>
                  <a:lnTo>
                    <a:pt x="96" y="450"/>
                  </a:lnTo>
                  <a:lnTo>
                    <a:pt x="96" y="288"/>
                  </a:lnTo>
                  <a:lnTo>
                    <a:pt x="102" y="162"/>
                  </a:lnTo>
                  <a:lnTo>
                    <a:pt x="108" y="168"/>
                  </a:lnTo>
                  <a:lnTo>
                    <a:pt x="108" y="300"/>
                  </a:lnTo>
                  <a:lnTo>
                    <a:pt x="114" y="432"/>
                  </a:lnTo>
                  <a:lnTo>
                    <a:pt x="114" y="522"/>
                  </a:lnTo>
                  <a:lnTo>
                    <a:pt x="120" y="588"/>
                  </a:lnTo>
                  <a:lnTo>
                    <a:pt x="126" y="234"/>
                  </a:lnTo>
                  <a:lnTo>
                    <a:pt x="126" y="114"/>
                  </a:lnTo>
                  <a:lnTo>
                    <a:pt x="132" y="90"/>
                  </a:lnTo>
                  <a:lnTo>
                    <a:pt x="138" y="72"/>
                  </a:lnTo>
                  <a:lnTo>
                    <a:pt x="138" y="54"/>
                  </a:lnTo>
                  <a:lnTo>
                    <a:pt x="144" y="66"/>
                  </a:lnTo>
                  <a:lnTo>
                    <a:pt x="150" y="72"/>
                  </a:lnTo>
                  <a:lnTo>
                    <a:pt x="156" y="72"/>
                  </a:lnTo>
                  <a:lnTo>
                    <a:pt x="156" y="84"/>
                  </a:lnTo>
                  <a:lnTo>
                    <a:pt x="162" y="90"/>
                  </a:lnTo>
                  <a:lnTo>
                    <a:pt x="168" y="108"/>
                  </a:lnTo>
                  <a:lnTo>
                    <a:pt x="168" y="120"/>
                  </a:lnTo>
                  <a:lnTo>
                    <a:pt x="174" y="144"/>
                  </a:lnTo>
                  <a:lnTo>
                    <a:pt x="174" y="180"/>
                  </a:lnTo>
                  <a:lnTo>
                    <a:pt x="180" y="210"/>
                  </a:lnTo>
                  <a:lnTo>
                    <a:pt x="186" y="228"/>
                  </a:lnTo>
                  <a:lnTo>
                    <a:pt x="192" y="228"/>
                  </a:lnTo>
                  <a:lnTo>
                    <a:pt x="198" y="234"/>
                  </a:lnTo>
                  <a:lnTo>
                    <a:pt x="198" y="264"/>
                  </a:lnTo>
                  <a:lnTo>
                    <a:pt x="204" y="318"/>
                  </a:lnTo>
                  <a:lnTo>
                    <a:pt x="204" y="390"/>
                  </a:lnTo>
                  <a:lnTo>
                    <a:pt x="210" y="420"/>
                  </a:lnTo>
                  <a:lnTo>
                    <a:pt x="216" y="456"/>
                  </a:lnTo>
                  <a:lnTo>
                    <a:pt x="216" y="486"/>
                  </a:lnTo>
                  <a:lnTo>
                    <a:pt x="222" y="528"/>
                  </a:lnTo>
                  <a:lnTo>
                    <a:pt x="228" y="546"/>
                  </a:lnTo>
                  <a:lnTo>
                    <a:pt x="228" y="624"/>
                  </a:lnTo>
                  <a:lnTo>
                    <a:pt x="234" y="606"/>
                  </a:lnTo>
                  <a:lnTo>
                    <a:pt x="234" y="570"/>
                  </a:lnTo>
                  <a:lnTo>
                    <a:pt x="240" y="522"/>
                  </a:lnTo>
                  <a:lnTo>
                    <a:pt x="246" y="486"/>
                  </a:lnTo>
                  <a:lnTo>
                    <a:pt x="246" y="468"/>
                  </a:lnTo>
                  <a:lnTo>
                    <a:pt x="252" y="432"/>
                  </a:lnTo>
                  <a:lnTo>
                    <a:pt x="258" y="426"/>
                  </a:lnTo>
                  <a:lnTo>
                    <a:pt x="258" y="456"/>
                  </a:lnTo>
                  <a:lnTo>
                    <a:pt x="264" y="498"/>
                  </a:lnTo>
                  <a:lnTo>
                    <a:pt x="270" y="534"/>
                  </a:lnTo>
                  <a:lnTo>
                    <a:pt x="276" y="552"/>
                  </a:lnTo>
                  <a:lnTo>
                    <a:pt x="276" y="348"/>
                  </a:lnTo>
                </a:path>
              </a:pathLst>
            </a:custGeom>
            <a:noFill/>
            <a:ln w="158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6" name="Freeform 333"/>
            <p:cNvSpPr>
              <a:spLocks/>
            </p:cNvSpPr>
            <p:nvPr/>
          </p:nvSpPr>
          <p:spPr bwMode="auto">
            <a:xfrm>
              <a:off x="2577575" y="3293145"/>
              <a:ext cx="403318" cy="606155"/>
            </a:xfrm>
            <a:custGeom>
              <a:avLst/>
              <a:gdLst/>
              <a:ahLst/>
              <a:cxnLst>
                <a:cxn ang="0">
                  <a:pos x="6" y="456"/>
                </a:cxn>
                <a:cxn ang="0">
                  <a:pos x="12" y="222"/>
                </a:cxn>
                <a:cxn ang="0">
                  <a:pos x="24" y="0"/>
                </a:cxn>
                <a:cxn ang="0">
                  <a:pos x="30" y="54"/>
                </a:cxn>
                <a:cxn ang="0">
                  <a:pos x="36" y="12"/>
                </a:cxn>
                <a:cxn ang="0">
                  <a:pos x="42" y="258"/>
                </a:cxn>
                <a:cxn ang="0">
                  <a:pos x="54" y="96"/>
                </a:cxn>
                <a:cxn ang="0">
                  <a:pos x="60" y="234"/>
                </a:cxn>
                <a:cxn ang="0">
                  <a:pos x="66" y="294"/>
                </a:cxn>
                <a:cxn ang="0">
                  <a:pos x="72" y="174"/>
                </a:cxn>
                <a:cxn ang="0">
                  <a:pos x="84" y="342"/>
                </a:cxn>
                <a:cxn ang="0">
                  <a:pos x="90" y="594"/>
                </a:cxn>
                <a:cxn ang="0">
                  <a:pos x="96" y="348"/>
                </a:cxn>
                <a:cxn ang="0">
                  <a:pos x="102" y="228"/>
                </a:cxn>
                <a:cxn ang="0">
                  <a:pos x="114" y="510"/>
                </a:cxn>
                <a:cxn ang="0">
                  <a:pos x="120" y="636"/>
                </a:cxn>
                <a:cxn ang="0">
                  <a:pos x="126" y="90"/>
                </a:cxn>
                <a:cxn ang="0">
                  <a:pos x="132" y="114"/>
                </a:cxn>
                <a:cxn ang="0">
                  <a:pos x="144" y="114"/>
                </a:cxn>
                <a:cxn ang="0">
                  <a:pos x="150" y="108"/>
                </a:cxn>
                <a:cxn ang="0">
                  <a:pos x="162" y="168"/>
                </a:cxn>
                <a:cxn ang="0">
                  <a:pos x="174" y="198"/>
                </a:cxn>
                <a:cxn ang="0">
                  <a:pos x="180" y="240"/>
                </a:cxn>
                <a:cxn ang="0">
                  <a:pos x="186" y="258"/>
                </a:cxn>
                <a:cxn ang="0">
                  <a:pos x="192" y="288"/>
                </a:cxn>
                <a:cxn ang="0">
                  <a:pos x="204" y="366"/>
                </a:cxn>
                <a:cxn ang="0">
                  <a:pos x="210" y="558"/>
                </a:cxn>
                <a:cxn ang="0">
                  <a:pos x="222" y="552"/>
                </a:cxn>
                <a:cxn ang="0">
                  <a:pos x="228" y="468"/>
                </a:cxn>
                <a:cxn ang="0">
                  <a:pos x="234" y="432"/>
                </a:cxn>
                <a:cxn ang="0">
                  <a:pos x="246" y="498"/>
                </a:cxn>
                <a:cxn ang="0">
                  <a:pos x="252" y="474"/>
                </a:cxn>
                <a:cxn ang="0">
                  <a:pos x="264" y="672"/>
                </a:cxn>
                <a:cxn ang="0">
                  <a:pos x="276" y="612"/>
                </a:cxn>
                <a:cxn ang="0">
                  <a:pos x="282" y="444"/>
                </a:cxn>
              </a:cxnLst>
              <a:rect l="0" t="0" r="r" b="b"/>
              <a:pathLst>
                <a:path w="282" h="696">
                  <a:moveTo>
                    <a:pt x="0" y="390"/>
                  </a:moveTo>
                  <a:lnTo>
                    <a:pt x="6" y="456"/>
                  </a:lnTo>
                  <a:lnTo>
                    <a:pt x="12" y="492"/>
                  </a:lnTo>
                  <a:lnTo>
                    <a:pt x="12" y="22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30" y="54"/>
                  </a:lnTo>
                  <a:lnTo>
                    <a:pt x="30" y="42"/>
                  </a:lnTo>
                  <a:lnTo>
                    <a:pt x="36" y="12"/>
                  </a:lnTo>
                  <a:lnTo>
                    <a:pt x="42" y="48"/>
                  </a:lnTo>
                  <a:lnTo>
                    <a:pt x="42" y="258"/>
                  </a:lnTo>
                  <a:lnTo>
                    <a:pt x="48" y="180"/>
                  </a:lnTo>
                  <a:lnTo>
                    <a:pt x="54" y="96"/>
                  </a:lnTo>
                  <a:lnTo>
                    <a:pt x="54" y="150"/>
                  </a:lnTo>
                  <a:lnTo>
                    <a:pt x="60" y="234"/>
                  </a:lnTo>
                  <a:lnTo>
                    <a:pt x="66" y="276"/>
                  </a:lnTo>
                  <a:lnTo>
                    <a:pt x="66" y="294"/>
                  </a:lnTo>
                  <a:lnTo>
                    <a:pt x="72" y="240"/>
                  </a:lnTo>
                  <a:lnTo>
                    <a:pt x="72" y="174"/>
                  </a:lnTo>
                  <a:lnTo>
                    <a:pt x="78" y="240"/>
                  </a:lnTo>
                  <a:lnTo>
                    <a:pt x="84" y="342"/>
                  </a:lnTo>
                  <a:lnTo>
                    <a:pt x="84" y="480"/>
                  </a:lnTo>
                  <a:lnTo>
                    <a:pt x="90" y="594"/>
                  </a:lnTo>
                  <a:lnTo>
                    <a:pt x="96" y="570"/>
                  </a:lnTo>
                  <a:lnTo>
                    <a:pt x="96" y="348"/>
                  </a:lnTo>
                  <a:lnTo>
                    <a:pt x="102" y="222"/>
                  </a:lnTo>
                  <a:lnTo>
                    <a:pt x="102" y="228"/>
                  </a:lnTo>
                  <a:lnTo>
                    <a:pt x="108" y="390"/>
                  </a:lnTo>
                  <a:lnTo>
                    <a:pt x="114" y="510"/>
                  </a:lnTo>
                  <a:lnTo>
                    <a:pt x="114" y="546"/>
                  </a:lnTo>
                  <a:lnTo>
                    <a:pt x="120" y="636"/>
                  </a:lnTo>
                  <a:lnTo>
                    <a:pt x="126" y="330"/>
                  </a:lnTo>
                  <a:lnTo>
                    <a:pt x="126" y="90"/>
                  </a:lnTo>
                  <a:lnTo>
                    <a:pt x="132" y="102"/>
                  </a:lnTo>
                  <a:lnTo>
                    <a:pt x="132" y="114"/>
                  </a:lnTo>
                  <a:lnTo>
                    <a:pt x="138" y="108"/>
                  </a:lnTo>
                  <a:lnTo>
                    <a:pt x="144" y="114"/>
                  </a:lnTo>
                  <a:lnTo>
                    <a:pt x="144" y="90"/>
                  </a:lnTo>
                  <a:lnTo>
                    <a:pt x="150" y="108"/>
                  </a:lnTo>
                  <a:lnTo>
                    <a:pt x="162" y="138"/>
                  </a:lnTo>
                  <a:lnTo>
                    <a:pt x="162" y="168"/>
                  </a:lnTo>
                  <a:lnTo>
                    <a:pt x="168" y="180"/>
                  </a:lnTo>
                  <a:lnTo>
                    <a:pt x="174" y="198"/>
                  </a:lnTo>
                  <a:lnTo>
                    <a:pt x="174" y="204"/>
                  </a:lnTo>
                  <a:lnTo>
                    <a:pt x="180" y="240"/>
                  </a:lnTo>
                  <a:lnTo>
                    <a:pt x="186" y="252"/>
                  </a:lnTo>
                  <a:lnTo>
                    <a:pt x="186" y="258"/>
                  </a:lnTo>
                  <a:lnTo>
                    <a:pt x="192" y="276"/>
                  </a:lnTo>
                  <a:lnTo>
                    <a:pt x="192" y="288"/>
                  </a:lnTo>
                  <a:lnTo>
                    <a:pt x="198" y="306"/>
                  </a:lnTo>
                  <a:lnTo>
                    <a:pt x="204" y="366"/>
                  </a:lnTo>
                  <a:lnTo>
                    <a:pt x="204" y="498"/>
                  </a:lnTo>
                  <a:lnTo>
                    <a:pt x="210" y="558"/>
                  </a:lnTo>
                  <a:lnTo>
                    <a:pt x="216" y="546"/>
                  </a:lnTo>
                  <a:lnTo>
                    <a:pt x="222" y="552"/>
                  </a:lnTo>
                  <a:lnTo>
                    <a:pt x="228" y="528"/>
                  </a:lnTo>
                  <a:lnTo>
                    <a:pt x="228" y="468"/>
                  </a:lnTo>
                  <a:lnTo>
                    <a:pt x="234" y="456"/>
                  </a:lnTo>
                  <a:lnTo>
                    <a:pt x="234" y="432"/>
                  </a:lnTo>
                  <a:lnTo>
                    <a:pt x="240" y="468"/>
                  </a:lnTo>
                  <a:lnTo>
                    <a:pt x="246" y="498"/>
                  </a:lnTo>
                  <a:lnTo>
                    <a:pt x="246" y="474"/>
                  </a:lnTo>
                  <a:lnTo>
                    <a:pt x="252" y="474"/>
                  </a:lnTo>
                  <a:lnTo>
                    <a:pt x="264" y="570"/>
                  </a:lnTo>
                  <a:lnTo>
                    <a:pt x="264" y="672"/>
                  </a:lnTo>
                  <a:lnTo>
                    <a:pt x="270" y="696"/>
                  </a:lnTo>
                  <a:lnTo>
                    <a:pt x="276" y="612"/>
                  </a:lnTo>
                  <a:lnTo>
                    <a:pt x="276" y="444"/>
                  </a:lnTo>
                  <a:lnTo>
                    <a:pt x="282" y="444"/>
                  </a:lnTo>
                </a:path>
              </a:pathLst>
            </a:custGeom>
            <a:noFill/>
            <a:ln w="158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7" name="Freeform 334"/>
            <p:cNvSpPr>
              <a:spLocks/>
            </p:cNvSpPr>
            <p:nvPr/>
          </p:nvSpPr>
          <p:spPr bwMode="auto">
            <a:xfrm>
              <a:off x="4448282" y="3345399"/>
              <a:ext cx="394736" cy="553899"/>
            </a:xfrm>
            <a:custGeom>
              <a:avLst/>
              <a:gdLst/>
              <a:ahLst/>
              <a:cxnLst>
                <a:cxn ang="0">
                  <a:pos x="0" y="402"/>
                </a:cxn>
                <a:cxn ang="0">
                  <a:pos x="12" y="576"/>
                </a:cxn>
                <a:cxn ang="0">
                  <a:pos x="18" y="552"/>
                </a:cxn>
                <a:cxn ang="0">
                  <a:pos x="24" y="468"/>
                </a:cxn>
                <a:cxn ang="0">
                  <a:pos x="30" y="384"/>
                </a:cxn>
                <a:cxn ang="0">
                  <a:pos x="42" y="402"/>
                </a:cxn>
                <a:cxn ang="0">
                  <a:pos x="48" y="438"/>
                </a:cxn>
                <a:cxn ang="0">
                  <a:pos x="60" y="504"/>
                </a:cxn>
                <a:cxn ang="0">
                  <a:pos x="66" y="576"/>
                </a:cxn>
                <a:cxn ang="0">
                  <a:pos x="72" y="540"/>
                </a:cxn>
                <a:cxn ang="0">
                  <a:pos x="84" y="192"/>
                </a:cxn>
                <a:cxn ang="0">
                  <a:pos x="90" y="162"/>
                </a:cxn>
                <a:cxn ang="0">
                  <a:pos x="96" y="312"/>
                </a:cxn>
                <a:cxn ang="0">
                  <a:pos x="102" y="138"/>
                </a:cxn>
                <a:cxn ang="0">
                  <a:pos x="114" y="210"/>
                </a:cxn>
                <a:cxn ang="0">
                  <a:pos x="120" y="264"/>
                </a:cxn>
                <a:cxn ang="0">
                  <a:pos x="126" y="84"/>
                </a:cxn>
                <a:cxn ang="0">
                  <a:pos x="132" y="66"/>
                </a:cxn>
                <a:cxn ang="0">
                  <a:pos x="144" y="42"/>
                </a:cxn>
                <a:cxn ang="0">
                  <a:pos x="156" y="102"/>
                </a:cxn>
                <a:cxn ang="0">
                  <a:pos x="156" y="102"/>
                </a:cxn>
                <a:cxn ang="0">
                  <a:pos x="162" y="96"/>
                </a:cxn>
                <a:cxn ang="0">
                  <a:pos x="174" y="210"/>
                </a:cxn>
                <a:cxn ang="0">
                  <a:pos x="180" y="240"/>
                </a:cxn>
                <a:cxn ang="0">
                  <a:pos x="186" y="144"/>
                </a:cxn>
                <a:cxn ang="0">
                  <a:pos x="192" y="414"/>
                </a:cxn>
                <a:cxn ang="0">
                  <a:pos x="204" y="504"/>
                </a:cxn>
                <a:cxn ang="0">
                  <a:pos x="210" y="228"/>
                </a:cxn>
                <a:cxn ang="0">
                  <a:pos x="216" y="102"/>
                </a:cxn>
                <a:cxn ang="0">
                  <a:pos x="222" y="372"/>
                </a:cxn>
                <a:cxn ang="0">
                  <a:pos x="234" y="498"/>
                </a:cxn>
                <a:cxn ang="0">
                  <a:pos x="240" y="0"/>
                </a:cxn>
                <a:cxn ang="0">
                  <a:pos x="246" y="36"/>
                </a:cxn>
                <a:cxn ang="0">
                  <a:pos x="252" y="48"/>
                </a:cxn>
                <a:cxn ang="0">
                  <a:pos x="264" y="24"/>
                </a:cxn>
                <a:cxn ang="0">
                  <a:pos x="270" y="48"/>
                </a:cxn>
                <a:cxn ang="0">
                  <a:pos x="276" y="114"/>
                </a:cxn>
              </a:cxnLst>
              <a:rect l="0" t="0" r="r" b="b"/>
              <a:pathLst>
                <a:path w="276" h="636">
                  <a:moveTo>
                    <a:pt x="0" y="354"/>
                  </a:moveTo>
                  <a:lnTo>
                    <a:pt x="0" y="402"/>
                  </a:lnTo>
                  <a:lnTo>
                    <a:pt x="6" y="504"/>
                  </a:lnTo>
                  <a:lnTo>
                    <a:pt x="12" y="576"/>
                  </a:lnTo>
                  <a:lnTo>
                    <a:pt x="12" y="588"/>
                  </a:lnTo>
                  <a:lnTo>
                    <a:pt x="18" y="552"/>
                  </a:lnTo>
                  <a:lnTo>
                    <a:pt x="18" y="498"/>
                  </a:lnTo>
                  <a:lnTo>
                    <a:pt x="24" y="468"/>
                  </a:lnTo>
                  <a:lnTo>
                    <a:pt x="30" y="408"/>
                  </a:lnTo>
                  <a:lnTo>
                    <a:pt x="30" y="384"/>
                  </a:lnTo>
                  <a:lnTo>
                    <a:pt x="36" y="396"/>
                  </a:lnTo>
                  <a:lnTo>
                    <a:pt x="42" y="402"/>
                  </a:lnTo>
                  <a:lnTo>
                    <a:pt x="48" y="414"/>
                  </a:lnTo>
                  <a:lnTo>
                    <a:pt x="48" y="438"/>
                  </a:lnTo>
                  <a:lnTo>
                    <a:pt x="54" y="474"/>
                  </a:lnTo>
                  <a:lnTo>
                    <a:pt x="60" y="504"/>
                  </a:lnTo>
                  <a:lnTo>
                    <a:pt x="60" y="522"/>
                  </a:lnTo>
                  <a:lnTo>
                    <a:pt x="66" y="576"/>
                  </a:lnTo>
                  <a:lnTo>
                    <a:pt x="72" y="636"/>
                  </a:lnTo>
                  <a:lnTo>
                    <a:pt x="72" y="540"/>
                  </a:lnTo>
                  <a:lnTo>
                    <a:pt x="78" y="336"/>
                  </a:lnTo>
                  <a:lnTo>
                    <a:pt x="84" y="192"/>
                  </a:lnTo>
                  <a:lnTo>
                    <a:pt x="84" y="156"/>
                  </a:lnTo>
                  <a:lnTo>
                    <a:pt x="90" y="162"/>
                  </a:lnTo>
                  <a:lnTo>
                    <a:pt x="90" y="264"/>
                  </a:lnTo>
                  <a:lnTo>
                    <a:pt x="96" y="312"/>
                  </a:lnTo>
                  <a:lnTo>
                    <a:pt x="102" y="198"/>
                  </a:lnTo>
                  <a:lnTo>
                    <a:pt x="102" y="138"/>
                  </a:lnTo>
                  <a:lnTo>
                    <a:pt x="108" y="156"/>
                  </a:lnTo>
                  <a:lnTo>
                    <a:pt x="114" y="210"/>
                  </a:lnTo>
                  <a:lnTo>
                    <a:pt x="114" y="300"/>
                  </a:lnTo>
                  <a:lnTo>
                    <a:pt x="120" y="264"/>
                  </a:lnTo>
                  <a:lnTo>
                    <a:pt x="120" y="138"/>
                  </a:lnTo>
                  <a:lnTo>
                    <a:pt x="126" y="84"/>
                  </a:lnTo>
                  <a:lnTo>
                    <a:pt x="132" y="60"/>
                  </a:lnTo>
                  <a:lnTo>
                    <a:pt x="132" y="66"/>
                  </a:lnTo>
                  <a:lnTo>
                    <a:pt x="138" y="60"/>
                  </a:lnTo>
                  <a:lnTo>
                    <a:pt x="144" y="42"/>
                  </a:lnTo>
                  <a:lnTo>
                    <a:pt x="144" y="54"/>
                  </a:lnTo>
                  <a:lnTo>
                    <a:pt x="156" y="102"/>
                  </a:lnTo>
                  <a:lnTo>
                    <a:pt x="150" y="102"/>
                  </a:lnTo>
                  <a:lnTo>
                    <a:pt x="156" y="102"/>
                  </a:lnTo>
                  <a:lnTo>
                    <a:pt x="162" y="78"/>
                  </a:lnTo>
                  <a:lnTo>
                    <a:pt x="162" y="96"/>
                  </a:lnTo>
                  <a:lnTo>
                    <a:pt x="168" y="150"/>
                  </a:lnTo>
                  <a:lnTo>
                    <a:pt x="174" y="210"/>
                  </a:lnTo>
                  <a:lnTo>
                    <a:pt x="174" y="216"/>
                  </a:lnTo>
                  <a:lnTo>
                    <a:pt x="180" y="240"/>
                  </a:lnTo>
                  <a:lnTo>
                    <a:pt x="180" y="162"/>
                  </a:lnTo>
                  <a:lnTo>
                    <a:pt x="186" y="144"/>
                  </a:lnTo>
                  <a:lnTo>
                    <a:pt x="192" y="294"/>
                  </a:lnTo>
                  <a:lnTo>
                    <a:pt x="192" y="414"/>
                  </a:lnTo>
                  <a:lnTo>
                    <a:pt x="198" y="408"/>
                  </a:lnTo>
                  <a:lnTo>
                    <a:pt x="204" y="504"/>
                  </a:lnTo>
                  <a:lnTo>
                    <a:pt x="204" y="510"/>
                  </a:lnTo>
                  <a:lnTo>
                    <a:pt x="210" y="22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92"/>
                  </a:lnTo>
                  <a:lnTo>
                    <a:pt x="222" y="372"/>
                  </a:lnTo>
                  <a:lnTo>
                    <a:pt x="228" y="438"/>
                  </a:lnTo>
                  <a:lnTo>
                    <a:pt x="234" y="498"/>
                  </a:lnTo>
                  <a:lnTo>
                    <a:pt x="234" y="174"/>
                  </a:lnTo>
                  <a:lnTo>
                    <a:pt x="240" y="0"/>
                  </a:lnTo>
                  <a:lnTo>
                    <a:pt x="246" y="18"/>
                  </a:lnTo>
                  <a:lnTo>
                    <a:pt x="246" y="36"/>
                  </a:lnTo>
                  <a:lnTo>
                    <a:pt x="252" y="36"/>
                  </a:lnTo>
                  <a:lnTo>
                    <a:pt x="252" y="48"/>
                  </a:lnTo>
                  <a:lnTo>
                    <a:pt x="258" y="24"/>
                  </a:lnTo>
                  <a:lnTo>
                    <a:pt x="264" y="24"/>
                  </a:lnTo>
                  <a:lnTo>
                    <a:pt x="264" y="36"/>
                  </a:lnTo>
                  <a:lnTo>
                    <a:pt x="270" y="48"/>
                  </a:lnTo>
                  <a:lnTo>
                    <a:pt x="276" y="78"/>
                  </a:lnTo>
                  <a:lnTo>
                    <a:pt x="276" y="114"/>
                  </a:lnTo>
                </a:path>
              </a:pathLst>
            </a:custGeom>
            <a:noFill/>
            <a:ln w="15875" cap="flat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8" name="Freeform 335"/>
            <p:cNvSpPr>
              <a:spLocks/>
            </p:cNvSpPr>
            <p:nvPr/>
          </p:nvSpPr>
          <p:spPr bwMode="auto">
            <a:xfrm>
              <a:off x="7280089" y="3308822"/>
              <a:ext cx="394736" cy="574801"/>
            </a:xfrm>
            <a:custGeom>
              <a:avLst/>
              <a:gdLst/>
              <a:ahLst/>
              <a:cxnLst>
                <a:cxn ang="0">
                  <a:pos x="6" y="534"/>
                </a:cxn>
                <a:cxn ang="0">
                  <a:pos x="12" y="552"/>
                </a:cxn>
                <a:cxn ang="0">
                  <a:pos x="18" y="582"/>
                </a:cxn>
                <a:cxn ang="0">
                  <a:pos x="24" y="540"/>
                </a:cxn>
                <a:cxn ang="0">
                  <a:pos x="36" y="534"/>
                </a:cxn>
                <a:cxn ang="0">
                  <a:pos x="42" y="522"/>
                </a:cxn>
                <a:cxn ang="0">
                  <a:pos x="48" y="486"/>
                </a:cxn>
                <a:cxn ang="0">
                  <a:pos x="54" y="516"/>
                </a:cxn>
                <a:cxn ang="0">
                  <a:pos x="66" y="570"/>
                </a:cxn>
                <a:cxn ang="0">
                  <a:pos x="72" y="654"/>
                </a:cxn>
                <a:cxn ang="0">
                  <a:pos x="78" y="384"/>
                </a:cxn>
                <a:cxn ang="0">
                  <a:pos x="84" y="222"/>
                </a:cxn>
                <a:cxn ang="0">
                  <a:pos x="96" y="276"/>
                </a:cxn>
                <a:cxn ang="0">
                  <a:pos x="108" y="150"/>
                </a:cxn>
                <a:cxn ang="0">
                  <a:pos x="114" y="288"/>
                </a:cxn>
                <a:cxn ang="0">
                  <a:pos x="120" y="270"/>
                </a:cxn>
                <a:cxn ang="0">
                  <a:pos x="126" y="0"/>
                </a:cxn>
                <a:cxn ang="0">
                  <a:pos x="144" y="54"/>
                </a:cxn>
                <a:cxn ang="0">
                  <a:pos x="150" y="204"/>
                </a:cxn>
                <a:cxn ang="0">
                  <a:pos x="156" y="162"/>
                </a:cxn>
                <a:cxn ang="0">
                  <a:pos x="168" y="240"/>
                </a:cxn>
                <a:cxn ang="0">
                  <a:pos x="174" y="270"/>
                </a:cxn>
                <a:cxn ang="0">
                  <a:pos x="180" y="252"/>
                </a:cxn>
                <a:cxn ang="0">
                  <a:pos x="186" y="126"/>
                </a:cxn>
                <a:cxn ang="0">
                  <a:pos x="198" y="162"/>
                </a:cxn>
                <a:cxn ang="0">
                  <a:pos x="204" y="294"/>
                </a:cxn>
                <a:cxn ang="0">
                  <a:pos x="210" y="96"/>
                </a:cxn>
                <a:cxn ang="0">
                  <a:pos x="216" y="168"/>
                </a:cxn>
                <a:cxn ang="0">
                  <a:pos x="228" y="402"/>
                </a:cxn>
                <a:cxn ang="0">
                  <a:pos x="234" y="420"/>
                </a:cxn>
                <a:cxn ang="0">
                  <a:pos x="240" y="216"/>
                </a:cxn>
                <a:cxn ang="0">
                  <a:pos x="246" y="84"/>
                </a:cxn>
                <a:cxn ang="0">
                  <a:pos x="258" y="12"/>
                </a:cxn>
                <a:cxn ang="0">
                  <a:pos x="264" y="78"/>
                </a:cxn>
                <a:cxn ang="0">
                  <a:pos x="270" y="108"/>
                </a:cxn>
                <a:cxn ang="0">
                  <a:pos x="276" y="240"/>
                </a:cxn>
              </a:cxnLst>
              <a:rect l="0" t="0" r="r" b="b"/>
              <a:pathLst>
                <a:path w="276" h="660">
                  <a:moveTo>
                    <a:pt x="0" y="498"/>
                  </a:moveTo>
                  <a:lnTo>
                    <a:pt x="6" y="534"/>
                  </a:lnTo>
                  <a:lnTo>
                    <a:pt x="6" y="528"/>
                  </a:lnTo>
                  <a:lnTo>
                    <a:pt x="12" y="552"/>
                  </a:lnTo>
                  <a:lnTo>
                    <a:pt x="12" y="588"/>
                  </a:lnTo>
                  <a:lnTo>
                    <a:pt x="18" y="582"/>
                  </a:lnTo>
                  <a:lnTo>
                    <a:pt x="24" y="546"/>
                  </a:lnTo>
                  <a:lnTo>
                    <a:pt x="24" y="540"/>
                  </a:lnTo>
                  <a:lnTo>
                    <a:pt x="30" y="534"/>
                  </a:lnTo>
                  <a:lnTo>
                    <a:pt x="36" y="534"/>
                  </a:lnTo>
                  <a:lnTo>
                    <a:pt x="36" y="516"/>
                  </a:lnTo>
                  <a:lnTo>
                    <a:pt x="42" y="522"/>
                  </a:lnTo>
                  <a:lnTo>
                    <a:pt x="42" y="498"/>
                  </a:lnTo>
                  <a:lnTo>
                    <a:pt x="48" y="486"/>
                  </a:lnTo>
                  <a:lnTo>
                    <a:pt x="54" y="504"/>
                  </a:lnTo>
                  <a:lnTo>
                    <a:pt x="54" y="516"/>
                  </a:lnTo>
                  <a:lnTo>
                    <a:pt x="60" y="540"/>
                  </a:lnTo>
                  <a:lnTo>
                    <a:pt x="66" y="570"/>
                  </a:lnTo>
                  <a:lnTo>
                    <a:pt x="66" y="558"/>
                  </a:lnTo>
                  <a:lnTo>
                    <a:pt x="72" y="654"/>
                  </a:lnTo>
                  <a:lnTo>
                    <a:pt x="78" y="660"/>
                  </a:lnTo>
                  <a:lnTo>
                    <a:pt x="78" y="384"/>
                  </a:lnTo>
                  <a:lnTo>
                    <a:pt x="84" y="324"/>
                  </a:lnTo>
                  <a:lnTo>
                    <a:pt x="84" y="222"/>
                  </a:lnTo>
                  <a:lnTo>
                    <a:pt x="90" y="198"/>
                  </a:lnTo>
                  <a:lnTo>
                    <a:pt x="96" y="276"/>
                  </a:lnTo>
                  <a:lnTo>
                    <a:pt x="102" y="186"/>
                  </a:lnTo>
                  <a:lnTo>
                    <a:pt x="108" y="150"/>
                  </a:lnTo>
                  <a:lnTo>
                    <a:pt x="108" y="168"/>
                  </a:lnTo>
                  <a:lnTo>
                    <a:pt x="114" y="288"/>
                  </a:lnTo>
                  <a:lnTo>
                    <a:pt x="114" y="294"/>
                  </a:lnTo>
                  <a:lnTo>
                    <a:pt x="120" y="270"/>
                  </a:lnTo>
                  <a:lnTo>
                    <a:pt x="126" y="42"/>
                  </a:lnTo>
                  <a:lnTo>
                    <a:pt x="126" y="0"/>
                  </a:lnTo>
                  <a:lnTo>
                    <a:pt x="132" y="30"/>
                  </a:lnTo>
                  <a:lnTo>
                    <a:pt x="144" y="54"/>
                  </a:lnTo>
                  <a:lnTo>
                    <a:pt x="144" y="78"/>
                  </a:lnTo>
                  <a:lnTo>
                    <a:pt x="150" y="204"/>
                  </a:lnTo>
                  <a:lnTo>
                    <a:pt x="156" y="210"/>
                  </a:lnTo>
                  <a:lnTo>
                    <a:pt x="156" y="162"/>
                  </a:lnTo>
                  <a:lnTo>
                    <a:pt x="162" y="222"/>
                  </a:lnTo>
                  <a:lnTo>
                    <a:pt x="168" y="240"/>
                  </a:lnTo>
                  <a:lnTo>
                    <a:pt x="168" y="246"/>
                  </a:lnTo>
                  <a:lnTo>
                    <a:pt x="174" y="270"/>
                  </a:lnTo>
                  <a:lnTo>
                    <a:pt x="174" y="276"/>
                  </a:lnTo>
                  <a:lnTo>
                    <a:pt x="180" y="252"/>
                  </a:lnTo>
                  <a:lnTo>
                    <a:pt x="186" y="192"/>
                  </a:lnTo>
                  <a:lnTo>
                    <a:pt x="186" y="126"/>
                  </a:lnTo>
                  <a:lnTo>
                    <a:pt x="192" y="78"/>
                  </a:lnTo>
                  <a:lnTo>
                    <a:pt x="198" y="162"/>
                  </a:lnTo>
                  <a:lnTo>
                    <a:pt x="198" y="270"/>
                  </a:lnTo>
                  <a:lnTo>
                    <a:pt x="204" y="294"/>
                  </a:lnTo>
                  <a:lnTo>
                    <a:pt x="204" y="306"/>
                  </a:lnTo>
                  <a:lnTo>
                    <a:pt x="210" y="96"/>
                  </a:lnTo>
                  <a:lnTo>
                    <a:pt x="216" y="126"/>
                  </a:lnTo>
                  <a:lnTo>
                    <a:pt x="216" y="168"/>
                  </a:lnTo>
                  <a:lnTo>
                    <a:pt x="222" y="318"/>
                  </a:lnTo>
                  <a:lnTo>
                    <a:pt x="228" y="402"/>
                  </a:lnTo>
                  <a:lnTo>
                    <a:pt x="228" y="462"/>
                  </a:lnTo>
                  <a:lnTo>
                    <a:pt x="234" y="420"/>
                  </a:lnTo>
                  <a:lnTo>
                    <a:pt x="240" y="240"/>
                  </a:lnTo>
                  <a:lnTo>
                    <a:pt x="240" y="216"/>
                  </a:lnTo>
                  <a:lnTo>
                    <a:pt x="246" y="132"/>
                  </a:lnTo>
                  <a:lnTo>
                    <a:pt x="246" y="84"/>
                  </a:lnTo>
                  <a:lnTo>
                    <a:pt x="252" y="6"/>
                  </a:lnTo>
                  <a:lnTo>
                    <a:pt x="258" y="12"/>
                  </a:lnTo>
                  <a:lnTo>
                    <a:pt x="258" y="42"/>
                  </a:lnTo>
                  <a:lnTo>
                    <a:pt x="264" y="78"/>
                  </a:lnTo>
                  <a:lnTo>
                    <a:pt x="270" y="90"/>
                  </a:lnTo>
                  <a:lnTo>
                    <a:pt x="270" y="108"/>
                  </a:lnTo>
                  <a:lnTo>
                    <a:pt x="276" y="156"/>
                  </a:lnTo>
                  <a:lnTo>
                    <a:pt x="276" y="240"/>
                  </a:lnTo>
                </a:path>
              </a:pathLst>
            </a:custGeom>
            <a:noFill/>
            <a:ln w="15875" cap="flat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19" name="Freeform 336"/>
            <p:cNvSpPr>
              <a:spLocks/>
            </p:cNvSpPr>
            <p:nvPr/>
          </p:nvSpPr>
          <p:spPr bwMode="auto">
            <a:xfrm>
              <a:off x="3083869" y="3340174"/>
              <a:ext cx="403318" cy="44416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36"/>
                </a:cxn>
                <a:cxn ang="0">
                  <a:pos x="24" y="54"/>
                </a:cxn>
                <a:cxn ang="0">
                  <a:pos x="30" y="12"/>
                </a:cxn>
                <a:cxn ang="0">
                  <a:pos x="36" y="90"/>
                </a:cxn>
                <a:cxn ang="0">
                  <a:pos x="42" y="186"/>
                </a:cxn>
                <a:cxn ang="0">
                  <a:pos x="54" y="228"/>
                </a:cxn>
                <a:cxn ang="0">
                  <a:pos x="60" y="294"/>
                </a:cxn>
                <a:cxn ang="0">
                  <a:pos x="66" y="318"/>
                </a:cxn>
                <a:cxn ang="0">
                  <a:pos x="72" y="342"/>
                </a:cxn>
                <a:cxn ang="0">
                  <a:pos x="84" y="378"/>
                </a:cxn>
                <a:cxn ang="0">
                  <a:pos x="90" y="396"/>
                </a:cxn>
                <a:cxn ang="0">
                  <a:pos x="96" y="306"/>
                </a:cxn>
                <a:cxn ang="0">
                  <a:pos x="102" y="366"/>
                </a:cxn>
                <a:cxn ang="0">
                  <a:pos x="114" y="54"/>
                </a:cxn>
                <a:cxn ang="0">
                  <a:pos x="120" y="60"/>
                </a:cxn>
                <a:cxn ang="0">
                  <a:pos x="126" y="84"/>
                </a:cxn>
                <a:cxn ang="0">
                  <a:pos x="132" y="84"/>
                </a:cxn>
                <a:cxn ang="0">
                  <a:pos x="144" y="108"/>
                </a:cxn>
                <a:cxn ang="0">
                  <a:pos x="150" y="162"/>
                </a:cxn>
                <a:cxn ang="0">
                  <a:pos x="156" y="240"/>
                </a:cxn>
                <a:cxn ang="0">
                  <a:pos x="168" y="312"/>
                </a:cxn>
                <a:cxn ang="0">
                  <a:pos x="180" y="336"/>
                </a:cxn>
                <a:cxn ang="0">
                  <a:pos x="186" y="372"/>
                </a:cxn>
                <a:cxn ang="0">
                  <a:pos x="198" y="426"/>
                </a:cxn>
                <a:cxn ang="0">
                  <a:pos x="204" y="486"/>
                </a:cxn>
                <a:cxn ang="0">
                  <a:pos x="210" y="318"/>
                </a:cxn>
                <a:cxn ang="0">
                  <a:pos x="216" y="222"/>
                </a:cxn>
                <a:cxn ang="0">
                  <a:pos x="228" y="102"/>
                </a:cxn>
                <a:cxn ang="0">
                  <a:pos x="234" y="144"/>
                </a:cxn>
                <a:cxn ang="0">
                  <a:pos x="240" y="132"/>
                </a:cxn>
                <a:cxn ang="0">
                  <a:pos x="246" y="144"/>
                </a:cxn>
                <a:cxn ang="0">
                  <a:pos x="258" y="186"/>
                </a:cxn>
                <a:cxn ang="0">
                  <a:pos x="264" y="234"/>
                </a:cxn>
                <a:cxn ang="0">
                  <a:pos x="270" y="264"/>
                </a:cxn>
                <a:cxn ang="0">
                  <a:pos x="276" y="336"/>
                </a:cxn>
              </a:cxnLst>
              <a:rect l="0" t="0" r="r" b="b"/>
              <a:pathLst>
                <a:path w="282" h="510">
                  <a:moveTo>
                    <a:pt x="0" y="3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2" y="36"/>
                  </a:lnTo>
                  <a:lnTo>
                    <a:pt x="18" y="78"/>
                  </a:lnTo>
                  <a:lnTo>
                    <a:pt x="24" y="54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42"/>
                  </a:lnTo>
                  <a:lnTo>
                    <a:pt x="36" y="90"/>
                  </a:lnTo>
                  <a:lnTo>
                    <a:pt x="42" y="156"/>
                  </a:lnTo>
                  <a:lnTo>
                    <a:pt x="42" y="186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54" y="288"/>
                  </a:lnTo>
                  <a:lnTo>
                    <a:pt x="60" y="294"/>
                  </a:lnTo>
                  <a:lnTo>
                    <a:pt x="66" y="312"/>
                  </a:lnTo>
                  <a:lnTo>
                    <a:pt x="66" y="318"/>
                  </a:lnTo>
                  <a:lnTo>
                    <a:pt x="72" y="312"/>
                  </a:lnTo>
                  <a:lnTo>
                    <a:pt x="72" y="342"/>
                  </a:lnTo>
                  <a:lnTo>
                    <a:pt x="78" y="354"/>
                  </a:lnTo>
                  <a:lnTo>
                    <a:pt x="84" y="378"/>
                  </a:lnTo>
                  <a:lnTo>
                    <a:pt x="84" y="450"/>
                  </a:lnTo>
                  <a:lnTo>
                    <a:pt x="90" y="396"/>
                  </a:lnTo>
                  <a:lnTo>
                    <a:pt x="96" y="414"/>
                  </a:lnTo>
                  <a:lnTo>
                    <a:pt x="96" y="306"/>
                  </a:lnTo>
                  <a:lnTo>
                    <a:pt x="102" y="378"/>
                  </a:lnTo>
                  <a:lnTo>
                    <a:pt x="102" y="366"/>
                  </a:lnTo>
                  <a:lnTo>
                    <a:pt x="108" y="180"/>
                  </a:lnTo>
                  <a:lnTo>
                    <a:pt x="114" y="54"/>
                  </a:lnTo>
                  <a:lnTo>
                    <a:pt x="114" y="48"/>
                  </a:lnTo>
                  <a:lnTo>
                    <a:pt x="120" y="60"/>
                  </a:lnTo>
                  <a:lnTo>
                    <a:pt x="126" y="42"/>
                  </a:lnTo>
                  <a:lnTo>
                    <a:pt x="126" y="84"/>
                  </a:lnTo>
                  <a:lnTo>
                    <a:pt x="132" y="96"/>
                  </a:lnTo>
                  <a:lnTo>
                    <a:pt x="132" y="84"/>
                  </a:lnTo>
                  <a:lnTo>
                    <a:pt x="138" y="90"/>
                  </a:lnTo>
                  <a:lnTo>
                    <a:pt x="144" y="108"/>
                  </a:lnTo>
                  <a:lnTo>
                    <a:pt x="144" y="120"/>
                  </a:lnTo>
                  <a:lnTo>
                    <a:pt x="150" y="162"/>
                  </a:lnTo>
                  <a:lnTo>
                    <a:pt x="156" y="216"/>
                  </a:lnTo>
                  <a:lnTo>
                    <a:pt x="156" y="240"/>
                  </a:lnTo>
                  <a:lnTo>
                    <a:pt x="162" y="276"/>
                  </a:lnTo>
                  <a:lnTo>
                    <a:pt x="168" y="312"/>
                  </a:lnTo>
                  <a:lnTo>
                    <a:pt x="174" y="342"/>
                  </a:lnTo>
                  <a:lnTo>
                    <a:pt x="180" y="336"/>
                  </a:lnTo>
                  <a:lnTo>
                    <a:pt x="186" y="354"/>
                  </a:lnTo>
                  <a:lnTo>
                    <a:pt x="186" y="372"/>
                  </a:lnTo>
                  <a:lnTo>
                    <a:pt x="192" y="402"/>
                  </a:lnTo>
                  <a:lnTo>
                    <a:pt x="198" y="426"/>
                  </a:lnTo>
                  <a:lnTo>
                    <a:pt x="198" y="510"/>
                  </a:lnTo>
                  <a:lnTo>
                    <a:pt x="204" y="486"/>
                  </a:lnTo>
                  <a:lnTo>
                    <a:pt x="204" y="318"/>
                  </a:lnTo>
                  <a:lnTo>
                    <a:pt x="210" y="318"/>
                  </a:lnTo>
                  <a:lnTo>
                    <a:pt x="216" y="378"/>
                  </a:lnTo>
                  <a:lnTo>
                    <a:pt x="216" y="222"/>
                  </a:lnTo>
                  <a:lnTo>
                    <a:pt x="222" y="108"/>
                  </a:lnTo>
                  <a:lnTo>
                    <a:pt x="228" y="102"/>
                  </a:lnTo>
                  <a:lnTo>
                    <a:pt x="228" y="144"/>
                  </a:lnTo>
                  <a:lnTo>
                    <a:pt x="234" y="144"/>
                  </a:lnTo>
                  <a:lnTo>
                    <a:pt x="234" y="132"/>
                  </a:lnTo>
                  <a:lnTo>
                    <a:pt x="240" y="132"/>
                  </a:lnTo>
                  <a:lnTo>
                    <a:pt x="246" y="138"/>
                  </a:lnTo>
                  <a:lnTo>
                    <a:pt x="246" y="144"/>
                  </a:lnTo>
                  <a:lnTo>
                    <a:pt x="252" y="174"/>
                  </a:lnTo>
                  <a:lnTo>
                    <a:pt x="258" y="186"/>
                  </a:lnTo>
                  <a:lnTo>
                    <a:pt x="258" y="204"/>
                  </a:lnTo>
                  <a:lnTo>
                    <a:pt x="264" y="234"/>
                  </a:lnTo>
                  <a:lnTo>
                    <a:pt x="264" y="252"/>
                  </a:lnTo>
                  <a:lnTo>
                    <a:pt x="270" y="264"/>
                  </a:lnTo>
                  <a:lnTo>
                    <a:pt x="276" y="282"/>
                  </a:lnTo>
                  <a:lnTo>
                    <a:pt x="276" y="336"/>
                  </a:lnTo>
                  <a:lnTo>
                    <a:pt x="282" y="366"/>
                  </a:lnTo>
                </a:path>
              </a:pathLst>
            </a:custGeom>
            <a:noFill/>
            <a:ln w="158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0" name="Freeform 337"/>
            <p:cNvSpPr>
              <a:spLocks/>
            </p:cNvSpPr>
            <p:nvPr/>
          </p:nvSpPr>
          <p:spPr bwMode="auto">
            <a:xfrm>
              <a:off x="3710297" y="3324497"/>
              <a:ext cx="403318" cy="44939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0"/>
                </a:cxn>
                <a:cxn ang="0">
                  <a:pos x="18" y="18"/>
                </a:cxn>
                <a:cxn ang="0">
                  <a:pos x="30" y="48"/>
                </a:cxn>
                <a:cxn ang="0">
                  <a:pos x="36" y="126"/>
                </a:cxn>
                <a:cxn ang="0">
                  <a:pos x="42" y="138"/>
                </a:cxn>
                <a:cxn ang="0">
                  <a:pos x="48" y="156"/>
                </a:cxn>
                <a:cxn ang="0">
                  <a:pos x="60" y="174"/>
                </a:cxn>
                <a:cxn ang="0">
                  <a:pos x="66" y="252"/>
                </a:cxn>
                <a:cxn ang="0">
                  <a:pos x="72" y="408"/>
                </a:cxn>
                <a:cxn ang="0">
                  <a:pos x="78" y="498"/>
                </a:cxn>
                <a:cxn ang="0">
                  <a:pos x="90" y="420"/>
                </a:cxn>
                <a:cxn ang="0">
                  <a:pos x="96" y="330"/>
                </a:cxn>
                <a:cxn ang="0">
                  <a:pos x="102" y="210"/>
                </a:cxn>
                <a:cxn ang="0">
                  <a:pos x="114" y="48"/>
                </a:cxn>
                <a:cxn ang="0">
                  <a:pos x="120" y="60"/>
                </a:cxn>
                <a:cxn ang="0">
                  <a:pos x="126" y="96"/>
                </a:cxn>
                <a:cxn ang="0">
                  <a:pos x="132" y="96"/>
                </a:cxn>
                <a:cxn ang="0">
                  <a:pos x="144" y="96"/>
                </a:cxn>
                <a:cxn ang="0">
                  <a:pos x="150" y="144"/>
                </a:cxn>
                <a:cxn ang="0">
                  <a:pos x="162" y="192"/>
                </a:cxn>
                <a:cxn ang="0">
                  <a:pos x="168" y="222"/>
                </a:cxn>
                <a:cxn ang="0">
                  <a:pos x="174" y="246"/>
                </a:cxn>
                <a:cxn ang="0">
                  <a:pos x="180" y="288"/>
                </a:cxn>
                <a:cxn ang="0">
                  <a:pos x="192" y="408"/>
                </a:cxn>
                <a:cxn ang="0">
                  <a:pos x="198" y="492"/>
                </a:cxn>
                <a:cxn ang="0">
                  <a:pos x="204" y="516"/>
                </a:cxn>
                <a:cxn ang="0">
                  <a:pos x="210" y="396"/>
                </a:cxn>
                <a:cxn ang="0">
                  <a:pos x="222" y="258"/>
                </a:cxn>
                <a:cxn ang="0">
                  <a:pos x="228" y="114"/>
                </a:cxn>
                <a:cxn ang="0">
                  <a:pos x="240" y="84"/>
                </a:cxn>
                <a:cxn ang="0">
                  <a:pos x="246" y="120"/>
                </a:cxn>
                <a:cxn ang="0">
                  <a:pos x="258" y="174"/>
                </a:cxn>
                <a:cxn ang="0">
                  <a:pos x="264" y="198"/>
                </a:cxn>
                <a:cxn ang="0">
                  <a:pos x="276" y="360"/>
                </a:cxn>
                <a:cxn ang="0">
                  <a:pos x="282" y="324"/>
                </a:cxn>
              </a:cxnLst>
              <a:rect l="0" t="0" r="r" b="b"/>
              <a:pathLst>
                <a:path w="282" h="516">
                  <a:moveTo>
                    <a:pt x="0" y="60"/>
                  </a:moveTo>
                  <a:lnTo>
                    <a:pt x="6" y="24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18"/>
                  </a:lnTo>
                  <a:lnTo>
                    <a:pt x="24" y="36"/>
                  </a:lnTo>
                  <a:lnTo>
                    <a:pt x="30" y="48"/>
                  </a:lnTo>
                  <a:lnTo>
                    <a:pt x="30" y="84"/>
                  </a:lnTo>
                  <a:lnTo>
                    <a:pt x="36" y="126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44"/>
                  </a:lnTo>
                  <a:lnTo>
                    <a:pt x="48" y="156"/>
                  </a:lnTo>
                  <a:lnTo>
                    <a:pt x="54" y="162"/>
                  </a:lnTo>
                  <a:lnTo>
                    <a:pt x="60" y="174"/>
                  </a:lnTo>
                  <a:lnTo>
                    <a:pt x="60" y="192"/>
                  </a:lnTo>
                  <a:lnTo>
                    <a:pt x="66" y="252"/>
                  </a:lnTo>
                  <a:lnTo>
                    <a:pt x="72" y="342"/>
                  </a:lnTo>
                  <a:lnTo>
                    <a:pt x="72" y="408"/>
                  </a:lnTo>
                  <a:lnTo>
                    <a:pt x="78" y="480"/>
                  </a:lnTo>
                  <a:lnTo>
                    <a:pt x="78" y="498"/>
                  </a:lnTo>
                  <a:lnTo>
                    <a:pt x="84" y="498"/>
                  </a:lnTo>
                  <a:lnTo>
                    <a:pt x="90" y="420"/>
                  </a:lnTo>
                  <a:lnTo>
                    <a:pt x="90" y="324"/>
                  </a:lnTo>
                  <a:lnTo>
                    <a:pt x="96" y="330"/>
                  </a:lnTo>
                  <a:lnTo>
                    <a:pt x="102" y="312"/>
                  </a:lnTo>
                  <a:lnTo>
                    <a:pt x="102" y="210"/>
                  </a:lnTo>
                  <a:lnTo>
                    <a:pt x="108" y="54"/>
                  </a:lnTo>
                  <a:lnTo>
                    <a:pt x="114" y="48"/>
                  </a:lnTo>
                  <a:lnTo>
                    <a:pt x="114" y="42"/>
                  </a:lnTo>
                  <a:lnTo>
                    <a:pt x="120" y="60"/>
                  </a:lnTo>
                  <a:lnTo>
                    <a:pt x="120" y="72"/>
                  </a:lnTo>
                  <a:lnTo>
                    <a:pt x="126" y="96"/>
                  </a:lnTo>
                  <a:lnTo>
                    <a:pt x="132" y="108"/>
                  </a:lnTo>
                  <a:lnTo>
                    <a:pt x="132" y="96"/>
                  </a:lnTo>
                  <a:lnTo>
                    <a:pt x="138" y="84"/>
                  </a:lnTo>
                  <a:lnTo>
                    <a:pt x="144" y="96"/>
                  </a:lnTo>
                  <a:lnTo>
                    <a:pt x="144" y="126"/>
                  </a:lnTo>
                  <a:lnTo>
                    <a:pt x="150" y="144"/>
                  </a:lnTo>
                  <a:lnTo>
                    <a:pt x="156" y="168"/>
                  </a:lnTo>
                  <a:lnTo>
                    <a:pt x="162" y="192"/>
                  </a:lnTo>
                  <a:lnTo>
                    <a:pt x="162" y="204"/>
                  </a:lnTo>
                  <a:lnTo>
                    <a:pt x="168" y="222"/>
                  </a:lnTo>
                  <a:lnTo>
                    <a:pt x="174" y="222"/>
                  </a:lnTo>
                  <a:lnTo>
                    <a:pt x="174" y="246"/>
                  </a:lnTo>
                  <a:lnTo>
                    <a:pt x="180" y="264"/>
                  </a:lnTo>
                  <a:lnTo>
                    <a:pt x="180" y="288"/>
                  </a:lnTo>
                  <a:lnTo>
                    <a:pt x="186" y="348"/>
                  </a:lnTo>
                  <a:lnTo>
                    <a:pt x="192" y="408"/>
                  </a:lnTo>
                  <a:lnTo>
                    <a:pt x="192" y="456"/>
                  </a:lnTo>
                  <a:lnTo>
                    <a:pt x="198" y="492"/>
                  </a:lnTo>
                  <a:lnTo>
                    <a:pt x="204" y="498"/>
                  </a:lnTo>
                  <a:lnTo>
                    <a:pt x="204" y="516"/>
                  </a:lnTo>
                  <a:lnTo>
                    <a:pt x="210" y="444"/>
                  </a:lnTo>
                  <a:lnTo>
                    <a:pt x="210" y="396"/>
                  </a:lnTo>
                  <a:lnTo>
                    <a:pt x="216" y="378"/>
                  </a:lnTo>
                  <a:lnTo>
                    <a:pt x="222" y="258"/>
                  </a:lnTo>
                  <a:lnTo>
                    <a:pt x="222" y="120"/>
                  </a:lnTo>
                  <a:lnTo>
                    <a:pt x="228" y="114"/>
                  </a:lnTo>
                  <a:lnTo>
                    <a:pt x="234" y="96"/>
                  </a:lnTo>
                  <a:lnTo>
                    <a:pt x="240" y="84"/>
                  </a:lnTo>
                  <a:lnTo>
                    <a:pt x="240" y="96"/>
                  </a:lnTo>
                  <a:lnTo>
                    <a:pt x="246" y="120"/>
                  </a:lnTo>
                  <a:lnTo>
                    <a:pt x="252" y="168"/>
                  </a:lnTo>
                  <a:lnTo>
                    <a:pt x="258" y="174"/>
                  </a:lnTo>
                  <a:lnTo>
                    <a:pt x="264" y="168"/>
                  </a:lnTo>
                  <a:lnTo>
                    <a:pt x="264" y="198"/>
                  </a:lnTo>
                  <a:lnTo>
                    <a:pt x="270" y="288"/>
                  </a:lnTo>
                  <a:lnTo>
                    <a:pt x="276" y="360"/>
                  </a:lnTo>
                  <a:lnTo>
                    <a:pt x="276" y="414"/>
                  </a:lnTo>
                  <a:lnTo>
                    <a:pt x="282" y="324"/>
                  </a:lnTo>
                </a:path>
              </a:pathLst>
            </a:custGeom>
            <a:noFill/>
            <a:ln w="158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1" name="Freeform 338"/>
            <p:cNvSpPr>
              <a:spLocks/>
            </p:cNvSpPr>
            <p:nvPr/>
          </p:nvSpPr>
          <p:spPr bwMode="auto">
            <a:xfrm>
              <a:off x="1093022" y="3314045"/>
              <a:ext cx="394736" cy="532999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6" y="150"/>
                </a:cxn>
                <a:cxn ang="0">
                  <a:pos x="18" y="270"/>
                </a:cxn>
                <a:cxn ang="0">
                  <a:pos x="24" y="420"/>
                </a:cxn>
                <a:cxn ang="0">
                  <a:pos x="30" y="282"/>
                </a:cxn>
                <a:cxn ang="0">
                  <a:pos x="36" y="72"/>
                </a:cxn>
                <a:cxn ang="0">
                  <a:pos x="48" y="66"/>
                </a:cxn>
                <a:cxn ang="0">
                  <a:pos x="54" y="108"/>
                </a:cxn>
                <a:cxn ang="0">
                  <a:pos x="60" y="72"/>
                </a:cxn>
                <a:cxn ang="0">
                  <a:pos x="66" y="192"/>
                </a:cxn>
                <a:cxn ang="0">
                  <a:pos x="78" y="360"/>
                </a:cxn>
                <a:cxn ang="0">
                  <a:pos x="84" y="204"/>
                </a:cxn>
                <a:cxn ang="0">
                  <a:pos x="90" y="120"/>
                </a:cxn>
                <a:cxn ang="0">
                  <a:pos x="96" y="132"/>
                </a:cxn>
                <a:cxn ang="0">
                  <a:pos x="108" y="234"/>
                </a:cxn>
                <a:cxn ang="0">
                  <a:pos x="114" y="222"/>
                </a:cxn>
                <a:cxn ang="0">
                  <a:pos x="120" y="336"/>
                </a:cxn>
                <a:cxn ang="0">
                  <a:pos x="132" y="450"/>
                </a:cxn>
                <a:cxn ang="0">
                  <a:pos x="138" y="342"/>
                </a:cxn>
                <a:cxn ang="0">
                  <a:pos x="144" y="336"/>
                </a:cxn>
                <a:cxn ang="0">
                  <a:pos x="150" y="108"/>
                </a:cxn>
                <a:cxn ang="0">
                  <a:pos x="162" y="12"/>
                </a:cxn>
                <a:cxn ang="0">
                  <a:pos x="168" y="60"/>
                </a:cxn>
                <a:cxn ang="0">
                  <a:pos x="174" y="84"/>
                </a:cxn>
                <a:cxn ang="0">
                  <a:pos x="186" y="96"/>
                </a:cxn>
                <a:cxn ang="0">
                  <a:pos x="192" y="180"/>
                </a:cxn>
                <a:cxn ang="0">
                  <a:pos x="204" y="282"/>
                </a:cxn>
                <a:cxn ang="0">
                  <a:pos x="210" y="354"/>
                </a:cxn>
                <a:cxn ang="0">
                  <a:pos x="222" y="414"/>
                </a:cxn>
                <a:cxn ang="0">
                  <a:pos x="228" y="360"/>
                </a:cxn>
                <a:cxn ang="0">
                  <a:pos x="234" y="222"/>
                </a:cxn>
                <a:cxn ang="0">
                  <a:pos x="240" y="252"/>
                </a:cxn>
                <a:cxn ang="0">
                  <a:pos x="252" y="198"/>
                </a:cxn>
                <a:cxn ang="0">
                  <a:pos x="258" y="168"/>
                </a:cxn>
                <a:cxn ang="0">
                  <a:pos x="264" y="420"/>
                </a:cxn>
                <a:cxn ang="0">
                  <a:pos x="270" y="612"/>
                </a:cxn>
              </a:cxnLst>
              <a:rect l="0" t="0" r="r" b="b"/>
              <a:pathLst>
                <a:path w="276" h="612">
                  <a:moveTo>
                    <a:pt x="0" y="246"/>
                  </a:moveTo>
                  <a:lnTo>
                    <a:pt x="0" y="204"/>
                  </a:lnTo>
                  <a:lnTo>
                    <a:pt x="6" y="144"/>
                  </a:lnTo>
                  <a:lnTo>
                    <a:pt x="6" y="150"/>
                  </a:lnTo>
                  <a:lnTo>
                    <a:pt x="12" y="180"/>
                  </a:lnTo>
                  <a:lnTo>
                    <a:pt x="18" y="270"/>
                  </a:lnTo>
                  <a:lnTo>
                    <a:pt x="18" y="366"/>
                  </a:lnTo>
                  <a:lnTo>
                    <a:pt x="24" y="420"/>
                  </a:lnTo>
                  <a:lnTo>
                    <a:pt x="30" y="402"/>
                  </a:lnTo>
                  <a:lnTo>
                    <a:pt x="30" y="282"/>
                  </a:lnTo>
                  <a:lnTo>
                    <a:pt x="36" y="102"/>
                  </a:lnTo>
                  <a:lnTo>
                    <a:pt x="36" y="72"/>
                  </a:lnTo>
                  <a:lnTo>
                    <a:pt x="42" y="72"/>
                  </a:lnTo>
                  <a:lnTo>
                    <a:pt x="48" y="66"/>
                  </a:lnTo>
                  <a:lnTo>
                    <a:pt x="48" y="36"/>
                  </a:lnTo>
                  <a:lnTo>
                    <a:pt x="54" y="108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6" y="114"/>
                  </a:lnTo>
                  <a:lnTo>
                    <a:pt x="66" y="192"/>
                  </a:lnTo>
                  <a:lnTo>
                    <a:pt x="72" y="306"/>
                  </a:lnTo>
                  <a:lnTo>
                    <a:pt x="78" y="360"/>
                  </a:lnTo>
                  <a:lnTo>
                    <a:pt x="78" y="294"/>
                  </a:lnTo>
                  <a:lnTo>
                    <a:pt x="84" y="204"/>
                  </a:lnTo>
                  <a:lnTo>
                    <a:pt x="90" y="144"/>
                  </a:lnTo>
                  <a:lnTo>
                    <a:pt x="90" y="120"/>
                  </a:lnTo>
                  <a:lnTo>
                    <a:pt x="96" y="114"/>
                  </a:lnTo>
                  <a:lnTo>
                    <a:pt x="96" y="132"/>
                  </a:lnTo>
                  <a:lnTo>
                    <a:pt x="102" y="144"/>
                  </a:lnTo>
                  <a:lnTo>
                    <a:pt x="108" y="234"/>
                  </a:lnTo>
                  <a:lnTo>
                    <a:pt x="108" y="180"/>
                  </a:lnTo>
                  <a:lnTo>
                    <a:pt x="114" y="222"/>
                  </a:lnTo>
                  <a:lnTo>
                    <a:pt x="120" y="264"/>
                  </a:lnTo>
                  <a:lnTo>
                    <a:pt x="120" y="336"/>
                  </a:lnTo>
                  <a:lnTo>
                    <a:pt x="126" y="402"/>
                  </a:lnTo>
                  <a:lnTo>
                    <a:pt x="132" y="450"/>
                  </a:lnTo>
                  <a:lnTo>
                    <a:pt x="132" y="420"/>
                  </a:lnTo>
                  <a:lnTo>
                    <a:pt x="138" y="342"/>
                  </a:lnTo>
                  <a:lnTo>
                    <a:pt x="138" y="414"/>
                  </a:lnTo>
                  <a:lnTo>
                    <a:pt x="144" y="336"/>
                  </a:lnTo>
                  <a:lnTo>
                    <a:pt x="150" y="264"/>
                  </a:lnTo>
                  <a:lnTo>
                    <a:pt x="150" y="108"/>
                  </a:lnTo>
                  <a:lnTo>
                    <a:pt x="156" y="0"/>
                  </a:lnTo>
                  <a:lnTo>
                    <a:pt x="162" y="12"/>
                  </a:lnTo>
                  <a:lnTo>
                    <a:pt x="162" y="48"/>
                  </a:lnTo>
                  <a:lnTo>
                    <a:pt x="168" y="60"/>
                  </a:lnTo>
                  <a:lnTo>
                    <a:pt x="168" y="78"/>
                  </a:lnTo>
                  <a:lnTo>
                    <a:pt x="174" y="84"/>
                  </a:lnTo>
                  <a:lnTo>
                    <a:pt x="180" y="60"/>
                  </a:lnTo>
                  <a:lnTo>
                    <a:pt x="186" y="96"/>
                  </a:lnTo>
                  <a:lnTo>
                    <a:pt x="192" y="132"/>
                  </a:lnTo>
                  <a:lnTo>
                    <a:pt x="192" y="180"/>
                  </a:lnTo>
                  <a:lnTo>
                    <a:pt x="198" y="204"/>
                  </a:lnTo>
                  <a:lnTo>
                    <a:pt x="204" y="282"/>
                  </a:lnTo>
                  <a:lnTo>
                    <a:pt x="210" y="324"/>
                  </a:lnTo>
                  <a:lnTo>
                    <a:pt x="210" y="354"/>
                  </a:lnTo>
                  <a:lnTo>
                    <a:pt x="216" y="366"/>
                  </a:lnTo>
                  <a:lnTo>
                    <a:pt x="222" y="414"/>
                  </a:lnTo>
                  <a:lnTo>
                    <a:pt x="222" y="342"/>
                  </a:lnTo>
                  <a:lnTo>
                    <a:pt x="228" y="360"/>
                  </a:lnTo>
                  <a:lnTo>
                    <a:pt x="228" y="354"/>
                  </a:lnTo>
                  <a:lnTo>
                    <a:pt x="234" y="222"/>
                  </a:lnTo>
                  <a:lnTo>
                    <a:pt x="240" y="174"/>
                  </a:lnTo>
                  <a:lnTo>
                    <a:pt x="240" y="252"/>
                  </a:lnTo>
                  <a:lnTo>
                    <a:pt x="246" y="246"/>
                  </a:lnTo>
                  <a:lnTo>
                    <a:pt x="252" y="198"/>
                  </a:lnTo>
                  <a:lnTo>
                    <a:pt x="252" y="156"/>
                  </a:lnTo>
                  <a:lnTo>
                    <a:pt x="258" y="168"/>
                  </a:lnTo>
                  <a:lnTo>
                    <a:pt x="258" y="258"/>
                  </a:lnTo>
                  <a:lnTo>
                    <a:pt x="264" y="420"/>
                  </a:lnTo>
                  <a:lnTo>
                    <a:pt x="270" y="552"/>
                  </a:lnTo>
                  <a:lnTo>
                    <a:pt x="270" y="612"/>
                  </a:lnTo>
                  <a:lnTo>
                    <a:pt x="276" y="534"/>
                  </a:lnTo>
                </a:path>
              </a:pathLst>
            </a:custGeom>
            <a:noFill/>
            <a:ln w="15875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2" name="Freeform 339"/>
            <p:cNvSpPr>
              <a:spLocks/>
            </p:cNvSpPr>
            <p:nvPr/>
          </p:nvSpPr>
          <p:spPr bwMode="auto">
            <a:xfrm>
              <a:off x="7683407" y="3319271"/>
              <a:ext cx="403318" cy="585253"/>
            </a:xfrm>
            <a:custGeom>
              <a:avLst/>
              <a:gdLst/>
              <a:ahLst/>
              <a:cxnLst>
                <a:cxn ang="0">
                  <a:pos x="6" y="228"/>
                </a:cxn>
                <a:cxn ang="0">
                  <a:pos x="12" y="288"/>
                </a:cxn>
                <a:cxn ang="0">
                  <a:pos x="18" y="342"/>
                </a:cxn>
                <a:cxn ang="0">
                  <a:pos x="24" y="192"/>
                </a:cxn>
                <a:cxn ang="0">
                  <a:pos x="36" y="162"/>
                </a:cxn>
                <a:cxn ang="0">
                  <a:pos x="42" y="438"/>
                </a:cxn>
                <a:cxn ang="0">
                  <a:pos x="48" y="552"/>
                </a:cxn>
                <a:cxn ang="0">
                  <a:pos x="54" y="378"/>
                </a:cxn>
                <a:cxn ang="0">
                  <a:pos x="66" y="300"/>
                </a:cxn>
                <a:cxn ang="0">
                  <a:pos x="72" y="480"/>
                </a:cxn>
                <a:cxn ang="0">
                  <a:pos x="78" y="624"/>
                </a:cxn>
                <a:cxn ang="0">
                  <a:pos x="84" y="192"/>
                </a:cxn>
                <a:cxn ang="0">
                  <a:pos x="96" y="0"/>
                </a:cxn>
                <a:cxn ang="0">
                  <a:pos x="108" y="36"/>
                </a:cxn>
                <a:cxn ang="0">
                  <a:pos x="114" y="36"/>
                </a:cxn>
                <a:cxn ang="0">
                  <a:pos x="120" y="84"/>
                </a:cxn>
                <a:cxn ang="0">
                  <a:pos x="126" y="132"/>
                </a:cxn>
                <a:cxn ang="0">
                  <a:pos x="138" y="174"/>
                </a:cxn>
                <a:cxn ang="0">
                  <a:pos x="144" y="216"/>
                </a:cxn>
                <a:cxn ang="0">
                  <a:pos x="150" y="246"/>
                </a:cxn>
                <a:cxn ang="0">
                  <a:pos x="156" y="300"/>
                </a:cxn>
                <a:cxn ang="0">
                  <a:pos x="168" y="300"/>
                </a:cxn>
                <a:cxn ang="0">
                  <a:pos x="180" y="360"/>
                </a:cxn>
                <a:cxn ang="0">
                  <a:pos x="186" y="462"/>
                </a:cxn>
                <a:cxn ang="0">
                  <a:pos x="198" y="540"/>
                </a:cxn>
                <a:cxn ang="0">
                  <a:pos x="204" y="540"/>
                </a:cxn>
                <a:cxn ang="0">
                  <a:pos x="210" y="558"/>
                </a:cxn>
                <a:cxn ang="0">
                  <a:pos x="216" y="522"/>
                </a:cxn>
                <a:cxn ang="0">
                  <a:pos x="228" y="528"/>
                </a:cxn>
                <a:cxn ang="0">
                  <a:pos x="234" y="504"/>
                </a:cxn>
                <a:cxn ang="0">
                  <a:pos x="240" y="630"/>
                </a:cxn>
                <a:cxn ang="0">
                  <a:pos x="252" y="636"/>
                </a:cxn>
                <a:cxn ang="0">
                  <a:pos x="258" y="636"/>
                </a:cxn>
                <a:cxn ang="0">
                  <a:pos x="270" y="666"/>
                </a:cxn>
                <a:cxn ang="0">
                  <a:pos x="282" y="672"/>
                </a:cxn>
              </a:cxnLst>
              <a:rect l="0" t="0" r="r" b="b"/>
              <a:pathLst>
                <a:path w="282" h="672">
                  <a:moveTo>
                    <a:pt x="0" y="258"/>
                  </a:moveTo>
                  <a:lnTo>
                    <a:pt x="6" y="228"/>
                  </a:lnTo>
                  <a:lnTo>
                    <a:pt x="6" y="252"/>
                  </a:lnTo>
                  <a:lnTo>
                    <a:pt x="12" y="288"/>
                  </a:lnTo>
                  <a:lnTo>
                    <a:pt x="18" y="336"/>
                  </a:lnTo>
                  <a:lnTo>
                    <a:pt x="18" y="342"/>
                  </a:lnTo>
                  <a:lnTo>
                    <a:pt x="24" y="288"/>
                  </a:lnTo>
                  <a:lnTo>
                    <a:pt x="24" y="192"/>
                  </a:lnTo>
                  <a:lnTo>
                    <a:pt x="30" y="120"/>
                  </a:lnTo>
                  <a:lnTo>
                    <a:pt x="36" y="162"/>
                  </a:lnTo>
                  <a:lnTo>
                    <a:pt x="36" y="288"/>
                  </a:lnTo>
                  <a:lnTo>
                    <a:pt x="42" y="438"/>
                  </a:lnTo>
                  <a:lnTo>
                    <a:pt x="48" y="462"/>
                  </a:lnTo>
                  <a:lnTo>
                    <a:pt x="48" y="552"/>
                  </a:lnTo>
                  <a:lnTo>
                    <a:pt x="54" y="588"/>
                  </a:lnTo>
                  <a:lnTo>
                    <a:pt x="54" y="378"/>
                  </a:lnTo>
                  <a:lnTo>
                    <a:pt x="60" y="252"/>
                  </a:lnTo>
                  <a:lnTo>
                    <a:pt x="66" y="300"/>
                  </a:lnTo>
                  <a:lnTo>
                    <a:pt x="66" y="432"/>
                  </a:lnTo>
                  <a:lnTo>
                    <a:pt x="72" y="480"/>
                  </a:lnTo>
                  <a:lnTo>
                    <a:pt x="78" y="534"/>
                  </a:lnTo>
                  <a:lnTo>
                    <a:pt x="78" y="624"/>
                  </a:lnTo>
                  <a:lnTo>
                    <a:pt x="84" y="654"/>
                  </a:lnTo>
                  <a:lnTo>
                    <a:pt x="84" y="192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8"/>
                  </a:lnTo>
                  <a:lnTo>
                    <a:pt x="108" y="36"/>
                  </a:lnTo>
                  <a:lnTo>
                    <a:pt x="108" y="18"/>
                  </a:lnTo>
                  <a:lnTo>
                    <a:pt x="114" y="36"/>
                  </a:lnTo>
                  <a:lnTo>
                    <a:pt x="120" y="48"/>
                  </a:lnTo>
                  <a:lnTo>
                    <a:pt x="120" y="84"/>
                  </a:lnTo>
                  <a:lnTo>
                    <a:pt x="126" y="108"/>
                  </a:lnTo>
                  <a:lnTo>
                    <a:pt x="126" y="132"/>
                  </a:lnTo>
                  <a:lnTo>
                    <a:pt x="132" y="150"/>
                  </a:lnTo>
                  <a:lnTo>
                    <a:pt x="138" y="174"/>
                  </a:lnTo>
                  <a:lnTo>
                    <a:pt x="138" y="210"/>
                  </a:lnTo>
                  <a:lnTo>
                    <a:pt x="144" y="216"/>
                  </a:lnTo>
                  <a:lnTo>
                    <a:pt x="150" y="222"/>
                  </a:lnTo>
                  <a:lnTo>
                    <a:pt x="150" y="246"/>
                  </a:lnTo>
                  <a:lnTo>
                    <a:pt x="156" y="270"/>
                  </a:lnTo>
                  <a:lnTo>
                    <a:pt x="156" y="300"/>
                  </a:lnTo>
                  <a:lnTo>
                    <a:pt x="162" y="288"/>
                  </a:lnTo>
                  <a:lnTo>
                    <a:pt x="168" y="300"/>
                  </a:lnTo>
                  <a:lnTo>
                    <a:pt x="174" y="324"/>
                  </a:lnTo>
                  <a:lnTo>
                    <a:pt x="180" y="360"/>
                  </a:lnTo>
                  <a:lnTo>
                    <a:pt x="180" y="414"/>
                  </a:lnTo>
                  <a:lnTo>
                    <a:pt x="186" y="462"/>
                  </a:lnTo>
                  <a:lnTo>
                    <a:pt x="192" y="474"/>
                  </a:lnTo>
                  <a:lnTo>
                    <a:pt x="198" y="540"/>
                  </a:lnTo>
                  <a:lnTo>
                    <a:pt x="198" y="558"/>
                  </a:lnTo>
                  <a:lnTo>
                    <a:pt x="204" y="540"/>
                  </a:lnTo>
                  <a:lnTo>
                    <a:pt x="210" y="546"/>
                  </a:lnTo>
                  <a:lnTo>
                    <a:pt x="210" y="558"/>
                  </a:lnTo>
                  <a:lnTo>
                    <a:pt x="216" y="528"/>
                  </a:lnTo>
                  <a:lnTo>
                    <a:pt x="216" y="522"/>
                  </a:lnTo>
                  <a:lnTo>
                    <a:pt x="222" y="534"/>
                  </a:lnTo>
                  <a:lnTo>
                    <a:pt x="228" y="528"/>
                  </a:lnTo>
                  <a:lnTo>
                    <a:pt x="228" y="540"/>
                  </a:lnTo>
                  <a:lnTo>
                    <a:pt x="234" y="504"/>
                  </a:lnTo>
                  <a:lnTo>
                    <a:pt x="240" y="558"/>
                  </a:lnTo>
                  <a:lnTo>
                    <a:pt x="240" y="630"/>
                  </a:lnTo>
                  <a:lnTo>
                    <a:pt x="246" y="654"/>
                  </a:lnTo>
                  <a:lnTo>
                    <a:pt x="252" y="636"/>
                  </a:lnTo>
                  <a:lnTo>
                    <a:pt x="258" y="600"/>
                  </a:lnTo>
                  <a:lnTo>
                    <a:pt x="258" y="636"/>
                  </a:lnTo>
                  <a:lnTo>
                    <a:pt x="264" y="654"/>
                  </a:lnTo>
                  <a:lnTo>
                    <a:pt x="270" y="666"/>
                  </a:lnTo>
                  <a:lnTo>
                    <a:pt x="276" y="672"/>
                  </a:lnTo>
                  <a:lnTo>
                    <a:pt x="282" y="672"/>
                  </a:lnTo>
                </a:path>
              </a:pathLst>
            </a:custGeom>
            <a:noFill/>
            <a:ln w="15875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3" name="Line 280"/>
            <p:cNvSpPr>
              <a:spLocks noChangeShapeType="1"/>
            </p:cNvSpPr>
            <p:nvPr/>
          </p:nvSpPr>
          <p:spPr bwMode="auto">
            <a:xfrm flipV="1">
              <a:off x="999611" y="3873199"/>
              <a:ext cx="1431" cy="470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4" name="Rectangle 282"/>
          <p:cNvSpPr>
            <a:spLocks noChangeArrowheads="1"/>
          </p:cNvSpPr>
          <p:nvPr/>
        </p:nvSpPr>
        <p:spPr bwMode="auto">
          <a:xfrm>
            <a:off x="990600" y="3932221"/>
            <a:ext cx="592860" cy="16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163"/>
          <p:cNvGrpSpPr/>
          <p:nvPr/>
        </p:nvGrpSpPr>
        <p:grpSpPr>
          <a:xfrm>
            <a:off x="1295400" y="4495674"/>
            <a:ext cx="6200457" cy="1295526"/>
            <a:chOff x="572933" y="2125663"/>
            <a:chExt cx="2901203" cy="657636"/>
          </a:xfrm>
        </p:grpSpPr>
        <p:sp>
          <p:nvSpPr>
            <p:cNvPr id="37" name="Rectangle 89"/>
            <p:cNvSpPr>
              <a:spLocks noChangeArrowheads="1"/>
            </p:cNvSpPr>
            <p:nvPr/>
          </p:nvSpPr>
          <p:spPr bwMode="auto">
            <a:xfrm>
              <a:off x="1585203" y="2254054"/>
              <a:ext cx="175424" cy="183688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ctangle 91"/>
            <p:cNvSpPr>
              <a:spLocks noChangeArrowheads="1"/>
            </p:cNvSpPr>
            <p:nvPr/>
          </p:nvSpPr>
          <p:spPr bwMode="auto">
            <a:xfrm>
              <a:off x="1807756" y="2246928"/>
              <a:ext cx="175424" cy="19081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Rectangle 93"/>
            <p:cNvSpPr>
              <a:spLocks noChangeArrowheads="1"/>
            </p:cNvSpPr>
            <p:nvPr/>
          </p:nvSpPr>
          <p:spPr bwMode="auto">
            <a:xfrm>
              <a:off x="2023764" y="2288892"/>
              <a:ext cx="181970" cy="148851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40" name="Rectangle 96"/>
            <p:cNvSpPr>
              <a:spLocks noChangeArrowheads="1"/>
            </p:cNvSpPr>
            <p:nvPr/>
          </p:nvSpPr>
          <p:spPr bwMode="auto">
            <a:xfrm>
              <a:off x="2246317" y="2394201"/>
              <a:ext cx="181970" cy="4592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2468870" y="2440123"/>
              <a:ext cx="175424" cy="25337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99"/>
            <p:cNvSpPr>
              <a:spLocks noChangeArrowheads="1"/>
            </p:cNvSpPr>
            <p:nvPr/>
          </p:nvSpPr>
          <p:spPr bwMode="auto">
            <a:xfrm>
              <a:off x="2691423" y="2440123"/>
              <a:ext cx="175424" cy="92636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85"/>
            <p:cNvSpPr>
              <a:spLocks noChangeArrowheads="1"/>
            </p:cNvSpPr>
            <p:nvPr/>
          </p:nvSpPr>
          <p:spPr bwMode="auto">
            <a:xfrm>
              <a:off x="1159147" y="2172503"/>
              <a:ext cx="175424" cy="265239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Rectangle 87"/>
            <p:cNvSpPr>
              <a:spLocks noChangeArrowheads="1"/>
            </p:cNvSpPr>
            <p:nvPr/>
          </p:nvSpPr>
          <p:spPr bwMode="auto">
            <a:xfrm>
              <a:off x="1381700" y="2268306"/>
              <a:ext cx="175424" cy="16943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942944" y="2157496"/>
              <a:ext cx="175424" cy="279491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V="1">
              <a:off x="1005256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986929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1227809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1209482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V="1">
              <a:off x="1450363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1432035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 flipV="1">
              <a:off x="1672916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25"/>
            <p:cNvSpPr>
              <a:spLocks noChangeArrowheads="1"/>
            </p:cNvSpPr>
            <p:nvPr/>
          </p:nvSpPr>
          <p:spPr bwMode="auto">
            <a:xfrm>
              <a:off x="1654589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26"/>
            <p:cNvSpPr>
              <a:spLocks noChangeShapeType="1"/>
            </p:cNvSpPr>
            <p:nvPr/>
          </p:nvSpPr>
          <p:spPr bwMode="auto">
            <a:xfrm flipV="1">
              <a:off x="1895469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28"/>
            <p:cNvSpPr>
              <a:spLocks noChangeArrowheads="1"/>
            </p:cNvSpPr>
            <p:nvPr/>
          </p:nvSpPr>
          <p:spPr bwMode="auto">
            <a:xfrm>
              <a:off x="1877142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 flipV="1">
              <a:off x="2118022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2099695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32"/>
            <p:cNvSpPr>
              <a:spLocks noChangeShapeType="1"/>
            </p:cNvSpPr>
            <p:nvPr/>
          </p:nvSpPr>
          <p:spPr bwMode="auto">
            <a:xfrm flipV="1">
              <a:off x="2334029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34"/>
            <p:cNvSpPr>
              <a:spLocks noChangeArrowheads="1"/>
            </p:cNvSpPr>
            <p:nvPr/>
          </p:nvSpPr>
          <p:spPr bwMode="auto">
            <a:xfrm>
              <a:off x="2317011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 flipV="1">
              <a:off x="2556582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2539564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Line 38"/>
            <p:cNvSpPr>
              <a:spLocks noChangeShapeType="1"/>
            </p:cNvSpPr>
            <p:nvPr/>
          </p:nvSpPr>
          <p:spPr bwMode="auto">
            <a:xfrm flipV="1">
              <a:off x="2779135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2762117" y="2638471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41"/>
            <p:cNvSpPr>
              <a:spLocks noChangeShapeType="1"/>
            </p:cNvSpPr>
            <p:nvPr/>
          </p:nvSpPr>
          <p:spPr bwMode="auto">
            <a:xfrm flipV="1">
              <a:off x="3001688" y="2600729"/>
              <a:ext cx="1310" cy="237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2961106" y="2638471"/>
              <a:ext cx="54003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78"/>
            <p:cNvSpPr>
              <a:spLocks noChangeArrowheads="1"/>
            </p:cNvSpPr>
            <p:nvPr/>
          </p:nvSpPr>
          <p:spPr bwMode="auto">
            <a:xfrm>
              <a:off x="2264057" y="2705182"/>
              <a:ext cx="708045" cy="7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Step </a:t>
              </a:r>
              <a:r>
                <a:rPr lang="en-US" sz="1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of the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clustering process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ectangle 79"/>
            <p:cNvSpPr>
              <a:spLocks noChangeArrowheads="1"/>
            </p:cNvSpPr>
            <p:nvPr/>
          </p:nvSpPr>
          <p:spPr bwMode="auto">
            <a:xfrm rot="16200000">
              <a:off x="407947" y="2343434"/>
              <a:ext cx="401976" cy="7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bitsave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per unit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870268" y="2630467"/>
              <a:ext cx="246888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55028" y="2438100"/>
              <a:ext cx="2468880" cy="1166"/>
            </a:xfrm>
            <a:prstGeom prst="line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70" name="Line 11"/>
            <p:cNvSpPr>
              <a:spLocks noChangeShapeType="1"/>
            </p:cNvSpPr>
            <p:nvPr/>
          </p:nvSpPr>
          <p:spPr bwMode="auto">
            <a:xfrm flipV="1">
              <a:off x="789250" y="2125663"/>
              <a:ext cx="0" cy="4670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Line 53"/>
            <p:cNvSpPr>
              <a:spLocks noChangeShapeType="1"/>
            </p:cNvSpPr>
            <p:nvPr/>
          </p:nvSpPr>
          <p:spPr bwMode="auto">
            <a:xfrm>
              <a:off x="787940" y="2554136"/>
              <a:ext cx="23564" cy="7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666887" y="2525634"/>
              <a:ext cx="45003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-1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56"/>
            <p:cNvSpPr>
              <a:spLocks noChangeShapeType="1"/>
            </p:cNvSpPr>
            <p:nvPr/>
          </p:nvSpPr>
          <p:spPr bwMode="auto">
            <a:xfrm>
              <a:off x="787940" y="2440123"/>
              <a:ext cx="23564" cy="7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58"/>
            <p:cNvSpPr>
              <a:spLocks noChangeArrowheads="1"/>
            </p:cNvSpPr>
            <p:nvPr/>
          </p:nvSpPr>
          <p:spPr bwMode="auto">
            <a:xfrm>
              <a:off x="690452" y="2412413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Line 59"/>
            <p:cNvSpPr>
              <a:spLocks noChangeShapeType="1"/>
            </p:cNvSpPr>
            <p:nvPr/>
          </p:nvSpPr>
          <p:spPr bwMode="auto">
            <a:xfrm>
              <a:off x="787940" y="2323735"/>
              <a:ext cx="23564" cy="7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61"/>
            <p:cNvSpPr>
              <a:spLocks noChangeArrowheads="1"/>
            </p:cNvSpPr>
            <p:nvPr/>
          </p:nvSpPr>
          <p:spPr bwMode="auto">
            <a:xfrm>
              <a:off x="690452" y="2295233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787940" y="2206555"/>
              <a:ext cx="23564" cy="7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Rectangle 64"/>
            <p:cNvSpPr>
              <a:spLocks noChangeArrowheads="1"/>
            </p:cNvSpPr>
            <p:nvPr/>
          </p:nvSpPr>
          <p:spPr bwMode="auto">
            <a:xfrm>
              <a:off x="690452" y="2178052"/>
              <a:ext cx="27002" cy="70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95"/>
            <p:cNvSpPr>
              <a:spLocks noChangeArrowheads="1"/>
            </p:cNvSpPr>
            <p:nvPr/>
          </p:nvSpPr>
          <p:spPr bwMode="auto">
            <a:xfrm>
              <a:off x="2246317" y="2394201"/>
              <a:ext cx="181970" cy="45922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1553819" y="2494360"/>
              <a:ext cx="507032" cy="7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Clustering stops here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2351472" y="2453614"/>
              <a:ext cx="95117" cy="9906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130"/>
            <p:cNvGrpSpPr/>
            <p:nvPr/>
          </p:nvGrpSpPr>
          <p:grpSpPr>
            <a:xfrm>
              <a:off x="3219450" y="2191154"/>
              <a:ext cx="254686" cy="199986"/>
              <a:chOff x="6838950" y="2165754"/>
              <a:chExt cx="254686" cy="199986"/>
            </a:xfrm>
          </p:grpSpPr>
          <p:sp>
            <p:nvSpPr>
              <p:cNvPr id="83" name="Rectangle 119"/>
              <p:cNvSpPr>
                <a:spLocks noChangeArrowheads="1"/>
              </p:cNvSpPr>
              <p:nvPr/>
            </p:nvSpPr>
            <p:spPr bwMode="auto">
              <a:xfrm>
                <a:off x="6969128" y="2165754"/>
                <a:ext cx="124508" cy="62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Create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Rectangle 122"/>
              <p:cNvSpPr>
                <a:spLocks noChangeArrowheads="1"/>
              </p:cNvSpPr>
              <p:nvPr/>
            </p:nvSpPr>
            <p:spPr bwMode="auto">
              <a:xfrm>
                <a:off x="6969128" y="2235977"/>
                <a:ext cx="82505" cy="62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Add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125"/>
              <p:cNvSpPr>
                <a:spLocks noChangeArrowheads="1"/>
              </p:cNvSpPr>
              <p:nvPr/>
            </p:nvSpPr>
            <p:spPr bwMode="auto">
              <a:xfrm>
                <a:off x="6969128" y="2299509"/>
                <a:ext cx="124508" cy="62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Merge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6" name="Group 339"/>
              <p:cNvGrpSpPr/>
              <p:nvPr/>
            </p:nvGrpSpPr>
            <p:grpSpPr>
              <a:xfrm>
                <a:off x="6838950" y="2185219"/>
                <a:ext cx="101376" cy="49881"/>
                <a:chOff x="6838950" y="2185219"/>
                <a:chExt cx="101376" cy="49881"/>
              </a:xfrm>
            </p:grpSpPr>
            <p:sp>
              <p:nvSpPr>
                <p:cNvPr id="91" name="Rectangle 120"/>
                <p:cNvSpPr>
                  <a:spLocks noChangeArrowheads="1"/>
                </p:cNvSpPr>
                <p:nvPr/>
              </p:nvSpPr>
              <p:spPr bwMode="auto">
                <a:xfrm>
                  <a:off x="6838950" y="2185219"/>
                  <a:ext cx="101376" cy="4988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Freeform 121"/>
                <p:cNvSpPr>
                  <a:spLocks/>
                </p:cNvSpPr>
                <p:nvPr/>
              </p:nvSpPr>
              <p:spPr bwMode="auto">
                <a:xfrm>
                  <a:off x="6838950" y="2185219"/>
                  <a:ext cx="101376" cy="4988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3"/>
                    </a:cxn>
                    <a:cxn ang="0">
                      <a:pos x="0" y="6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179" h="63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3"/>
                      </a:lnTo>
                      <a:lnTo>
                        <a:pt x="0" y="63"/>
                      </a:lnTo>
                      <a:lnTo>
                        <a:pt x="0" y="6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7" name="Rectangle 123"/>
              <p:cNvSpPr>
                <a:spLocks noChangeArrowheads="1"/>
              </p:cNvSpPr>
              <p:nvPr/>
            </p:nvSpPr>
            <p:spPr bwMode="auto">
              <a:xfrm>
                <a:off x="6838950" y="2252519"/>
                <a:ext cx="101376" cy="45922"/>
              </a:xfrm>
              <a:prstGeom prst="rect">
                <a:avLst/>
              </a:prstGeom>
              <a:pattFill prst="wdUpDiag">
                <a:fgClr>
                  <a:srgbClr val="0070C0"/>
                </a:fgClr>
                <a:bgClr>
                  <a:srgbClr val="FFFFFF"/>
                </a:bgClr>
              </a:patt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grpSp>
            <p:nvGrpSpPr>
              <p:cNvPr id="88" name="Group 341"/>
              <p:cNvGrpSpPr/>
              <p:nvPr/>
            </p:nvGrpSpPr>
            <p:grpSpPr>
              <a:xfrm>
                <a:off x="6838950" y="2316651"/>
                <a:ext cx="101376" cy="49089"/>
                <a:chOff x="6838950" y="2316651"/>
                <a:chExt cx="101376" cy="49089"/>
              </a:xfrm>
            </p:grpSpPr>
            <p:sp>
              <p:nvSpPr>
                <p:cNvPr id="89" name="Rectangle 126"/>
                <p:cNvSpPr>
                  <a:spLocks noChangeArrowheads="1"/>
                </p:cNvSpPr>
                <p:nvPr/>
              </p:nvSpPr>
              <p:spPr bwMode="auto">
                <a:xfrm>
                  <a:off x="6838950" y="2316651"/>
                  <a:ext cx="101376" cy="49089"/>
                </a:xfrm>
                <a:prstGeom prst="rect">
                  <a:avLst/>
                </a:prstGeom>
                <a:solidFill>
                  <a:srgbClr val="99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Freeform 127"/>
                <p:cNvSpPr>
                  <a:spLocks/>
                </p:cNvSpPr>
                <p:nvPr/>
              </p:nvSpPr>
              <p:spPr bwMode="auto">
                <a:xfrm>
                  <a:off x="6838950" y="2316651"/>
                  <a:ext cx="101376" cy="49089"/>
                </a:xfrm>
                <a:custGeom>
                  <a:avLst/>
                  <a:gdLst/>
                  <a:ahLst/>
                  <a:cxnLst>
                    <a:cxn ang="0">
                      <a:pos x="0" y="62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2"/>
                    </a:cxn>
                    <a:cxn ang="0">
                      <a:pos x="0" y="62"/>
                    </a:cxn>
                    <a:cxn ang="0">
                      <a:pos x="0" y="62"/>
                    </a:cxn>
                  </a:cxnLst>
                  <a:rect l="0" t="0" r="r" b="b"/>
                  <a:pathLst>
                    <a:path w="179" h="62">
                      <a:moveTo>
                        <a:pt x="0" y="62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2"/>
                      </a:lnTo>
                      <a:lnTo>
                        <a:pt x="0" y="62"/>
                      </a:lnTo>
                      <a:lnTo>
                        <a:pt x="0" y="6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134" name="Rectangle 133"/>
          <p:cNvSpPr/>
          <p:nvPr/>
        </p:nvSpPr>
        <p:spPr>
          <a:xfrm>
            <a:off x="914400" y="9906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top) 29.8 seconds of an audio snippet </a:t>
            </a:r>
            <a:r>
              <a:rPr lang="en-US" sz="1600" dirty="0" smtClean="0"/>
              <a:t>of poem “The Bells” by Edgar Allan Poe</a:t>
            </a:r>
            <a:r>
              <a:rPr lang="en-US" sz="1600" i="1" dirty="0" smtClean="0"/>
              <a:t>, </a:t>
            </a:r>
            <a:r>
              <a:rPr lang="en-US" sz="1600" dirty="0" smtClean="0"/>
              <a:t>represented by the first coefficient in MCFF space, and then annotated with colors to reflect the clusters (</a:t>
            </a:r>
            <a:r>
              <a:rPr lang="en-US" sz="1600" i="1" dirty="0" smtClean="0"/>
              <a:t>middle</a:t>
            </a:r>
            <a:r>
              <a:rPr lang="en-US" sz="1600" dirty="0" smtClean="0"/>
              <a:t>). A trace of the steps use to produce the clustering (</a:t>
            </a:r>
            <a:r>
              <a:rPr lang="en-US" sz="1600" i="1" dirty="0" smtClean="0"/>
              <a:t>bottom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8</a:t>
            </a:r>
            <a:endParaRPr lang="en-US" dirty="0"/>
          </a:p>
        </p:txBody>
      </p:sp>
      <p:grpSp>
        <p:nvGrpSpPr>
          <p:cNvPr id="402" name="Group 401"/>
          <p:cNvGrpSpPr/>
          <p:nvPr/>
        </p:nvGrpSpPr>
        <p:grpSpPr>
          <a:xfrm>
            <a:off x="944563" y="1371600"/>
            <a:ext cx="7146925" cy="1102088"/>
            <a:chOff x="944563" y="1524000"/>
            <a:chExt cx="7146925" cy="1102088"/>
          </a:xfrm>
        </p:grpSpPr>
        <p:sp>
          <p:nvSpPr>
            <p:cNvPr id="1309" name="Freeform 285"/>
            <p:cNvSpPr>
              <a:spLocks/>
            </p:cNvSpPr>
            <p:nvPr/>
          </p:nvSpPr>
          <p:spPr bwMode="auto">
            <a:xfrm>
              <a:off x="944563" y="1989419"/>
              <a:ext cx="423863" cy="220628"/>
            </a:xfrm>
            <a:custGeom>
              <a:avLst/>
              <a:gdLst/>
              <a:ahLst/>
              <a:cxnLst>
                <a:cxn ang="0">
                  <a:pos x="5" y="143"/>
                </a:cxn>
                <a:cxn ang="0">
                  <a:pos x="10" y="138"/>
                </a:cxn>
                <a:cxn ang="0">
                  <a:pos x="19" y="143"/>
                </a:cxn>
                <a:cxn ang="0">
                  <a:pos x="24" y="134"/>
                </a:cxn>
                <a:cxn ang="0">
                  <a:pos x="29" y="119"/>
                </a:cxn>
                <a:cxn ang="0">
                  <a:pos x="38" y="124"/>
                </a:cxn>
                <a:cxn ang="0">
                  <a:pos x="43" y="196"/>
                </a:cxn>
                <a:cxn ang="0">
                  <a:pos x="53" y="115"/>
                </a:cxn>
                <a:cxn ang="0">
                  <a:pos x="57" y="86"/>
                </a:cxn>
                <a:cxn ang="0">
                  <a:pos x="62" y="0"/>
                </a:cxn>
                <a:cxn ang="0">
                  <a:pos x="67" y="100"/>
                </a:cxn>
                <a:cxn ang="0">
                  <a:pos x="76" y="148"/>
                </a:cxn>
                <a:cxn ang="0">
                  <a:pos x="81" y="129"/>
                </a:cxn>
                <a:cxn ang="0">
                  <a:pos x="91" y="91"/>
                </a:cxn>
                <a:cxn ang="0">
                  <a:pos x="95" y="115"/>
                </a:cxn>
                <a:cxn ang="0">
                  <a:pos x="100" y="67"/>
                </a:cxn>
                <a:cxn ang="0">
                  <a:pos x="105" y="110"/>
                </a:cxn>
                <a:cxn ang="0">
                  <a:pos x="115" y="124"/>
                </a:cxn>
                <a:cxn ang="0">
                  <a:pos x="119" y="186"/>
                </a:cxn>
                <a:cxn ang="0">
                  <a:pos x="124" y="162"/>
                </a:cxn>
                <a:cxn ang="0">
                  <a:pos x="134" y="100"/>
                </a:cxn>
                <a:cxn ang="0">
                  <a:pos x="138" y="115"/>
                </a:cxn>
                <a:cxn ang="0">
                  <a:pos x="143" y="110"/>
                </a:cxn>
                <a:cxn ang="0">
                  <a:pos x="153" y="72"/>
                </a:cxn>
                <a:cxn ang="0">
                  <a:pos x="157" y="57"/>
                </a:cxn>
                <a:cxn ang="0">
                  <a:pos x="162" y="86"/>
                </a:cxn>
                <a:cxn ang="0">
                  <a:pos x="167" y="91"/>
                </a:cxn>
                <a:cxn ang="0">
                  <a:pos x="172" y="129"/>
                </a:cxn>
                <a:cxn ang="0">
                  <a:pos x="181" y="110"/>
                </a:cxn>
                <a:cxn ang="0">
                  <a:pos x="186" y="100"/>
                </a:cxn>
                <a:cxn ang="0">
                  <a:pos x="191" y="162"/>
                </a:cxn>
                <a:cxn ang="0">
                  <a:pos x="196" y="100"/>
                </a:cxn>
                <a:cxn ang="0">
                  <a:pos x="205" y="76"/>
                </a:cxn>
                <a:cxn ang="0">
                  <a:pos x="210" y="72"/>
                </a:cxn>
                <a:cxn ang="0">
                  <a:pos x="219" y="110"/>
                </a:cxn>
                <a:cxn ang="0">
                  <a:pos x="224" y="119"/>
                </a:cxn>
                <a:cxn ang="0">
                  <a:pos x="229" y="105"/>
                </a:cxn>
                <a:cxn ang="0">
                  <a:pos x="234" y="91"/>
                </a:cxn>
                <a:cxn ang="0">
                  <a:pos x="243" y="53"/>
                </a:cxn>
                <a:cxn ang="0">
                  <a:pos x="248" y="91"/>
                </a:cxn>
                <a:cxn ang="0">
                  <a:pos x="258" y="143"/>
                </a:cxn>
                <a:cxn ang="0">
                  <a:pos x="262" y="172"/>
                </a:cxn>
              </a:cxnLst>
              <a:rect l="0" t="0" r="r" b="b"/>
              <a:pathLst>
                <a:path w="267" h="210">
                  <a:moveTo>
                    <a:pt x="0" y="138"/>
                  </a:moveTo>
                  <a:lnTo>
                    <a:pt x="0" y="124"/>
                  </a:lnTo>
                  <a:lnTo>
                    <a:pt x="5" y="143"/>
                  </a:lnTo>
                  <a:lnTo>
                    <a:pt x="5" y="162"/>
                  </a:lnTo>
                  <a:lnTo>
                    <a:pt x="5" y="134"/>
                  </a:lnTo>
                  <a:lnTo>
                    <a:pt x="10" y="138"/>
                  </a:lnTo>
                  <a:lnTo>
                    <a:pt x="14" y="143"/>
                  </a:lnTo>
                  <a:lnTo>
                    <a:pt x="14" y="138"/>
                  </a:lnTo>
                  <a:lnTo>
                    <a:pt x="19" y="143"/>
                  </a:lnTo>
                  <a:lnTo>
                    <a:pt x="19" y="124"/>
                  </a:lnTo>
                  <a:lnTo>
                    <a:pt x="19" y="134"/>
                  </a:lnTo>
                  <a:lnTo>
                    <a:pt x="24" y="134"/>
                  </a:lnTo>
                  <a:lnTo>
                    <a:pt x="29" y="138"/>
                  </a:lnTo>
                  <a:lnTo>
                    <a:pt x="29" y="153"/>
                  </a:lnTo>
                  <a:lnTo>
                    <a:pt x="29" y="119"/>
                  </a:lnTo>
                  <a:lnTo>
                    <a:pt x="33" y="148"/>
                  </a:lnTo>
                  <a:lnTo>
                    <a:pt x="38" y="138"/>
                  </a:lnTo>
                  <a:lnTo>
                    <a:pt x="38" y="124"/>
                  </a:lnTo>
                  <a:lnTo>
                    <a:pt x="43" y="138"/>
                  </a:lnTo>
                  <a:lnTo>
                    <a:pt x="43" y="119"/>
                  </a:lnTo>
                  <a:lnTo>
                    <a:pt x="43" y="196"/>
                  </a:lnTo>
                  <a:lnTo>
                    <a:pt x="48" y="158"/>
                  </a:lnTo>
                  <a:lnTo>
                    <a:pt x="48" y="129"/>
                  </a:lnTo>
                  <a:lnTo>
                    <a:pt x="53" y="115"/>
                  </a:lnTo>
                  <a:lnTo>
                    <a:pt x="53" y="67"/>
                  </a:lnTo>
                  <a:lnTo>
                    <a:pt x="57" y="81"/>
                  </a:lnTo>
                  <a:lnTo>
                    <a:pt x="57" y="86"/>
                  </a:lnTo>
                  <a:lnTo>
                    <a:pt x="57" y="43"/>
                  </a:lnTo>
                  <a:lnTo>
                    <a:pt x="62" y="34"/>
                  </a:lnTo>
                  <a:lnTo>
                    <a:pt x="62" y="0"/>
                  </a:lnTo>
                  <a:lnTo>
                    <a:pt x="67" y="48"/>
                  </a:lnTo>
                  <a:lnTo>
                    <a:pt x="67" y="29"/>
                  </a:lnTo>
                  <a:lnTo>
                    <a:pt x="67" y="100"/>
                  </a:lnTo>
                  <a:lnTo>
                    <a:pt x="72" y="100"/>
                  </a:lnTo>
                  <a:lnTo>
                    <a:pt x="72" y="110"/>
                  </a:lnTo>
                  <a:lnTo>
                    <a:pt x="76" y="148"/>
                  </a:lnTo>
                  <a:lnTo>
                    <a:pt x="76" y="129"/>
                  </a:lnTo>
                  <a:lnTo>
                    <a:pt x="76" y="153"/>
                  </a:lnTo>
                  <a:lnTo>
                    <a:pt x="81" y="129"/>
                  </a:lnTo>
                  <a:lnTo>
                    <a:pt x="81" y="177"/>
                  </a:lnTo>
                  <a:lnTo>
                    <a:pt x="81" y="115"/>
                  </a:lnTo>
                  <a:lnTo>
                    <a:pt x="91" y="91"/>
                  </a:lnTo>
                  <a:lnTo>
                    <a:pt x="86" y="91"/>
                  </a:lnTo>
                  <a:lnTo>
                    <a:pt x="91" y="110"/>
                  </a:lnTo>
                  <a:lnTo>
                    <a:pt x="95" y="115"/>
                  </a:lnTo>
                  <a:lnTo>
                    <a:pt x="95" y="119"/>
                  </a:lnTo>
                  <a:lnTo>
                    <a:pt x="95" y="115"/>
                  </a:lnTo>
                  <a:lnTo>
                    <a:pt x="100" y="67"/>
                  </a:lnTo>
                  <a:lnTo>
                    <a:pt x="100" y="72"/>
                  </a:lnTo>
                  <a:lnTo>
                    <a:pt x="105" y="76"/>
                  </a:lnTo>
                  <a:lnTo>
                    <a:pt x="105" y="110"/>
                  </a:lnTo>
                  <a:lnTo>
                    <a:pt x="110" y="124"/>
                  </a:lnTo>
                  <a:lnTo>
                    <a:pt x="110" y="138"/>
                  </a:lnTo>
                  <a:lnTo>
                    <a:pt x="115" y="124"/>
                  </a:lnTo>
                  <a:lnTo>
                    <a:pt x="115" y="162"/>
                  </a:lnTo>
                  <a:lnTo>
                    <a:pt x="119" y="210"/>
                  </a:lnTo>
                  <a:lnTo>
                    <a:pt x="119" y="186"/>
                  </a:lnTo>
                  <a:lnTo>
                    <a:pt x="119" y="196"/>
                  </a:lnTo>
                  <a:lnTo>
                    <a:pt x="124" y="191"/>
                  </a:lnTo>
                  <a:lnTo>
                    <a:pt x="124" y="162"/>
                  </a:lnTo>
                  <a:lnTo>
                    <a:pt x="129" y="129"/>
                  </a:lnTo>
                  <a:lnTo>
                    <a:pt x="129" y="119"/>
                  </a:lnTo>
                  <a:lnTo>
                    <a:pt x="134" y="100"/>
                  </a:lnTo>
                  <a:lnTo>
                    <a:pt x="134" y="115"/>
                  </a:lnTo>
                  <a:lnTo>
                    <a:pt x="138" y="96"/>
                  </a:lnTo>
                  <a:lnTo>
                    <a:pt x="138" y="115"/>
                  </a:lnTo>
                  <a:lnTo>
                    <a:pt x="143" y="100"/>
                  </a:lnTo>
                  <a:lnTo>
                    <a:pt x="143" y="86"/>
                  </a:lnTo>
                  <a:lnTo>
                    <a:pt x="143" y="110"/>
                  </a:lnTo>
                  <a:lnTo>
                    <a:pt x="148" y="129"/>
                  </a:lnTo>
                  <a:lnTo>
                    <a:pt x="148" y="115"/>
                  </a:lnTo>
                  <a:lnTo>
                    <a:pt x="153" y="72"/>
                  </a:lnTo>
                  <a:lnTo>
                    <a:pt x="153" y="91"/>
                  </a:lnTo>
                  <a:lnTo>
                    <a:pt x="153" y="81"/>
                  </a:lnTo>
                  <a:lnTo>
                    <a:pt x="157" y="57"/>
                  </a:lnTo>
                  <a:lnTo>
                    <a:pt x="157" y="67"/>
                  </a:lnTo>
                  <a:lnTo>
                    <a:pt x="162" y="72"/>
                  </a:lnTo>
                  <a:lnTo>
                    <a:pt x="162" y="86"/>
                  </a:lnTo>
                  <a:lnTo>
                    <a:pt x="167" y="76"/>
                  </a:lnTo>
                  <a:lnTo>
                    <a:pt x="167" y="100"/>
                  </a:lnTo>
                  <a:lnTo>
                    <a:pt x="167" y="91"/>
                  </a:lnTo>
                  <a:lnTo>
                    <a:pt x="172" y="76"/>
                  </a:lnTo>
                  <a:lnTo>
                    <a:pt x="172" y="43"/>
                  </a:lnTo>
                  <a:lnTo>
                    <a:pt x="172" y="129"/>
                  </a:lnTo>
                  <a:lnTo>
                    <a:pt x="177" y="48"/>
                  </a:lnTo>
                  <a:lnTo>
                    <a:pt x="177" y="96"/>
                  </a:lnTo>
                  <a:lnTo>
                    <a:pt x="181" y="110"/>
                  </a:lnTo>
                  <a:lnTo>
                    <a:pt x="181" y="96"/>
                  </a:lnTo>
                  <a:lnTo>
                    <a:pt x="181" y="167"/>
                  </a:lnTo>
                  <a:lnTo>
                    <a:pt x="186" y="100"/>
                  </a:lnTo>
                  <a:lnTo>
                    <a:pt x="186" y="129"/>
                  </a:lnTo>
                  <a:lnTo>
                    <a:pt x="191" y="110"/>
                  </a:lnTo>
                  <a:lnTo>
                    <a:pt x="191" y="162"/>
                  </a:lnTo>
                  <a:lnTo>
                    <a:pt x="191" y="124"/>
                  </a:lnTo>
                  <a:lnTo>
                    <a:pt x="196" y="110"/>
                  </a:lnTo>
                  <a:lnTo>
                    <a:pt x="196" y="100"/>
                  </a:lnTo>
                  <a:lnTo>
                    <a:pt x="200" y="91"/>
                  </a:lnTo>
                  <a:lnTo>
                    <a:pt x="205" y="86"/>
                  </a:lnTo>
                  <a:lnTo>
                    <a:pt x="205" y="76"/>
                  </a:lnTo>
                  <a:lnTo>
                    <a:pt x="210" y="43"/>
                  </a:lnTo>
                  <a:lnTo>
                    <a:pt x="210" y="124"/>
                  </a:lnTo>
                  <a:lnTo>
                    <a:pt x="210" y="72"/>
                  </a:lnTo>
                  <a:lnTo>
                    <a:pt x="215" y="110"/>
                  </a:lnTo>
                  <a:lnTo>
                    <a:pt x="215" y="162"/>
                  </a:lnTo>
                  <a:lnTo>
                    <a:pt x="219" y="110"/>
                  </a:lnTo>
                  <a:lnTo>
                    <a:pt x="219" y="148"/>
                  </a:lnTo>
                  <a:lnTo>
                    <a:pt x="219" y="115"/>
                  </a:lnTo>
                  <a:lnTo>
                    <a:pt x="224" y="119"/>
                  </a:lnTo>
                  <a:lnTo>
                    <a:pt x="224" y="110"/>
                  </a:lnTo>
                  <a:lnTo>
                    <a:pt x="229" y="177"/>
                  </a:lnTo>
                  <a:lnTo>
                    <a:pt x="229" y="105"/>
                  </a:lnTo>
                  <a:lnTo>
                    <a:pt x="234" y="91"/>
                  </a:lnTo>
                  <a:lnTo>
                    <a:pt x="234" y="96"/>
                  </a:lnTo>
                  <a:lnTo>
                    <a:pt x="234" y="91"/>
                  </a:lnTo>
                  <a:lnTo>
                    <a:pt x="239" y="96"/>
                  </a:lnTo>
                  <a:lnTo>
                    <a:pt x="243" y="100"/>
                  </a:lnTo>
                  <a:lnTo>
                    <a:pt x="243" y="53"/>
                  </a:lnTo>
                  <a:lnTo>
                    <a:pt x="248" y="91"/>
                  </a:lnTo>
                  <a:lnTo>
                    <a:pt x="248" y="57"/>
                  </a:lnTo>
                  <a:lnTo>
                    <a:pt x="248" y="91"/>
                  </a:lnTo>
                  <a:lnTo>
                    <a:pt x="253" y="115"/>
                  </a:lnTo>
                  <a:lnTo>
                    <a:pt x="253" y="100"/>
                  </a:lnTo>
                  <a:lnTo>
                    <a:pt x="258" y="143"/>
                  </a:lnTo>
                  <a:lnTo>
                    <a:pt x="258" y="129"/>
                  </a:lnTo>
                  <a:lnTo>
                    <a:pt x="258" y="158"/>
                  </a:lnTo>
                  <a:lnTo>
                    <a:pt x="262" y="172"/>
                  </a:lnTo>
                  <a:lnTo>
                    <a:pt x="262" y="177"/>
                  </a:lnTo>
                  <a:lnTo>
                    <a:pt x="267" y="172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0" name="Freeform 286"/>
            <p:cNvSpPr>
              <a:spLocks/>
            </p:cNvSpPr>
            <p:nvPr/>
          </p:nvSpPr>
          <p:spPr bwMode="auto">
            <a:xfrm>
              <a:off x="1368425" y="1864397"/>
              <a:ext cx="415925" cy="345651"/>
            </a:xfrm>
            <a:custGeom>
              <a:avLst/>
              <a:gdLst/>
              <a:ahLst/>
              <a:cxnLst>
                <a:cxn ang="0">
                  <a:pos x="5" y="329"/>
                </a:cxn>
                <a:cxn ang="0">
                  <a:pos x="10" y="272"/>
                </a:cxn>
                <a:cxn ang="0">
                  <a:pos x="19" y="253"/>
                </a:cxn>
                <a:cxn ang="0">
                  <a:pos x="24" y="253"/>
                </a:cxn>
                <a:cxn ang="0">
                  <a:pos x="29" y="200"/>
                </a:cxn>
                <a:cxn ang="0">
                  <a:pos x="38" y="167"/>
                </a:cxn>
                <a:cxn ang="0">
                  <a:pos x="43" y="86"/>
                </a:cxn>
                <a:cxn ang="0">
                  <a:pos x="53" y="0"/>
                </a:cxn>
                <a:cxn ang="0">
                  <a:pos x="57" y="195"/>
                </a:cxn>
                <a:cxn ang="0">
                  <a:pos x="67" y="229"/>
                </a:cxn>
                <a:cxn ang="0">
                  <a:pos x="72" y="243"/>
                </a:cxn>
                <a:cxn ang="0">
                  <a:pos x="76" y="300"/>
                </a:cxn>
                <a:cxn ang="0">
                  <a:pos x="81" y="286"/>
                </a:cxn>
                <a:cxn ang="0">
                  <a:pos x="86" y="205"/>
                </a:cxn>
                <a:cxn ang="0">
                  <a:pos x="95" y="296"/>
                </a:cxn>
                <a:cxn ang="0">
                  <a:pos x="100" y="238"/>
                </a:cxn>
                <a:cxn ang="0">
                  <a:pos x="105" y="238"/>
                </a:cxn>
                <a:cxn ang="0">
                  <a:pos x="115" y="219"/>
                </a:cxn>
                <a:cxn ang="0">
                  <a:pos x="119" y="253"/>
                </a:cxn>
                <a:cxn ang="0">
                  <a:pos x="124" y="215"/>
                </a:cxn>
                <a:cxn ang="0">
                  <a:pos x="129" y="224"/>
                </a:cxn>
                <a:cxn ang="0">
                  <a:pos x="138" y="210"/>
                </a:cxn>
                <a:cxn ang="0">
                  <a:pos x="143" y="281"/>
                </a:cxn>
                <a:cxn ang="0">
                  <a:pos x="148" y="186"/>
                </a:cxn>
                <a:cxn ang="0">
                  <a:pos x="157" y="200"/>
                </a:cxn>
                <a:cxn ang="0">
                  <a:pos x="162" y="219"/>
                </a:cxn>
                <a:cxn ang="0">
                  <a:pos x="167" y="253"/>
                </a:cxn>
                <a:cxn ang="0">
                  <a:pos x="177" y="234"/>
                </a:cxn>
                <a:cxn ang="0">
                  <a:pos x="181" y="238"/>
                </a:cxn>
                <a:cxn ang="0">
                  <a:pos x="186" y="210"/>
                </a:cxn>
                <a:cxn ang="0">
                  <a:pos x="191" y="191"/>
                </a:cxn>
                <a:cxn ang="0">
                  <a:pos x="200" y="167"/>
                </a:cxn>
                <a:cxn ang="0">
                  <a:pos x="205" y="143"/>
                </a:cxn>
                <a:cxn ang="0">
                  <a:pos x="210" y="143"/>
                </a:cxn>
                <a:cxn ang="0">
                  <a:pos x="215" y="110"/>
                </a:cxn>
                <a:cxn ang="0">
                  <a:pos x="219" y="100"/>
                </a:cxn>
                <a:cxn ang="0">
                  <a:pos x="229" y="91"/>
                </a:cxn>
                <a:cxn ang="0">
                  <a:pos x="234" y="76"/>
                </a:cxn>
                <a:cxn ang="0">
                  <a:pos x="243" y="162"/>
                </a:cxn>
                <a:cxn ang="0">
                  <a:pos x="248" y="229"/>
                </a:cxn>
                <a:cxn ang="0">
                  <a:pos x="253" y="229"/>
                </a:cxn>
                <a:cxn ang="0">
                  <a:pos x="258" y="215"/>
                </a:cxn>
              </a:cxnLst>
              <a:rect l="0" t="0" r="r" b="b"/>
              <a:pathLst>
                <a:path w="262" h="329">
                  <a:moveTo>
                    <a:pt x="0" y="291"/>
                  </a:moveTo>
                  <a:lnTo>
                    <a:pt x="0" y="319"/>
                  </a:lnTo>
                  <a:lnTo>
                    <a:pt x="5" y="329"/>
                  </a:lnTo>
                  <a:lnTo>
                    <a:pt x="5" y="281"/>
                  </a:lnTo>
                  <a:lnTo>
                    <a:pt x="10" y="253"/>
                  </a:lnTo>
                  <a:lnTo>
                    <a:pt x="10" y="272"/>
                  </a:lnTo>
                  <a:lnTo>
                    <a:pt x="14" y="257"/>
                  </a:lnTo>
                  <a:lnTo>
                    <a:pt x="14" y="300"/>
                  </a:lnTo>
                  <a:lnTo>
                    <a:pt x="19" y="253"/>
                  </a:lnTo>
                  <a:lnTo>
                    <a:pt x="19" y="277"/>
                  </a:lnTo>
                  <a:lnTo>
                    <a:pt x="19" y="257"/>
                  </a:lnTo>
                  <a:lnTo>
                    <a:pt x="24" y="253"/>
                  </a:lnTo>
                  <a:lnTo>
                    <a:pt x="24" y="210"/>
                  </a:lnTo>
                  <a:lnTo>
                    <a:pt x="29" y="224"/>
                  </a:lnTo>
                  <a:lnTo>
                    <a:pt x="29" y="200"/>
                  </a:lnTo>
                  <a:lnTo>
                    <a:pt x="33" y="215"/>
                  </a:lnTo>
                  <a:lnTo>
                    <a:pt x="33" y="167"/>
                  </a:lnTo>
                  <a:lnTo>
                    <a:pt x="38" y="167"/>
                  </a:lnTo>
                  <a:lnTo>
                    <a:pt x="38" y="124"/>
                  </a:lnTo>
                  <a:lnTo>
                    <a:pt x="43" y="119"/>
                  </a:lnTo>
                  <a:lnTo>
                    <a:pt x="43" y="86"/>
                  </a:lnTo>
                  <a:lnTo>
                    <a:pt x="48" y="114"/>
                  </a:lnTo>
                  <a:lnTo>
                    <a:pt x="48" y="86"/>
                  </a:lnTo>
                  <a:lnTo>
                    <a:pt x="53" y="0"/>
                  </a:lnTo>
                  <a:lnTo>
                    <a:pt x="53" y="105"/>
                  </a:lnTo>
                  <a:lnTo>
                    <a:pt x="57" y="129"/>
                  </a:lnTo>
                  <a:lnTo>
                    <a:pt x="57" y="195"/>
                  </a:lnTo>
                  <a:lnTo>
                    <a:pt x="62" y="243"/>
                  </a:lnTo>
                  <a:lnTo>
                    <a:pt x="62" y="224"/>
                  </a:lnTo>
                  <a:lnTo>
                    <a:pt x="67" y="229"/>
                  </a:lnTo>
                  <a:lnTo>
                    <a:pt x="67" y="248"/>
                  </a:lnTo>
                  <a:lnTo>
                    <a:pt x="67" y="234"/>
                  </a:lnTo>
                  <a:lnTo>
                    <a:pt x="72" y="243"/>
                  </a:lnTo>
                  <a:lnTo>
                    <a:pt x="72" y="215"/>
                  </a:lnTo>
                  <a:lnTo>
                    <a:pt x="76" y="257"/>
                  </a:lnTo>
                  <a:lnTo>
                    <a:pt x="76" y="300"/>
                  </a:lnTo>
                  <a:lnTo>
                    <a:pt x="76" y="262"/>
                  </a:lnTo>
                  <a:lnTo>
                    <a:pt x="81" y="291"/>
                  </a:lnTo>
                  <a:lnTo>
                    <a:pt x="81" y="286"/>
                  </a:lnTo>
                  <a:lnTo>
                    <a:pt x="81" y="296"/>
                  </a:lnTo>
                  <a:lnTo>
                    <a:pt x="86" y="296"/>
                  </a:lnTo>
                  <a:lnTo>
                    <a:pt x="86" y="205"/>
                  </a:lnTo>
                  <a:lnTo>
                    <a:pt x="91" y="305"/>
                  </a:lnTo>
                  <a:lnTo>
                    <a:pt x="91" y="286"/>
                  </a:lnTo>
                  <a:lnTo>
                    <a:pt x="95" y="296"/>
                  </a:lnTo>
                  <a:lnTo>
                    <a:pt x="95" y="286"/>
                  </a:lnTo>
                  <a:lnTo>
                    <a:pt x="100" y="253"/>
                  </a:lnTo>
                  <a:lnTo>
                    <a:pt x="100" y="238"/>
                  </a:lnTo>
                  <a:lnTo>
                    <a:pt x="105" y="238"/>
                  </a:lnTo>
                  <a:lnTo>
                    <a:pt x="105" y="257"/>
                  </a:lnTo>
                  <a:lnTo>
                    <a:pt x="105" y="238"/>
                  </a:lnTo>
                  <a:lnTo>
                    <a:pt x="110" y="215"/>
                  </a:lnTo>
                  <a:lnTo>
                    <a:pt x="110" y="248"/>
                  </a:lnTo>
                  <a:lnTo>
                    <a:pt x="115" y="219"/>
                  </a:lnTo>
                  <a:lnTo>
                    <a:pt x="115" y="229"/>
                  </a:lnTo>
                  <a:lnTo>
                    <a:pt x="119" y="215"/>
                  </a:lnTo>
                  <a:lnTo>
                    <a:pt x="119" y="253"/>
                  </a:lnTo>
                  <a:lnTo>
                    <a:pt x="119" y="224"/>
                  </a:lnTo>
                  <a:lnTo>
                    <a:pt x="124" y="219"/>
                  </a:lnTo>
                  <a:lnTo>
                    <a:pt x="124" y="215"/>
                  </a:lnTo>
                  <a:lnTo>
                    <a:pt x="129" y="210"/>
                  </a:lnTo>
                  <a:lnTo>
                    <a:pt x="129" y="243"/>
                  </a:lnTo>
                  <a:lnTo>
                    <a:pt x="129" y="224"/>
                  </a:lnTo>
                  <a:lnTo>
                    <a:pt x="134" y="215"/>
                  </a:lnTo>
                  <a:lnTo>
                    <a:pt x="134" y="229"/>
                  </a:lnTo>
                  <a:lnTo>
                    <a:pt x="138" y="210"/>
                  </a:lnTo>
                  <a:lnTo>
                    <a:pt x="138" y="243"/>
                  </a:lnTo>
                  <a:lnTo>
                    <a:pt x="138" y="219"/>
                  </a:lnTo>
                  <a:lnTo>
                    <a:pt x="143" y="281"/>
                  </a:lnTo>
                  <a:lnTo>
                    <a:pt x="143" y="215"/>
                  </a:lnTo>
                  <a:lnTo>
                    <a:pt x="148" y="195"/>
                  </a:lnTo>
                  <a:lnTo>
                    <a:pt x="148" y="186"/>
                  </a:lnTo>
                  <a:lnTo>
                    <a:pt x="153" y="181"/>
                  </a:lnTo>
                  <a:lnTo>
                    <a:pt x="153" y="191"/>
                  </a:lnTo>
                  <a:lnTo>
                    <a:pt x="157" y="200"/>
                  </a:lnTo>
                  <a:lnTo>
                    <a:pt x="157" y="105"/>
                  </a:lnTo>
                  <a:lnTo>
                    <a:pt x="162" y="162"/>
                  </a:lnTo>
                  <a:lnTo>
                    <a:pt x="162" y="219"/>
                  </a:lnTo>
                  <a:lnTo>
                    <a:pt x="167" y="191"/>
                  </a:lnTo>
                  <a:lnTo>
                    <a:pt x="167" y="267"/>
                  </a:lnTo>
                  <a:lnTo>
                    <a:pt x="167" y="253"/>
                  </a:lnTo>
                  <a:lnTo>
                    <a:pt x="172" y="210"/>
                  </a:lnTo>
                  <a:lnTo>
                    <a:pt x="172" y="229"/>
                  </a:lnTo>
                  <a:lnTo>
                    <a:pt x="177" y="234"/>
                  </a:lnTo>
                  <a:lnTo>
                    <a:pt x="177" y="286"/>
                  </a:lnTo>
                  <a:lnTo>
                    <a:pt x="181" y="262"/>
                  </a:lnTo>
                  <a:lnTo>
                    <a:pt x="181" y="238"/>
                  </a:lnTo>
                  <a:lnTo>
                    <a:pt x="181" y="248"/>
                  </a:lnTo>
                  <a:lnTo>
                    <a:pt x="186" y="262"/>
                  </a:lnTo>
                  <a:lnTo>
                    <a:pt x="186" y="210"/>
                  </a:lnTo>
                  <a:lnTo>
                    <a:pt x="191" y="219"/>
                  </a:lnTo>
                  <a:lnTo>
                    <a:pt x="191" y="224"/>
                  </a:lnTo>
                  <a:lnTo>
                    <a:pt x="191" y="191"/>
                  </a:lnTo>
                  <a:lnTo>
                    <a:pt x="196" y="210"/>
                  </a:lnTo>
                  <a:lnTo>
                    <a:pt x="196" y="172"/>
                  </a:lnTo>
                  <a:lnTo>
                    <a:pt x="200" y="167"/>
                  </a:lnTo>
                  <a:lnTo>
                    <a:pt x="200" y="181"/>
                  </a:lnTo>
                  <a:lnTo>
                    <a:pt x="205" y="167"/>
                  </a:lnTo>
                  <a:lnTo>
                    <a:pt x="205" y="143"/>
                  </a:lnTo>
                  <a:lnTo>
                    <a:pt x="205" y="162"/>
                  </a:lnTo>
                  <a:lnTo>
                    <a:pt x="210" y="129"/>
                  </a:lnTo>
                  <a:lnTo>
                    <a:pt x="210" y="143"/>
                  </a:lnTo>
                  <a:lnTo>
                    <a:pt x="215" y="148"/>
                  </a:lnTo>
                  <a:lnTo>
                    <a:pt x="215" y="157"/>
                  </a:lnTo>
                  <a:lnTo>
                    <a:pt x="215" y="110"/>
                  </a:lnTo>
                  <a:lnTo>
                    <a:pt x="219" y="110"/>
                  </a:lnTo>
                  <a:lnTo>
                    <a:pt x="219" y="133"/>
                  </a:lnTo>
                  <a:lnTo>
                    <a:pt x="219" y="100"/>
                  </a:lnTo>
                  <a:lnTo>
                    <a:pt x="224" y="105"/>
                  </a:lnTo>
                  <a:lnTo>
                    <a:pt x="224" y="124"/>
                  </a:lnTo>
                  <a:lnTo>
                    <a:pt x="229" y="91"/>
                  </a:lnTo>
                  <a:lnTo>
                    <a:pt x="229" y="110"/>
                  </a:lnTo>
                  <a:lnTo>
                    <a:pt x="234" y="62"/>
                  </a:lnTo>
                  <a:lnTo>
                    <a:pt x="234" y="76"/>
                  </a:lnTo>
                  <a:lnTo>
                    <a:pt x="234" y="62"/>
                  </a:lnTo>
                  <a:lnTo>
                    <a:pt x="239" y="114"/>
                  </a:lnTo>
                  <a:lnTo>
                    <a:pt x="243" y="162"/>
                  </a:lnTo>
                  <a:lnTo>
                    <a:pt x="243" y="191"/>
                  </a:lnTo>
                  <a:lnTo>
                    <a:pt x="243" y="157"/>
                  </a:lnTo>
                  <a:lnTo>
                    <a:pt x="248" y="229"/>
                  </a:lnTo>
                  <a:lnTo>
                    <a:pt x="248" y="210"/>
                  </a:lnTo>
                  <a:lnTo>
                    <a:pt x="253" y="210"/>
                  </a:lnTo>
                  <a:lnTo>
                    <a:pt x="253" y="229"/>
                  </a:lnTo>
                  <a:lnTo>
                    <a:pt x="253" y="200"/>
                  </a:lnTo>
                  <a:lnTo>
                    <a:pt x="258" y="234"/>
                  </a:lnTo>
                  <a:lnTo>
                    <a:pt x="258" y="215"/>
                  </a:lnTo>
                  <a:lnTo>
                    <a:pt x="258" y="234"/>
                  </a:lnTo>
                  <a:lnTo>
                    <a:pt x="262" y="243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1" name="Freeform 287"/>
            <p:cNvSpPr>
              <a:spLocks/>
            </p:cNvSpPr>
            <p:nvPr/>
          </p:nvSpPr>
          <p:spPr bwMode="auto">
            <a:xfrm>
              <a:off x="1784350" y="1949496"/>
              <a:ext cx="431800" cy="280513"/>
            </a:xfrm>
            <a:custGeom>
              <a:avLst/>
              <a:gdLst/>
              <a:ahLst/>
              <a:cxnLst>
                <a:cxn ang="0">
                  <a:pos x="5" y="148"/>
                </a:cxn>
                <a:cxn ang="0">
                  <a:pos x="10" y="157"/>
                </a:cxn>
                <a:cxn ang="0">
                  <a:pos x="19" y="219"/>
                </a:cxn>
                <a:cxn ang="0">
                  <a:pos x="29" y="238"/>
                </a:cxn>
                <a:cxn ang="0">
                  <a:pos x="34" y="229"/>
                </a:cxn>
                <a:cxn ang="0">
                  <a:pos x="39" y="229"/>
                </a:cxn>
                <a:cxn ang="0">
                  <a:pos x="43" y="253"/>
                </a:cxn>
                <a:cxn ang="0">
                  <a:pos x="48" y="186"/>
                </a:cxn>
                <a:cxn ang="0">
                  <a:pos x="58" y="129"/>
                </a:cxn>
                <a:cxn ang="0">
                  <a:pos x="62" y="105"/>
                </a:cxn>
                <a:cxn ang="0">
                  <a:pos x="67" y="153"/>
                </a:cxn>
                <a:cxn ang="0">
                  <a:pos x="77" y="138"/>
                </a:cxn>
                <a:cxn ang="0">
                  <a:pos x="81" y="143"/>
                </a:cxn>
                <a:cxn ang="0">
                  <a:pos x="86" y="134"/>
                </a:cxn>
                <a:cxn ang="0">
                  <a:pos x="96" y="114"/>
                </a:cxn>
                <a:cxn ang="0">
                  <a:pos x="101" y="38"/>
                </a:cxn>
                <a:cxn ang="0">
                  <a:pos x="105" y="100"/>
                </a:cxn>
                <a:cxn ang="0">
                  <a:pos x="110" y="95"/>
                </a:cxn>
                <a:cxn ang="0">
                  <a:pos x="120" y="57"/>
                </a:cxn>
                <a:cxn ang="0">
                  <a:pos x="124" y="52"/>
                </a:cxn>
                <a:cxn ang="0">
                  <a:pos x="129" y="29"/>
                </a:cxn>
                <a:cxn ang="0">
                  <a:pos x="139" y="81"/>
                </a:cxn>
                <a:cxn ang="0">
                  <a:pos x="143" y="48"/>
                </a:cxn>
                <a:cxn ang="0">
                  <a:pos x="153" y="0"/>
                </a:cxn>
                <a:cxn ang="0">
                  <a:pos x="158" y="95"/>
                </a:cxn>
                <a:cxn ang="0">
                  <a:pos x="167" y="119"/>
                </a:cxn>
                <a:cxn ang="0">
                  <a:pos x="172" y="138"/>
                </a:cxn>
                <a:cxn ang="0">
                  <a:pos x="177" y="138"/>
                </a:cxn>
                <a:cxn ang="0">
                  <a:pos x="182" y="114"/>
                </a:cxn>
                <a:cxn ang="0">
                  <a:pos x="191" y="114"/>
                </a:cxn>
                <a:cxn ang="0">
                  <a:pos x="196" y="134"/>
                </a:cxn>
                <a:cxn ang="0">
                  <a:pos x="201" y="134"/>
                </a:cxn>
                <a:cxn ang="0">
                  <a:pos x="210" y="138"/>
                </a:cxn>
                <a:cxn ang="0">
                  <a:pos x="215" y="91"/>
                </a:cxn>
                <a:cxn ang="0">
                  <a:pos x="220" y="24"/>
                </a:cxn>
                <a:cxn ang="0">
                  <a:pos x="225" y="10"/>
                </a:cxn>
                <a:cxn ang="0">
                  <a:pos x="234" y="86"/>
                </a:cxn>
                <a:cxn ang="0">
                  <a:pos x="239" y="129"/>
                </a:cxn>
                <a:cxn ang="0">
                  <a:pos x="244" y="110"/>
                </a:cxn>
                <a:cxn ang="0">
                  <a:pos x="253" y="172"/>
                </a:cxn>
                <a:cxn ang="0">
                  <a:pos x="258" y="196"/>
                </a:cxn>
                <a:cxn ang="0">
                  <a:pos x="267" y="215"/>
                </a:cxn>
              </a:cxnLst>
              <a:rect l="0" t="0" r="r" b="b"/>
              <a:pathLst>
                <a:path w="272" h="267">
                  <a:moveTo>
                    <a:pt x="0" y="162"/>
                  </a:moveTo>
                  <a:lnTo>
                    <a:pt x="0" y="129"/>
                  </a:lnTo>
                  <a:lnTo>
                    <a:pt x="5" y="148"/>
                  </a:lnTo>
                  <a:lnTo>
                    <a:pt x="5" y="134"/>
                  </a:lnTo>
                  <a:lnTo>
                    <a:pt x="10" y="138"/>
                  </a:lnTo>
                  <a:lnTo>
                    <a:pt x="10" y="157"/>
                  </a:lnTo>
                  <a:lnTo>
                    <a:pt x="15" y="186"/>
                  </a:lnTo>
                  <a:lnTo>
                    <a:pt x="19" y="196"/>
                  </a:lnTo>
                  <a:lnTo>
                    <a:pt x="19" y="219"/>
                  </a:lnTo>
                  <a:lnTo>
                    <a:pt x="24" y="215"/>
                  </a:lnTo>
                  <a:lnTo>
                    <a:pt x="24" y="229"/>
                  </a:lnTo>
                  <a:lnTo>
                    <a:pt x="29" y="238"/>
                  </a:lnTo>
                  <a:lnTo>
                    <a:pt x="29" y="205"/>
                  </a:lnTo>
                  <a:lnTo>
                    <a:pt x="29" y="234"/>
                  </a:lnTo>
                  <a:lnTo>
                    <a:pt x="34" y="229"/>
                  </a:lnTo>
                  <a:lnTo>
                    <a:pt x="34" y="219"/>
                  </a:lnTo>
                  <a:lnTo>
                    <a:pt x="34" y="229"/>
                  </a:lnTo>
                  <a:lnTo>
                    <a:pt x="39" y="229"/>
                  </a:lnTo>
                  <a:lnTo>
                    <a:pt x="39" y="210"/>
                  </a:lnTo>
                  <a:lnTo>
                    <a:pt x="43" y="215"/>
                  </a:lnTo>
                  <a:lnTo>
                    <a:pt x="43" y="253"/>
                  </a:lnTo>
                  <a:lnTo>
                    <a:pt x="43" y="219"/>
                  </a:lnTo>
                  <a:lnTo>
                    <a:pt x="48" y="238"/>
                  </a:lnTo>
                  <a:lnTo>
                    <a:pt x="48" y="186"/>
                  </a:lnTo>
                  <a:lnTo>
                    <a:pt x="53" y="181"/>
                  </a:lnTo>
                  <a:lnTo>
                    <a:pt x="58" y="143"/>
                  </a:lnTo>
                  <a:lnTo>
                    <a:pt x="58" y="129"/>
                  </a:lnTo>
                  <a:lnTo>
                    <a:pt x="58" y="138"/>
                  </a:lnTo>
                  <a:lnTo>
                    <a:pt x="62" y="81"/>
                  </a:lnTo>
                  <a:lnTo>
                    <a:pt x="62" y="105"/>
                  </a:lnTo>
                  <a:lnTo>
                    <a:pt x="67" y="129"/>
                  </a:lnTo>
                  <a:lnTo>
                    <a:pt x="67" y="167"/>
                  </a:lnTo>
                  <a:lnTo>
                    <a:pt x="67" y="153"/>
                  </a:lnTo>
                  <a:lnTo>
                    <a:pt x="72" y="134"/>
                  </a:lnTo>
                  <a:lnTo>
                    <a:pt x="72" y="148"/>
                  </a:lnTo>
                  <a:lnTo>
                    <a:pt x="77" y="138"/>
                  </a:lnTo>
                  <a:lnTo>
                    <a:pt x="77" y="148"/>
                  </a:lnTo>
                  <a:lnTo>
                    <a:pt x="81" y="176"/>
                  </a:lnTo>
                  <a:lnTo>
                    <a:pt x="81" y="143"/>
                  </a:lnTo>
                  <a:lnTo>
                    <a:pt x="81" y="162"/>
                  </a:lnTo>
                  <a:lnTo>
                    <a:pt x="86" y="172"/>
                  </a:lnTo>
                  <a:lnTo>
                    <a:pt x="86" y="134"/>
                  </a:lnTo>
                  <a:lnTo>
                    <a:pt x="91" y="129"/>
                  </a:lnTo>
                  <a:lnTo>
                    <a:pt x="91" y="105"/>
                  </a:lnTo>
                  <a:lnTo>
                    <a:pt x="96" y="114"/>
                  </a:lnTo>
                  <a:lnTo>
                    <a:pt x="96" y="129"/>
                  </a:lnTo>
                  <a:lnTo>
                    <a:pt x="96" y="52"/>
                  </a:lnTo>
                  <a:lnTo>
                    <a:pt x="101" y="38"/>
                  </a:lnTo>
                  <a:lnTo>
                    <a:pt x="101" y="52"/>
                  </a:lnTo>
                  <a:lnTo>
                    <a:pt x="105" y="62"/>
                  </a:lnTo>
                  <a:lnTo>
                    <a:pt x="105" y="100"/>
                  </a:lnTo>
                  <a:lnTo>
                    <a:pt x="110" y="114"/>
                  </a:lnTo>
                  <a:lnTo>
                    <a:pt x="110" y="119"/>
                  </a:lnTo>
                  <a:lnTo>
                    <a:pt x="110" y="95"/>
                  </a:lnTo>
                  <a:lnTo>
                    <a:pt x="115" y="67"/>
                  </a:lnTo>
                  <a:lnTo>
                    <a:pt x="115" y="57"/>
                  </a:lnTo>
                  <a:lnTo>
                    <a:pt x="120" y="57"/>
                  </a:lnTo>
                  <a:lnTo>
                    <a:pt x="120" y="67"/>
                  </a:lnTo>
                  <a:lnTo>
                    <a:pt x="120" y="52"/>
                  </a:lnTo>
                  <a:lnTo>
                    <a:pt x="124" y="52"/>
                  </a:lnTo>
                  <a:lnTo>
                    <a:pt x="124" y="38"/>
                  </a:lnTo>
                  <a:lnTo>
                    <a:pt x="129" y="33"/>
                  </a:lnTo>
                  <a:lnTo>
                    <a:pt x="129" y="29"/>
                  </a:lnTo>
                  <a:lnTo>
                    <a:pt x="134" y="24"/>
                  </a:lnTo>
                  <a:lnTo>
                    <a:pt x="134" y="81"/>
                  </a:lnTo>
                  <a:lnTo>
                    <a:pt x="139" y="81"/>
                  </a:lnTo>
                  <a:lnTo>
                    <a:pt x="139" y="52"/>
                  </a:lnTo>
                  <a:lnTo>
                    <a:pt x="143" y="76"/>
                  </a:lnTo>
                  <a:lnTo>
                    <a:pt x="143" y="48"/>
                  </a:lnTo>
                  <a:lnTo>
                    <a:pt x="148" y="72"/>
                  </a:lnTo>
                  <a:lnTo>
                    <a:pt x="148" y="38"/>
                  </a:lnTo>
                  <a:lnTo>
                    <a:pt x="153" y="0"/>
                  </a:lnTo>
                  <a:lnTo>
                    <a:pt x="153" y="33"/>
                  </a:lnTo>
                  <a:lnTo>
                    <a:pt x="158" y="43"/>
                  </a:lnTo>
                  <a:lnTo>
                    <a:pt x="158" y="95"/>
                  </a:lnTo>
                  <a:lnTo>
                    <a:pt x="163" y="67"/>
                  </a:lnTo>
                  <a:lnTo>
                    <a:pt x="163" y="138"/>
                  </a:lnTo>
                  <a:lnTo>
                    <a:pt x="167" y="119"/>
                  </a:lnTo>
                  <a:lnTo>
                    <a:pt x="167" y="134"/>
                  </a:lnTo>
                  <a:lnTo>
                    <a:pt x="172" y="95"/>
                  </a:lnTo>
                  <a:lnTo>
                    <a:pt x="172" y="138"/>
                  </a:lnTo>
                  <a:lnTo>
                    <a:pt x="172" y="114"/>
                  </a:lnTo>
                  <a:lnTo>
                    <a:pt x="177" y="143"/>
                  </a:lnTo>
                  <a:lnTo>
                    <a:pt x="177" y="138"/>
                  </a:lnTo>
                  <a:lnTo>
                    <a:pt x="182" y="114"/>
                  </a:lnTo>
                  <a:lnTo>
                    <a:pt x="182" y="143"/>
                  </a:lnTo>
                  <a:lnTo>
                    <a:pt x="182" y="114"/>
                  </a:lnTo>
                  <a:lnTo>
                    <a:pt x="186" y="143"/>
                  </a:lnTo>
                  <a:lnTo>
                    <a:pt x="186" y="100"/>
                  </a:lnTo>
                  <a:lnTo>
                    <a:pt x="191" y="114"/>
                  </a:lnTo>
                  <a:lnTo>
                    <a:pt x="191" y="134"/>
                  </a:lnTo>
                  <a:lnTo>
                    <a:pt x="196" y="124"/>
                  </a:lnTo>
                  <a:lnTo>
                    <a:pt x="196" y="134"/>
                  </a:lnTo>
                  <a:lnTo>
                    <a:pt x="196" y="129"/>
                  </a:lnTo>
                  <a:lnTo>
                    <a:pt x="201" y="124"/>
                  </a:lnTo>
                  <a:lnTo>
                    <a:pt x="201" y="134"/>
                  </a:lnTo>
                  <a:lnTo>
                    <a:pt x="205" y="129"/>
                  </a:lnTo>
                  <a:lnTo>
                    <a:pt x="205" y="176"/>
                  </a:lnTo>
                  <a:lnTo>
                    <a:pt x="210" y="138"/>
                  </a:lnTo>
                  <a:lnTo>
                    <a:pt x="210" y="129"/>
                  </a:lnTo>
                  <a:lnTo>
                    <a:pt x="210" y="134"/>
                  </a:lnTo>
                  <a:lnTo>
                    <a:pt x="215" y="91"/>
                  </a:lnTo>
                  <a:lnTo>
                    <a:pt x="215" y="72"/>
                  </a:lnTo>
                  <a:lnTo>
                    <a:pt x="220" y="72"/>
                  </a:lnTo>
                  <a:lnTo>
                    <a:pt x="220" y="24"/>
                  </a:lnTo>
                  <a:lnTo>
                    <a:pt x="225" y="33"/>
                  </a:lnTo>
                  <a:lnTo>
                    <a:pt x="225" y="5"/>
                  </a:lnTo>
                  <a:lnTo>
                    <a:pt x="225" y="10"/>
                  </a:lnTo>
                  <a:lnTo>
                    <a:pt x="229" y="38"/>
                  </a:lnTo>
                  <a:lnTo>
                    <a:pt x="229" y="114"/>
                  </a:lnTo>
                  <a:lnTo>
                    <a:pt x="234" y="86"/>
                  </a:lnTo>
                  <a:lnTo>
                    <a:pt x="234" y="148"/>
                  </a:lnTo>
                  <a:lnTo>
                    <a:pt x="239" y="124"/>
                  </a:lnTo>
                  <a:lnTo>
                    <a:pt x="239" y="129"/>
                  </a:lnTo>
                  <a:lnTo>
                    <a:pt x="244" y="124"/>
                  </a:lnTo>
                  <a:lnTo>
                    <a:pt x="244" y="105"/>
                  </a:lnTo>
                  <a:lnTo>
                    <a:pt x="244" y="110"/>
                  </a:lnTo>
                  <a:lnTo>
                    <a:pt x="248" y="134"/>
                  </a:lnTo>
                  <a:lnTo>
                    <a:pt x="248" y="167"/>
                  </a:lnTo>
                  <a:lnTo>
                    <a:pt x="253" y="172"/>
                  </a:lnTo>
                  <a:lnTo>
                    <a:pt x="258" y="196"/>
                  </a:lnTo>
                  <a:lnTo>
                    <a:pt x="258" y="200"/>
                  </a:lnTo>
                  <a:lnTo>
                    <a:pt x="258" y="196"/>
                  </a:lnTo>
                  <a:lnTo>
                    <a:pt x="263" y="267"/>
                  </a:lnTo>
                  <a:lnTo>
                    <a:pt x="263" y="219"/>
                  </a:lnTo>
                  <a:lnTo>
                    <a:pt x="267" y="215"/>
                  </a:lnTo>
                  <a:lnTo>
                    <a:pt x="267" y="167"/>
                  </a:lnTo>
                  <a:lnTo>
                    <a:pt x="272" y="181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2" name="Freeform 288"/>
            <p:cNvSpPr>
              <a:spLocks/>
            </p:cNvSpPr>
            <p:nvPr/>
          </p:nvSpPr>
          <p:spPr bwMode="auto">
            <a:xfrm>
              <a:off x="2216150" y="1779298"/>
              <a:ext cx="454025" cy="396080"/>
            </a:xfrm>
            <a:custGeom>
              <a:avLst/>
              <a:gdLst/>
              <a:ahLst/>
              <a:cxnLst>
                <a:cxn ang="0">
                  <a:pos x="5" y="319"/>
                </a:cxn>
                <a:cxn ang="0">
                  <a:pos x="10" y="276"/>
                </a:cxn>
                <a:cxn ang="0">
                  <a:pos x="15" y="214"/>
                </a:cxn>
                <a:cxn ang="0">
                  <a:pos x="24" y="172"/>
                </a:cxn>
                <a:cxn ang="0">
                  <a:pos x="29" y="176"/>
                </a:cxn>
                <a:cxn ang="0">
                  <a:pos x="34" y="195"/>
                </a:cxn>
                <a:cxn ang="0">
                  <a:pos x="43" y="162"/>
                </a:cxn>
                <a:cxn ang="0">
                  <a:pos x="48" y="167"/>
                </a:cxn>
                <a:cxn ang="0">
                  <a:pos x="57" y="262"/>
                </a:cxn>
                <a:cxn ang="0">
                  <a:pos x="62" y="372"/>
                </a:cxn>
                <a:cxn ang="0">
                  <a:pos x="72" y="338"/>
                </a:cxn>
                <a:cxn ang="0">
                  <a:pos x="77" y="286"/>
                </a:cxn>
                <a:cxn ang="0">
                  <a:pos x="86" y="272"/>
                </a:cxn>
                <a:cxn ang="0">
                  <a:pos x="91" y="267"/>
                </a:cxn>
                <a:cxn ang="0">
                  <a:pos x="96" y="272"/>
                </a:cxn>
                <a:cxn ang="0">
                  <a:pos x="105" y="262"/>
                </a:cxn>
                <a:cxn ang="0">
                  <a:pos x="115" y="272"/>
                </a:cxn>
                <a:cxn ang="0">
                  <a:pos x="119" y="267"/>
                </a:cxn>
                <a:cxn ang="0">
                  <a:pos x="124" y="300"/>
                </a:cxn>
                <a:cxn ang="0">
                  <a:pos x="134" y="267"/>
                </a:cxn>
                <a:cxn ang="0">
                  <a:pos x="139" y="229"/>
                </a:cxn>
                <a:cxn ang="0">
                  <a:pos x="143" y="238"/>
                </a:cxn>
                <a:cxn ang="0">
                  <a:pos x="148" y="324"/>
                </a:cxn>
                <a:cxn ang="0">
                  <a:pos x="153" y="358"/>
                </a:cxn>
                <a:cxn ang="0">
                  <a:pos x="162" y="324"/>
                </a:cxn>
                <a:cxn ang="0">
                  <a:pos x="167" y="253"/>
                </a:cxn>
                <a:cxn ang="0">
                  <a:pos x="177" y="262"/>
                </a:cxn>
                <a:cxn ang="0">
                  <a:pos x="181" y="272"/>
                </a:cxn>
                <a:cxn ang="0">
                  <a:pos x="191" y="281"/>
                </a:cxn>
                <a:cxn ang="0">
                  <a:pos x="201" y="248"/>
                </a:cxn>
                <a:cxn ang="0">
                  <a:pos x="205" y="152"/>
                </a:cxn>
                <a:cxn ang="0">
                  <a:pos x="215" y="186"/>
                </a:cxn>
                <a:cxn ang="0">
                  <a:pos x="220" y="210"/>
                </a:cxn>
                <a:cxn ang="0">
                  <a:pos x="229" y="214"/>
                </a:cxn>
                <a:cxn ang="0">
                  <a:pos x="239" y="181"/>
                </a:cxn>
                <a:cxn ang="0">
                  <a:pos x="243" y="219"/>
                </a:cxn>
                <a:cxn ang="0">
                  <a:pos x="253" y="214"/>
                </a:cxn>
                <a:cxn ang="0">
                  <a:pos x="258" y="176"/>
                </a:cxn>
                <a:cxn ang="0">
                  <a:pos x="263" y="152"/>
                </a:cxn>
                <a:cxn ang="0">
                  <a:pos x="272" y="119"/>
                </a:cxn>
                <a:cxn ang="0">
                  <a:pos x="277" y="95"/>
                </a:cxn>
                <a:cxn ang="0">
                  <a:pos x="282" y="138"/>
                </a:cxn>
              </a:cxnLst>
              <a:rect l="0" t="0" r="r" b="b"/>
              <a:pathLst>
                <a:path w="286" h="377">
                  <a:moveTo>
                    <a:pt x="0" y="343"/>
                  </a:moveTo>
                  <a:lnTo>
                    <a:pt x="0" y="315"/>
                  </a:lnTo>
                  <a:lnTo>
                    <a:pt x="5" y="319"/>
                  </a:lnTo>
                  <a:lnTo>
                    <a:pt x="10" y="276"/>
                  </a:lnTo>
                  <a:lnTo>
                    <a:pt x="10" y="257"/>
                  </a:lnTo>
                  <a:lnTo>
                    <a:pt x="10" y="276"/>
                  </a:lnTo>
                  <a:lnTo>
                    <a:pt x="15" y="224"/>
                  </a:lnTo>
                  <a:lnTo>
                    <a:pt x="15" y="186"/>
                  </a:lnTo>
                  <a:lnTo>
                    <a:pt x="15" y="214"/>
                  </a:lnTo>
                  <a:lnTo>
                    <a:pt x="19" y="186"/>
                  </a:lnTo>
                  <a:lnTo>
                    <a:pt x="19" y="152"/>
                  </a:lnTo>
                  <a:lnTo>
                    <a:pt x="24" y="172"/>
                  </a:lnTo>
                  <a:lnTo>
                    <a:pt x="24" y="133"/>
                  </a:lnTo>
                  <a:lnTo>
                    <a:pt x="29" y="172"/>
                  </a:lnTo>
                  <a:lnTo>
                    <a:pt x="29" y="176"/>
                  </a:lnTo>
                  <a:lnTo>
                    <a:pt x="29" y="148"/>
                  </a:lnTo>
                  <a:lnTo>
                    <a:pt x="34" y="172"/>
                  </a:lnTo>
                  <a:lnTo>
                    <a:pt x="34" y="195"/>
                  </a:lnTo>
                  <a:lnTo>
                    <a:pt x="38" y="162"/>
                  </a:lnTo>
                  <a:lnTo>
                    <a:pt x="38" y="181"/>
                  </a:lnTo>
                  <a:lnTo>
                    <a:pt x="43" y="162"/>
                  </a:lnTo>
                  <a:lnTo>
                    <a:pt x="43" y="105"/>
                  </a:lnTo>
                  <a:lnTo>
                    <a:pt x="48" y="143"/>
                  </a:lnTo>
                  <a:lnTo>
                    <a:pt x="48" y="167"/>
                  </a:lnTo>
                  <a:lnTo>
                    <a:pt x="53" y="200"/>
                  </a:lnTo>
                  <a:lnTo>
                    <a:pt x="53" y="234"/>
                  </a:lnTo>
                  <a:lnTo>
                    <a:pt x="57" y="262"/>
                  </a:lnTo>
                  <a:lnTo>
                    <a:pt x="57" y="272"/>
                  </a:lnTo>
                  <a:lnTo>
                    <a:pt x="62" y="310"/>
                  </a:lnTo>
                  <a:lnTo>
                    <a:pt x="62" y="372"/>
                  </a:lnTo>
                  <a:lnTo>
                    <a:pt x="67" y="367"/>
                  </a:lnTo>
                  <a:lnTo>
                    <a:pt x="67" y="353"/>
                  </a:lnTo>
                  <a:lnTo>
                    <a:pt x="72" y="338"/>
                  </a:lnTo>
                  <a:lnTo>
                    <a:pt x="72" y="334"/>
                  </a:lnTo>
                  <a:lnTo>
                    <a:pt x="77" y="329"/>
                  </a:lnTo>
                  <a:lnTo>
                    <a:pt x="77" y="286"/>
                  </a:lnTo>
                  <a:lnTo>
                    <a:pt x="81" y="253"/>
                  </a:lnTo>
                  <a:lnTo>
                    <a:pt x="81" y="257"/>
                  </a:lnTo>
                  <a:lnTo>
                    <a:pt x="86" y="272"/>
                  </a:lnTo>
                  <a:lnTo>
                    <a:pt x="86" y="248"/>
                  </a:lnTo>
                  <a:lnTo>
                    <a:pt x="86" y="272"/>
                  </a:lnTo>
                  <a:lnTo>
                    <a:pt x="91" y="267"/>
                  </a:lnTo>
                  <a:lnTo>
                    <a:pt x="91" y="286"/>
                  </a:lnTo>
                  <a:lnTo>
                    <a:pt x="96" y="253"/>
                  </a:lnTo>
                  <a:lnTo>
                    <a:pt x="96" y="272"/>
                  </a:lnTo>
                  <a:lnTo>
                    <a:pt x="100" y="286"/>
                  </a:lnTo>
                  <a:lnTo>
                    <a:pt x="100" y="281"/>
                  </a:lnTo>
                  <a:lnTo>
                    <a:pt x="105" y="262"/>
                  </a:lnTo>
                  <a:lnTo>
                    <a:pt x="105" y="281"/>
                  </a:lnTo>
                  <a:lnTo>
                    <a:pt x="110" y="267"/>
                  </a:lnTo>
                  <a:lnTo>
                    <a:pt x="115" y="272"/>
                  </a:lnTo>
                  <a:lnTo>
                    <a:pt x="115" y="262"/>
                  </a:lnTo>
                  <a:lnTo>
                    <a:pt x="115" y="305"/>
                  </a:lnTo>
                  <a:lnTo>
                    <a:pt x="119" y="267"/>
                  </a:lnTo>
                  <a:lnTo>
                    <a:pt x="119" y="281"/>
                  </a:lnTo>
                  <a:lnTo>
                    <a:pt x="124" y="286"/>
                  </a:lnTo>
                  <a:lnTo>
                    <a:pt x="124" y="300"/>
                  </a:lnTo>
                  <a:lnTo>
                    <a:pt x="129" y="291"/>
                  </a:lnTo>
                  <a:lnTo>
                    <a:pt x="129" y="267"/>
                  </a:lnTo>
                  <a:lnTo>
                    <a:pt x="134" y="267"/>
                  </a:lnTo>
                  <a:lnTo>
                    <a:pt x="134" y="238"/>
                  </a:lnTo>
                  <a:lnTo>
                    <a:pt x="139" y="305"/>
                  </a:lnTo>
                  <a:lnTo>
                    <a:pt x="139" y="229"/>
                  </a:lnTo>
                  <a:lnTo>
                    <a:pt x="139" y="267"/>
                  </a:lnTo>
                  <a:lnTo>
                    <a:pt x="143" y="281"/>
                  </a:lnTo>
                  <a:lnTo>
                    <a:pt x="143" y="238"/>
                  </a:lnTo>
                  <a:lnTo>
                    <a:pt x="143" y="315"/>
                  </a:lnTo>
                  <a:lnTo>
                    <a:pt x="148" y="286"/>
                  </a:lnTo>
                  <a:lnTo>
                    <a:pt x="148" y="324"/>
                  </a:lnTo>
                  <a:lnTo>
                    <a:pt x="153" y="348"/>
                  </a:lnTo>
                  <a:lnTo>
                    <a:pt x="153" y="377"/>
                  </a:lnTo>
                  <a:lnTo>
                    <a:pt x="153" y="358"/>
                  </a:lnTo>
                  <a:lnTo>
                    <a:pt x="158" y="353"/>
                  </a:lnTo>
                  <a:lnTo>
                    <a:pt x="158" y="324"/>
                  </a:lnTo>
                  <a:lnTo>
                    <a:pt x="162" y="324"/>
                  </a:lnTo>
                  <a:lnTo>
                    <a:pt x="162" y="291"/>
                  </a:lnTo>
                  <a:lnTo>
                    <a:pt x="167" y="267"/>
                  </a:lnTo>
                  <a:lnTo>
                    <a:pt x="167" y="253"/>
                  </a:lnTo>
                  <a:lnTo>
                    <a:pt x="172" y="191"/>
                  </a:lnTo>
                  <a:lnTo>
                    <a:pt x="172" y="229"/>
                  </a:lnTo>
                  <a:lnTo>
                    <a:pt x="177" y="262"/>
                  </a:lnTo>
                  <a:lnTo>
                    <a:pt x="177" y="305"/>
                  </a:lnTo>
                  <a:lnTo>
                    <a:pt x="181" y="281"/>
                  </a:lnTo>
                  <a:lnTo>
                    <a:pt x="181" y="272"/>
                  </a:lnTo>
                  <a:lnTo>
                    <a:pt x="186" y="272"/>
                  </a:lnTo>
                  <a:lnTo>
                    <a:pt x="191" y="324"/>
                  </a:lnTo>
                  <a:lnTo>
                    <a:pt x="191" y="281"/>
                  </a:lnTo>
                  <a:lnTo>
                    <a:pt x="196" y="253"/>
                  </a:lnTo>
                  <a:lnTo>
                    <a:pt x="196" y="243"/>
                  </a:lnTo>
                  <a:lnTo>
                    <a:pt x="201" y="248"/>
                  </a:lnTo>
                  <a:lnTo>
                    <a:pt x="201" y="200"/>
                  </a:lnTo>
                  <a:lnTo>
                    <a:pt x="205" y="210"/>
                  </a:lnTo>
                  <a:lnTo>
                    <a:pt x="205" y="152"/>
                  </a:lnTo>
                  <a:lnTo>
                    <a:pt x="210" y="152"/>
                  </a:lnTo>
                  <a:lnTo>
                    <a:pt x="210" y="167"/>
                  </a:lnTo>
                  <a:lnTo>
                    <a:pt x="215" y="186"/>
                  </a:lnTo>
                  <a:lnTo>
                    <a:pt x="215" y="224"/>
                  </a:lnTo>
                  <a:lnTo>
                    <a:pt x="220" y="234"/>
                  </a:lnTo>
                  <a:lnTo>
                    <a:pt x="220" y="210"/>
                  </a:lnTo>
                  <a:lnTo>
                    <a:pt x="224" y="214"/>
                  </a:lnTo>
                  <a:lnTo>
                    <a:pt x="229" y="219"/>
                  </a:lnTo>
                  <a:lnTo>
                    <a:pt x="229" y="214"/>
                  </a:lnTo>
                  <a:lnTo>
                    <a:pt x="234" y="200"/>
                  </a:lnTo>
                  <a:lnTo>
                    <a:pt x="234" y="191"/>
                  </a:lnTo>
                  <a:lnTo>
                    <a:pt x="239" y="181"/>
                  </a:lnTo>
                  <a:lnTo>
                    <a:pt x="239" y="167"/>
                  </a:lnTo>
                  <a:lnTo>
                    <a:pt x="243" y="167"/>
                  </a:lnTo>
                  <a:lnTo>
                    <a:pt x="243" y="219"/>
                  </a:lnTo>
                  <a:lnTo>
                    <a:pt x="248" y="234"/>
                  </a:lnTo>
                  <a:lnTo>
                    <a:pt x="248" y="186"/>
                  </a:lnTo>
                  <a:lnTo>
                    <a:pt x="253" y="214"/>
                  </a:lnTo>
                  <a:lnTo>
                    <a:pt x="253" y="234"/>
                  </a:lnTo>
                  <a:lnTo>
                    <a:pt x="253" y="191"/>
                  </a:lnTo>
                  <a:lnTo>
                    <a:pt x="258" y="176"/>
                  </a:lnTo>
                  <a:lnTo>
                    <a:pt x="258" y="191"/>
                  </a:lnTo>
                  <a:lnTo>
                    <a:pt x="263" y="219"/>
                  </a:lnTo>
                  <a:lnTo>
                    <a:pt x="263" y="152"/>
                  </a:lnTo>
                  <a:lnTo>
                    <a:pt x="267" y="157"/>
                  </a:lnTo>
                  <a:lnTo>
                    <a:pt x="267" y="114"/>
                  </a:lnTo>
                  <a:lnTo>
                    <a:pt x="272" y="119"/>
                  </a:lnTo>
                  <a:lnTo>
                    <a:pt x="272" y="95"/>
                  </a:lnTo>
                  <a:lnTo>
                    <a:pt x="277" y="81"/>
                  </a:lnTo>
                  <a:lnTo>
                    <a:pt x="277" y="95"/>
                  </a:lnTo>
                  <a:lnTo>
                    <a:pt x="277" y="86"/>
                  </a:lnTo>
                  <a:lnTo>
                    <a:pt x="282" y="0"/>
                  </a:lnTo>
                  <a:lnTo>
                    <a:pt x="282" y="138"/>
                  </a:lnTo>
                  <a:lnTo>
                    <a:pt x="286" y="138"/>
                  </a:lnTo>
                  <a:lnTo>
                    <a:pt x="286" y="205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3" name="Freeform 289"/>
            <p:cNvSpPr>
              <a:spLocks/>
            </p:cNvSpPr>
            <p:nvPr/>
          </p:nvSpPr>
          <p:spPr bwMode="auto">
            <a:xfrm>
              <a:off x="2670175" y="1894864"/>
              <a:ext cx="431800" cy="275259"/>
            </a:xfrm>
            <a:custGeom>
              <a:avLst/>
              <a:gdLst/>
              <a:ahLst/>
              <a:cxnLst>
                <a:cxn ang="0">
                  <a:pos x="5" y="186"/>
                </a:cxn>
                <a:cxn ang="0">
                  <a:pos x="15" y="157"/>
                </a:cxn>
                <a:cxn ang="0">
                  <a:pos x="19" y="147"/>
                </a:cxn>
                <a:cxn ang="0">
                  <a:pos x="29" y="128"/>
                </a:cxn>
                <a:cxn ang="0">
                  <a:pos x="34" y="181"/>
                </a:cxn>
                <a:cxn ang="0">
                  <a:pos x="43" y="186"/>
                </a:cxn>
                <a:cxn ang="0">
                  <a:pos x="48" y="257"/>
                </a:cxn>
                <a:cxn ang="0">
                  <a:pos x="58" y="228"/>
                </a:cxn>
                <a:cxn ang="0">
                  <a:pos x="62" y="219"/>
                </a:cxn>
                <a:cxn ang="0">
                  <a:pos x="67" y="209"/>
                </a:cxn>
                <a:cxn ang="0">
                  <a:pos x="72" y="143"/>
                </a:cxn>
                <a:cxn ang="0">
                  <a:pos x="81" y="133"/>
                </a:cxn>
                <a:cxn ang="0">
                  <a:pos x="91" y="52"/>
                </a:cxn>
                <a:cxn ang="0">
                  <a:pos x="96" y="38"/>
                </a:cxn>
                <a:cxn ang="0">
                  <a:pos x="101" y="19"/>
                </a:cxn>
                <a:cxn ang="0">
                  <a:pos x="105" y="4"/>
                </a:cxn>
                <a:cxn ang="0">
                  <a:pos x="115" y="95"/>
                </a:cxn>
                <a:cxn ang="0">
                  <a:pos x="120" y="38"/>
                </a:cxn>
                <a:cxn ang="0">
                  <a:pos x="129" y="95"/>
                </a:cxn>
                <a:cxn ang="0">
                  <a:pos x="134" y="152"/>
                </a:cxn>
                <a:cxn ang="0">
                  <a:pos x="139" y="138"/>
                </a:cxn>
                <a:cxn ang="0">
                  <a:pos x="143" y="166"/>
                </a:cxn>
                <a:cxn ang="0">
                  <a:pos x="153" y="181"/>
                </a:cxn>
                <a:cxn ang="0">
                  <a:pos x="158" y="257"/>
                </a:cxn>
                <a:cxn ang="0">
                  <a:pos x="163" y="262"/>
                </a:cxn>
                <a:cxn ang="0">
                  <a:pos x="172" y="186"/>
                </a:cxn>
                <a:cxn ang="0">
                  <a:pos x="177" y="162"/>
                </a:cxn>
                <a:cxn ang="0">
                  <a:pos x="182" y="124"/>
                </a:cxn>
                <a:cxn ang="0">
                  <a:pos x="191" y="119"/>
                </a:cxn>
                <a:cxn ang="0">
                  <a:pos x="196" y="85"/>
                </a:cxn>
                <a:cxn ang="0">
                  <a:pos x="205" y="100"/>
                </a:cxn>
                <a:cxn ang="0">
                  <a:pos x="210" y="81"/>
                </a:cxn>
                <a:cxn ang="0">
                  <a:pos x="215" y="100"/>
                </a:cxn>
                <a:cxn ang="0">
                  <a:pos x="220" y="138"/>
                </a:cxn>
                <a:cxn ang="0">
                  <a:pos x="229" y="133"/>
                </a:cxn>
                <a:cxn ang="0">
                  <a:pos x="234" y="90"/>
                </a:cxn>
                <a:cxn ang="0">
                  <a:pos x="239" y="147"/>
                </a:cxn>
                <a:cxn ang="0">
                  <a:pos x="248" y="243"/>
                </a:cxn>
                <a:cxn ang="0">
                  <a:pos x="253" y="238"/>
                </a:cxn>
                <a:cxn ang="0">
                  <a:pos x="258" y="252"/>
                </a:cxn>
                <a:cxn ang="0">
                  <a:pos x="263" y="233"/>
                </a:cxn>
                <a:cxn ang="0">
                  <a:pos x="272" y="248"/>
                </a:cxn>
              </a:cxnLst>
              <a:rect l="0" t="0" r="r" b="b"/>
              <a:pathLst>
                <a:path w="272" h="262">
                  <a:moveTo>
                    <a:pt x="0" y="95"/>
                  </a:moveTo>
                  <a:lnTo>
                    <a:pt x="5" y="124"/>
                  </a:lnTo>
                  <a:lnTo>
                    <a:pt x="5" y="186"/>
                  </a:lnTo>
                  <a:lnTo>
                    <a:pt x="10" y="157"/>
                  </a:lnTo>
                  <a:lnTo>
                    <a:pt x="15" y="133"/>
                  </a:lnTo>
                  <a:lnTo>
                    <a:pt x="15" y="157"/>
                  </a:lnTo>
                  <a:lnTo>
                    <a:pt x="19" y="143"/>
                  </a:lnTo>
                  <a:lnTo>
                    <a:pt x="19" y="157"/>
                  </a:lnTo>
                  <a:lnTo>
                    <a:pt x="19" y="147"/>
                  </a:lnTo>
                  <a:lnTo>
                    <a:pt x="24" y="138"/>
                  </a:lnTo>
                  <a:lnTo>
                    <a:pt x="24" y="152"/>
                  </a:lnTo>
                  <a:lnTo>
                    <a:pt x="29" y="128"/>
                  </a:lnTo>
                  <a:lnTo>
                    <a:pt x="29" y="162"/>
                  </a:lnTo>
                  <a:lnTo>
                    <a:pt x="34" y="138"/>
                  </a:lnTo>
                  <a:lnTo>
                    <a:pt x="34" y="181"/>
                  </a:lnTo>
                  <a:lnTo>
                    <a:pt x="39" y="166"/>
                  </a:lnTo>
                  <a:lnTo>
                    <a:pt x="39" y="195"/>
                  </a:lnTo>
                  <a:lnTo>
                    <a:pt x="43" y="186"/>
                  </a:lnTo>
                  <a:lnTo>
                    <a:pt x="43" y="219"/>
                  </a:lnTo>
                  <a:lnTo>
                    <a:pt x="48" y="228"/>
                  </a:lnTo>
                  <a:lnTo>
                    <a:pt x="48" y="257"/>
                  </a:lnTo>
                  <a:lnTo>
                    <a:pt x="53" y="219"/>
                  </a:lnTo>
                  <a:lnTo>
                    <a:pt x="53" y="224"/>
                  </a:lnTo>
                  <a:lnTo>
                    <a:pt x="58" y="228"/>
                  </a:lnTo>
                  <a:lnTo>
                    <a:pt x="58" y="243"/>
                  </a:lnTo>
                  <a:lnTo>
                    <a:pt x="58" y="219"/>
                  </a:lnTo>
                  <a:lnTo>
                    <a:pt x="62" y="219"/>
                  </a:lnTo>
                  <a:lnTo>
                    <a:pt x="62" y="190"/>
                  </a:lnTo>
                  <a:lnTo>
                    <a:pt x="67" y="181"/>
                  </a:lnTo>
                  <a:lnTo>
                    <a:pt x="67" y="209"/>
                  </a:lnTo>
                  <a:lnTo>
                    <a:pt x="72" y="143"/>
                  </a:lnTo>
                  <a:lnTo>
                    <a:pt x="72" y="147"/>
                  </a:lnTo>
                  <a:lnTo>
                    <a:pt x="72" y="143"/>
                  </a:lnTo>
                  <a:lnTo>
                    <a:pt x="77" y="147"/>
                  </a:lnTo>
                  <a:lnTo>
                    <a:pt x="77" y="128"/>
                  </a:lnTo>
                  <a:lnTo>
                    <a:pt x="81" y="133"/>
                  </a:lnTo>
                  <a:lnTo>
                    <a:pt x="81" y="90"/>
                  </a:lnTo>
                  <a:lnTo>
                    <a:pt x="86" y="100"/>
                  </a:lnTo>
                  <a:lnTo>
                    <a:pt x="91" y="52"/>
                  </a:lnTo>
                  <a:lnTo>
                    <a:pt x="91" y="90"/>
                  </a:lnTo>
                  <a:lnTo>
                    <a:pt x="96" y="42"/>
                  </a:lnTo>
                  <a:lnTo>
                    <a:pt x="96" y="38"/>
                  </a:lnTo>
                  <a:lnTo>
                    <a:pt x="96" y="62"/>
                  </a:lnTo>
                  <a:lnTo>
                    <a:pt x="101" y="33"/>
                  </a:lnTo>
                  <a:lnTo>
                    <a:pt x="101" y="19"/>
                  </a:lnTo>
                  <a:lnTo>
                    <a:pt x="105" y="14"/>
                  </a:lnTo>
                  <a:lnTo>
                    <a:pt x="105" y="0"/>
                  </a:lnTo>
                  <a:lnTo>
                    <a:pt x="105" y="4"/>
                  </a:lnTo>
                  <a:lnTo>
                    <a:pt x="110" y="38"/>
                  </a:lnTo>
                  <a:lnTo>
                    <a:pt x="110" y="71"/>
                  </a:lnTo>
                  <a:lnTo>
                    <a:pt x="115" y="95"/>
                  </a:lnTo>
                  <a:lnTo>
                    <a:pt x="115" y="104"/>
                  </a:lnTo>
                  <a:lnTo>
                    <a:pt x="120" y="104"/>
                  </a:lnTo>
                  <a:lnTo>
                    <a:pt x="120" y="38"/>
                  </a:lnTo>
                  <a:lnTo>
                    <a:pt x="124" y="128"/>
                  </a:lnTo>
                  <a:lnTo>
                    <a:pt x="124" y="81"/>
                  </a:lnTo>
                  <a:lnTo>
                    <a:pt x="129" y="95"/>
                  </a:lnTo>
                  <a:lnTo>
                    <a:pt x="129" y="195"/>
                  </a:lnTo>
                  <a:lnTo>
                    <a:pt x="129" y="76"/>
                  </a:lnTo>
                  <a:lnTo>
                    <a:pt x="134" y="152"/>
                  </a:lnTo>
                  <a:lnTo>
                    <a:pt x="134" y="128"/>
                  </a:lnTo>
                  <a:lnTo>
                    <a:pt x="134" y="143"/>
                  </a:lnTo>
                  <a:lnTo>
                    <a:pt x="139" y="138"/>
                  </a:lnTo>
                  <a:lnTo>
                    <a:pt x="143" y="157"/>
                  </a:lnTo>
                  <a:lnTo>
                    <a:pt x="143" y="124"/>
                  </a:lnTo>
                  <a:lnTo>
                    <a:pt x="143" y="166"/>
                  </a:lnTo>
                  <a:lnTo>
                    <a:pt x="148" y="166"/>
                  </a:lnTo>
                  <a:lnTo>
                    <a:pt x="148" y="190"/>
                  </a:lnTo>
                  <a:lnTo>
                    <a:pt x="153" y="181"/>
                  </a:lnTo>
                  <a:lnTo>
                    <a:pt x="153" y="195"/>
                  </a:lnTo>
                  <a:lnTo>
                    <a:pt x="158" y="219"/>
                  </a:lnTo>
                  <a:lnTo>
                    <a:pt x="158" y="257"/>
                  </a:lnTo>
                  <a:lnTo>
                    <a:pt x="158" y="243"/>
                  </a:lnTo>
                  <a:lnTo>
                    <a:pt x="163" y="248"/>
                  </a:lnTo>
                  <a:lnTo>
                    <a:pt x="163" y="262"/>
                  </a:lnTo>
                  <a:lnTo>
                    <a:pt x="167" y="243"/>
                  </a:lnTo>
                  <a:lnTo>
                    <a:pt x="167" y="186"/>
                  </a:lnTo>
                  <a:lnTo>
                    <a:pt x="172" y="186"/>
                  </a:lnTo>
                  <a:lnTo>
                    <a:pt x="172" y="176"/>
                  </a:lnTo>
                  <a:lnTo>
                    <a:pt x="177" y="190"/>
                  </a:lnTo>
                  <a:lnTo>
                    <a:pt x="177" y="162"/>
                  </a:lnTo>
                  <a:lnTo>
                    <a:pt x="182" y="128"/>
                  </a:lnTo>
                  <a:lnTo>
                    <a:pt x="182" y="119"/>
                  </a:lnTo>
                  <a:lnTo>
                    <a:pt x="182" y="124"/>
                  </a:lnTo>
                  <a:lnTo>
                    <a:pt x="186" y="114"/>
                  </a:lnTo>
                  <a:lnTo>
                    <a:pt x="186" y="124"/>
                  </a:lnTo>
                  <a:lnTo>
                    <a:pt x="191" y="119"/>
                  </a:lnTo>
                  <a:lnTo>
                    <a:pt x="191" y="95"/>
                  </a:lnTo>
                  <a:lnTo>
                    <a:pt x="196" y="76"/>
                  </a:lnTo>
                  <a:lnTo>
                    <a:pt x="196" y="85"/>
                  </a:lnTo>
                  <a:lnTo>
                    <a:pt x="201" y="85"/>
                  </a:lnTo>
                  <a:lnTo>
                    <a:pt x="201" y="95"/>
                  </a:lnTo>
                  <a:lnTo>
                    <a:pt x="205" y="100"/>
                  </a:lnTo>
                  <a:lnTo>
                    <a:pt x="205" y="104"/>
                  </a:lnTo>
                  <a:lnTo>
                    <a:pt x="205" y="90"/>
                  </a:lnTo>
                  <a:lnTo>
                    <a:pt x="210" y="81"/>
                  </a:lnTo>
                  <a:lnTo>
                    <a:pt x="210" y="71"/>
                  </a:lnTo>
                  <a:lnTo>
                    <a:pt x="210" y="81"/>
                  </a:lnTo>
                  <a:lnTo>
                    <a:pt x="215" y="100"/>
                  </a:lnTo>
                  <a:lnTo>
                    <a:pt x="215" y="114"/>
                  </a:lnTo>
                  <a:lnTo>
                    <a:pt x="220" y="124"/>
                  </a:lnTo>
                  <a:lnTo>
                    <a:pt x="220" y="138"/>
                  </a:lnTo>
                  <a:lnTo>
                    <a:pt x="225" y="114"/>
                  </a:lnTo>
                  <a:lnTo>
                    <a:pt x="225" y="124"/>
                  </a:lnTo>
                  <a:lnTo>
                    <a:pt x="229" y="133"/>
                  </a:lnTo>
                  <a:lnTo>
                    <a:pt x="229" y="95"/>
                  </a:lnTo>
                  <a:lnTo>
                    <a:pt x="234" y="138"/>
                  </a:lnTo>
                  <a:lnTo>
                    <a:pt x="234" y="90"/>
                  </a:lnTo>
                  <a:lnTo>
                    <a:pt x="234" y="138"/>
                  </a:lnTo>
                  <a:lnTo>
                    <a:pt x="239" y="171"/>
                  </a:lnTo>
                  <a:lnTo>
                    <a:pt x="239" y="147"/>
                  </a:lnTo>
                  <a:lnTo>
                    <a:pt x="244" y="205"/>
                  </a:lnTo>
                  <a:lnTo>
                    <a:pt x="244" y="214"/>
                  </a:lnTo>
                  <a:lnTo>
                    <a:pt x="248" y="243"/>
                  </a:lnTo>
                  <a:lnTo>
                    <a:pt x="248" y="233"/>
                  </a:lnTo>
                  <a:lnTo>
                    <a:pt x="248" y="248"/>
                  </a:lnTo>
                  <a:lnTo>
                    <a:pt x="253" y="238"/>
                  </a:lnTo>
                  <a:lnTo>
                    <a:pt x="253" y="248"/>
                  </a:lnTo>
                  <a:lnTo>
                    <a:pt x="258" y="224"/>
                  </a:lnTo>
                  <a:lnTo>
                    <a:pt x="258" y="252"/>
                  </a:lnTo>
                  <a:lnTo>
                    <a:pt x="263" y="228"/>
                  </a:lnTo>
                  <a:lnTo>
                    <a:pt x="263" y="243"/>
                  </a:lnTo>
                  <a:lnTo>
                    <a:pt x="263" y="233"/>
                  </a:lnTo>
                  <a:lnTo>
                    <a:pt x="267" y="238"/>
                  </a:lnTo>
                  <a:lnTo>
                    <a:pt x="267" y="205"/>
                  </a:lnTo>
                  <a:lnTo>
                    <a:pt x="272" y="248"/>
                  </a:lnTo>
                  <a:lnTo>
                    <a:pt x="272" y="214"/>
                  </a:lnTo>
                  <a:lnTo>
                    <a:pt x="272" y="228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4" name="Freeform 290"/>
            <p:cNvSpPr>
              <a:spLocks/>
            </p:cNvSpPr>
            <p:nvPr/>
          </p:nvSpPr>
          <p:spPr bwMode="auto">
            <a:xfrm>
              <a:off x="3101975" y="1764589"/>
              <a:ext cx="431800" cy="410788"/>
            </a:xfrm>
            <a:custGeom>
              <a:avLst/>
              <a:gdLst/>
              <a:ahLst/>
              <a:cxnLst>
                <a:cxn ang="0">
                  <a:pos x="5" y="357"/>
                </a:cxn>
                <a:cxn ang="0">
                  <a:pos x="15" y="391"/>
                </a:cxn>
                <a:cxn ang="0">
                  <a:pos x="19" y="338"/>
                </a:cxn>
                <a:cxn ang="0">
                  <a:pos x="29" y="286"/>
                </a:cxn>
                <a:cxn ang="0">
                  <a:pos x="34" y="214"/>
                </a:cxn>
                <a:cxn ang="0">
                  <a:pos x="38" y="238"/>
                </a:cxn>
                <a:cxn ang="0">
                  <a:pos x="48" y="205"/>
                </a:cxn>
                <a:cxn ang="0">
                  <a:pos x="53" y="209"/>
                </a:cxn>
                <a:cxn ang="0">
                  <a:pos x="62" y="219"/>
                </a:cxn>
                <a:cxn ang="0">
                  <a:pos x="67" y="114"/>
                </a:cxn>
                <a:cxn ang="0">
                  <a:pos x="72" y="238"/>
                </a:cxn>
                <a:cxn ang="0">
                  <a:pos x="77" y="271"/>
                </a:cxn>
                <a:cxn ang="0">
                  <a:pos x="86" y="248"/>
                </a:cxn>
                <a:cxn ang="0">
                  <a:pos x="91" y="276"/>
                </a:cxn>
                <a:cxn ang="0">
                  <a:pos x="100" y="257"/>
                </a:cxn>
                <a:cxn ang="0">
                  <a:pos x="105" y="248"/>
                </a:cxn>
                <a:cxn ang="0">
                  <a:pos x="110" y="243"/>
                </a:cxn>
                <a:cxn ang="0">
                  <a:pos x="115" y="238"/>
                </a:cxn>
                <a:cxn ang="0">
                  <a:pos x="124" y="252"/>
                </a:cxn>
                <a:cxn ang="0">
                  <a:pos x="129" y="209"/>
                </a:cxn>
                <a:cxn ang="0">
                  <a:pos x="134" y="162"/>
                </a:cxn>
                <a:cxn ang="0">
                  <a:pos x="139" y="133"/>
                </a:cxn>
                <a:cxn ang="0">
                  <a:pos x="143" y="114"/>
                </a:cxn>
                <a:cxn ang="0">
                  <a:pos x="148" y="42"/>
                </a:cxn>
                <a:cxn ang="0">
                  <a:pos x="158" y="28"/>
                </a:cxn>
                <a:cxn ang="0">
                  <a:pos x="162" y="47"/>
                </a:cxn>
                <a:cxn ang="0">
                  <a:pos x="167" y="228"/>
                </a:cxn>
                <a:cxn ang="0">
                  <a:pos x="177" y="205"/>
                </a:cxn>
                <a:cxn ang="0">
                  <a:pos x="181" y="243"/>
                </a:cxn>
                <a:cxn ang="0">
                  <a:pos x="186" y="243"/>
                </a:cxn>
                <a:cxn ang="0">
                  <a:pos x="191" y="248"/>
                </a:cxn>
                <a:cxn ang="0">
                  <a:pos x="201" y="205"/>
                </a:cxn>
                <a:cxn ang="0">
                  <a:pos x="205" y="128"/>
                </a:cxn>
                <a:cxn ang="0">
                  <a:pos x="210" y="100"/>
                </a:cxn>
                <a:cxn ang="0">
                  <a:pos x="220" y="181"/>
                </a:cxn>
                <a:cxn ang="0">
                  <a:pos x="224" y="243"/>
                </a:cxn>
                <a:cxn ang="0">
                  <a:pos x="229" y="295"/>
                </a:cxn>
                <a:cxn ang="0">
                  <a:pos x="239" y="271"/>
                </a:cxn>
                <a:cxn ang="0">
                  <a:pos x="248" y="238"/>
                </a:cxn>
                <a:cxn ang="0">
                  <a:pos x="253" y="228"/>
                </a:cxn>
                <a:cxn ang="0">
                  <a:pos x="263" y="228"/>
                </a:cxn>
                <a:cxn ang="0">
                  <a:pos x="267" y="190"/>
                </a:cxn>
              </a:cxnLst>
              <a:rect l="0" t="0" r="r" b="b"/>
              <a:pathLst>
                <a:path w="272" h="391">
                  <a:moveTo>
                    <a:pt x="0" y="352"/>
                  </a:moveTo>
                  <a:lnTo>
                    <a:pt x="5" y="362"/>
                  </a:lnTo>
                  <a:lnTo>
                    <a:pt x="5" y="357"/>
                  </a:lnTo>
                  <a:lnTo>
                    <a:pt x="10" y="348"/>
                  </a:lnTo>
                  <a:lnTo>
                    <a:pt x="10" y="372"/>
                  </a:lnTo>
                  <a:lnTo>
                    <a:pt x="15" y="391"/>
                  </a:lnTo>
                  <a:lnTo>
                    <a:pt x="15" y="362"/>
                  </a:lnTo>
                  <a:lnTo>
                    <a:pt x="19" y="362"/>
                  </a:lnTo>
                  <a:lnTo>
                    <a:pt x="19" y="338"/>
                  </a:lnTo>
                  <a:lnTo>
                    <a:pt x="24" y="310"/>
                  </a:lnTo>
                  <a:lnTo>
                    <a:pt x="24" y="305"/>
                  </a:lnTo>
                  <a:lnTo>
                    <a:pt x="29" y="286"/>
                  </a:lnTo>
                  <a:lnTo>
                    <a:pt x="29" y="233"/>
                  </a:lnTo>
                  <a:lnTo>
                    <a:pt x="34" y="219"/>
                  </a:lnTo>
                  <a:lnTo>
                    <a:pt x="34" y="214"/>
                  </a:lnTo>
                  <a:lnTo>
                    <a:pt x="38" y="224"/>
                  </a:lnTo>
                  <a:lnTo>
                    <a:pt x="38" y="219"/>
                  </a:lnTo>
                  <a:lnTo>
                    <a:pt x="38" y="238"/>
                  </a:lnTo>
                  <a:lnTo>
                    <a:pt x="43" y="233"/>
                  </a:lnTo>
                  <a:lnTo>
                    <a:pt x="48" y="224"/>
                  </a:lnTo>
                  <a:lnTo>
                    <a:pt x="48" y="205"/>
                  </a:lnTo>
                  <a:lnTo>
                    <a:pt x="53" y="214"/>
                  </a:lnTo>
                  <a:lnTo>
                    <a:pt x="53" y="219"/>
                  </a:lnTo>
                  <a:lnTo>
                    <a:pt x="53" y="209"/>
                  </a:lnTo>
                  <a:lnTo>
                    <a:pt x="57" y="224"/>
                  </a:lnTo>
                  <a:lnTo>
                    <a:pt x="57" y="214"/>
                  </a:lnTo>
                  <a:lnTo>
                    <a:pt x="62" y="219"/>
                  </a:lnTo>
                  <a:lnTo>
                    <a:pt x="62" y="190"/>
                  </a:lnTo>
                  <a:lnTo>
                    <a:pt x="67" y="195"/>
                  </a:lnTo>
                  <a:lnTo>
                    <a:pt x="67" y="114"/>
                  </a:lnTo>
                  <a:lnTo>
                    <a:pt x="72" y="248"/>
                  </a:lnTo>
                  <a:lnTo>
                    <a:pt x="72" y="271"/>
                  </a:lnTo>
                  <a:lnTo>
                    <a:pt x="72" y="238"/>
                  </a:lnTo>
                  <a:lnTo>
                    <a:pt x="77" y="305"/>
                  </a:lnTo>
                  <a:lnTo>
                    <a:pt x="77" y="252"/>
                  </a:lnTo>
                  <a:lnTo>
                    <a:pt x="77" y="271"/>
                  </a:lnTo>
                  <a:lnTo>
                    <a:pt x="81" y="257"/>
                  </a:lnTo>
                  <a:lnTo>
                    <a:pt x="81" y="243"/>
                  </a:lnTo>
                  <a:lnTo>
                    <a:pt x="86" y="248"/>
                  </a:lnTo>
                  <a:lnTo>
                    <a:pt x="86" y="276"/>
                  </a:lnTo>
                  <a:lnTo>
                    <a:pt x="91" y="267"/>
                  </a:lnTo>
                  <a:lnTo>
                    <a:pt x="91" y="276"/>
                  </a:lnTo>
                  <a:lnTo>
                    <a:pt x="96" y="281"/>
                  </a:lnTo>
                  <a:lnTo>
                    <a:pt x="96" y="262"/>
                  </a:lnTo>
                  <a:lnTo>
                    <a:pt x="100" y="257"/>
                  </a:lnTo>
                  <a:lnTo>
                    <a:pt x="100" y="262"/>
                  </a:lnTo>
                  <a:lnTo>
                    <a:pt x="105" y="104"/>
                  </a:lnTo>
                  <a:lnTo>
                    <a:pt x="105" y="248"/>
                  </a:lnTo>
                  <a:lnTo>
                    <a:pt x="110" y="157"/>
                  </a:lnTo>
                  <a:lnTo>
                    <a:pt x="110" y="252"/>
                  </a:lnTo>
                  <a:lnTo>
                    <a:pt x="110" y="243"/>
                  </a:lnTo>
                  <a:lnTo>
                    <a:pt x="115" y="248"/>
                  </a:lnTo>
                  <a:lnTo>
                    <a:pt x="115" y="224"/>
                  </a:lnTo>
                  <a:lnTo>
                    <a:pt x="115" y="238"/>
                  </a:lnTo>
                  <a:lnTo>
                    <a:pt x="119" y="224"/>
                  </a:lnTo>
                  <a:lnTo>
                    <a:pt x="119" y="248"/>
                  </a:lnTo>
                  <a:lnTo>
                    <a:pt x="124" y="252"/>
                  </a:lnTo>
                  <a:lnTo>
                    <a:pt x="124" y="281"/>
                  </a:lnTo>
                  <a:lnTo>
                    <a:pt x="124" y="195"/>
                  </a:lnTo>
                  <a:lnTo>
                    <a:pt x="129" y="209"/>
                  </a:lnTo>
                  <a:lnTo>
                    <a:pt x="129" y="243"/>
                  </a:lnTo>
                  <a:lnTo>
                    <a:pt x="129" y="171"/>
                  </a:lnTo>
                  <a:lnTo>
                    <a:pt x="134" y="162"/>
                  </a:lnTo>
                  <a:lnTo>
                    <a:pt x="134" y="195"/>
                  </a:lnTo>
                  <a:lnTo>
                    <a:pt x="139" y="200"/>
                  </a:lnTo>
                  <a:lnTo>
                    <a:pt x="139" y="133"/>
                  </a:lnTo>
                  <a:lnTo>
                    <a:pt x="139" y="157"/>
                  </a:lnTo>
                  <a:lnTo>
                    <a:pt x="143" y="162"/>
                  </a:lnTo>
                  <a:lnTo>
                    <a:pt x="143" y="114"/>
                  </a:lnTo>
                  <a:lnTo>
                    <a:pt x="148" y="95"/>
                  </a:lnTo>
                  <a:lnTo>
                    <a:pt x="148" y="109"/>
                  </a:lnTo>
                  <a:lnTo>
                    <a:pt x="148" y="42"/>
                  </a:lnTo>
                  <a:lnTo>
                    <a:pt x="153" y="52"/>
                  </a:lnTo>
                  <a:lnTo>
                    <a:pt x="153" y="38"/>
                  </a:lnTo>
                  <a:lnTo>
                    <a:pt x="158" y="28"/>
                  </a:lnTo>
                  <a:lnTo>
                    <a:pt x="158" y="0"/>
                  </a:lnTo>
                  <a:lnTo>
                    <a:pt x="162" y="66"/>
                  </a:lnTo>
                  <a:lnTo>
                    <a:pt x="162" y="47"/>
                  </a:lnTo>
                  <a:lnTo>
                    <a:pt x="162" y="147"/>
                  </a:lnTo>
                  <a:lnTo>
                    <a:pt x="167" y="124"/>
                  </a:lnTo>
                  <a:lnTo>
                    <a:pt x="167" y="228"/>
                  </a:lnTo>
                  <a:lnTo>
                    <a:pt x="172" y="209"/>
                  </a:lnTo>
                  <a:lnTo>
                    <a:pt x="172" y="276"/>
                  </a:lnTo>
                  <a:lnTo>
                    <a:pt x="177" y="205"/>
                  </a:lnTo>
                  <a:lnTo>
                    <a:pt x="177" y="300"/>
                  </a:lnTo>
                  <a:lnTo>
                    <a:pt x="177" y="233"/>
                  </a:lnTo>
                  <a:lnTo>
                    <a:pt x="181" y="243"/>
                  </a:lnTo>
                  <a:lnTo>
                    <a:pt x="181" y="252"/>
                  </a:lnTo>
                  <a:lnTo>
                    <a:pt x="186" y="252"/>
                  </a:lnTo>
                  <a:lnTo>
                    <a:pt x="186" y="243"/>
                  </a:lnTo>
                  <a:lnTo>
                    <a:pt x="186" y="257"/>
                  </a:lnTo>
                  <a:lnTo>
                    <a:pt x="191" y="238"/>
                  </a:lnTo>
                  <a:lnTo>
                    <a:pt x="191" y="248"/>
                  </a:lnTo>
                  <a:lnTo>
                    <a:pt x="196" y="257"/>
                  </a:lnTo>
                  <a:lnTo>
                    <a:pt x="196" y="248"/>
                  </a:lnTo>
                  <a:lnTo>
                    <a:pt x="201" y="205"/>
                  </a:lnTo>
                  <a:lnTo>
                    <a:pt x="201" y="186"/>
                  </a:lnTo>
                  <a:lnTo>
                    <a:pt x="205" y="133"/>
                  </a:lnTo>
                  <a:lnTo>
                    <a:pt x="205" y="128"/>
                  </a:lnTo>
                  <a:lnTo>
                    <a:pt x="205" y="157"/>
                  </a:lnTo>
                  <a:lnTo>
                    <a:pt x="210" y="114"/>
                  </a:lnTo>
                  <a:lnTo>
                    <a:pt x="210" y="100"/>
                  </a:lnTo>
                  <a:lnTo>
                    <a:pt x="215" y="66"/>
                  </a:lnTo>
                  <a:lnTo>
                    <a:pt x="215" y="133"/>
                  </a:lnTo>
                  <a:lnTo>
                    <a:pt x="220" y="181"/>
                  </a:lnTo>
                  <a:lnTo>
                    <a:pt x="220" y="200"/>
                  </a:lnTo>
                  <a:lnTo>
                    <a:pt x="224" y="276"/>
                  </a:lnTo>
                  <a:lnTo>
                    <a:pt x="224" y="243"/>
                  </a:lnTo>
                  <a:lnTo>
                    <a:pt x="229" y="257"/>
                  </a:lnTo>
                  <a:lnTo>
                    <a:pt x="229" y="228"/>
                  </a:lnTo>
                  <a:lnTo>
                    <a:pt x="229" y="295"/>
                  </a:lnTo>
                  <a:lnTo>
                    <a:pt x="234" y="248"/>
                  </a:lnTo>
                  <a:lnTo>
                    <a:pt x="239" y="262"/>
                  </a:lnTo>
                  <a:lnTo>
                    <a:pt x="239" y="271"/>
                  </a:lnTo>
                  <a:lnTo>
                    <a:pt x="243" y="267"/>
                  </a:lnTo>
                  <a:lnTo>
                    <a:pt x="243" y="238"/>
                  </a:lnTo>
                  <a:lnTo>
                    <a:pt x="248" y="238"/>
                  </a:lnTo>
                  <a:lnTo>
                    <a:pt x="248" y="248"/>
                  </a:lnTo>
                  <a:lnTo>
                    <a:pt x="253" y="252"/>
                  </a:lnTo>
                  <a:lnTo>
                    <a:pt x="253" y="228"/>
                  </a:lnTo>
                  <a:lnTo>
                    <a:pt x="258" y="243"/>
                  </a:lnTo>
                  <a:lnTo>
                    <a:pt x="258" y="238"/>
                  </a:lnTo>
                  <a:lnTo>
                    <a:pt x="263" y="228"/>
                  </a:lnTo>
                  <a:lnTo>
                    <a:pt x="263" y="233"/>
                  </a:lnTo>
                  <a:lnTo>
                    <a:pt x="267" y="238"/>
                  </a:lnTo>
                  <a:lnTo>
                    <a:pt x="267" y="190"/>
                  </a:lnTo>
                  <a:lnTo>
                    <a:pt x="267" y="252"/>
                  </a:lnTo>
                  <a:lnTo>
                    <a:pt x="272" y="195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5" name="Freeform 291"/>
            <p:cNvSpPr>
              <a:spLocks/>
            </p:cNvSpPr>
            <p:nvPr/>
          </p:nvSpPr>
          <p:spPr bwMode="auto">
            <a:xfrm>
              <a:off x="3533775" y="1844435"/>
              <a:ext cx="401638" cy="340397"/>
            </a:xfrm>
            <a:custGeom>
              <a:avLst/>
              <a:gdLst/>
              <a:ahLst/>
              <a:cxnLst>
                <a:cxn ang="0">
                  <a:pos x="5" y="124"/>
                </a:cxn>
                <a:cxn ang="0">
                  <a:pos x="10" y="186"/>
                </a:cxn>
                <a:cxn ang="0">
                  <a:pos x="14" y="157"/>
                </a:cxn>
                <a:cxn ang="0">
                  <a:pos x="19" y="124"/>
                </a:cxn>
                <a:cxn ang="0">
                  <a:pos x="29" y="129"/>
                </a:cxn>
                <a:cxn ang="0">
                  <a:pos x="33" y="181"/>
                </a:cxn>
                <a:cxn ang="0">
                  <a:pos x="38" y="186"/>
                </a:cxn>
                <a:cxn ang="0">
                  <a:pos x="43" y="229"/>
                </a:cxn>
                <a:cxn ang="0">
                  <a:pos x="53" y="272"/>
                </a:cxn>
                <a:cxn ang="0">
                  <a:pos x="57" y="200"/>
                </a:cxn>
                <a:cxn ang="0">
                  <a:pos x="67" y="229"/>
                </a:cxn>
                <a:cxn ang="0">
                  <a:pos x="72" y="119"/>
                </a:cxn>
                <a:cxn ang="0">
                  <a:pos x="81" y="67"/>
                </a:cxn>
                <a:cxn ang="0">
                  <a:pos x="86" y="24"/>
                </a:cxn>
                <a:cxn ang="0">
                  <a:pos x="91" y="71"/>
                </a:cxn>
                <a:cxn ang="0">
                  <a:pos x="100" y="105"/>
                </a:cxn>
                <a:cxn ang="0">
                  <a:pos x="105" y="100"/>
                </a:cxn>
                <a:cxn ang="0">
                  <a:pos x="110" y="119"/>
                </a:cxn>
                <a:cxn ang="0">
                  <a:pos x="119" y="110"/>
                </a:cxn>
                <a:cxn ang="0">
                  <a:pos x="124" y="71"/>
                </a:cxn>
                <a:cxn ang="0">
                  <a:pos x="129" y="148"/>
                </a:cxn>
                <a:cxn ang="0">
                  <a:pos x="134" y="148"/>
                </a:cxn>
                <a:cxn ang="0">
                  <a:pos x="138" y="119"/>
                </a:cxn>
                <a:cxn ang="0">
                  <a:pos x="143" y="195"/>
                </a:cxn>
                <a:cxn ang="0">
                  <a:pos x="153" y="243"/>
                </a:cxn>
                <a:cxn ang="0">
                  <a:pos x="157" y="267"/>
                </a:cxn>
                <a:cxn ang="0">
                  <a:pos x="162" y="276"/>
                </a:cxn>
                <a:cxn ang="0">
                  <a:pos x="172" y="191"/>
                </a:cxn>
                <a:cxn ang="0">
                  <a:pos x="177" y="148"/>
                </a:cxn>
                <a:cxn ang="0">
                  <a:pos x="181" y="119"/>
                </a:cxn>
                <a:cxn ang="0">
                  <a:pos x="186" y="143"/>
                </a:cxn>
                <a:cxn ang="0">
                  <a:pos x="196" y="129"/>
                </a:cxn>
                <a:cxn ang="0">
                  <a:pos x="200" y="133"/>
                </a:cxn>
                <a:cxn ang="0">
                  <a:pos x="205" y="138"/>
                </a:cxn>
                <a:cxn ang="0">
                  <a:pos x="210" y="114"/>
                </a:cxn>
                <a:cxn ang="0">
                  <a:pos x="219" y="148"/>
                </a:cxn>
                <a:cxn ang="0">
                  <a:pos x="224" y="157"/>
                </a:cxn>
                <a:cxn ang="0">
                  <a:pos x="229" y="167"/>
                </a:cxn>
                <a:cxn ang="0">
                  <a:pos x="234" y="143"/>
                </a:cxn>
                <a:cxn ang="0">
                  <a:pos x="239" y="81"/>
                </a:cxn>
                <a:cxn ang="0">
                  <a:pos x="243" y="62"/>
                </a:cxn>
                <a:cxn ang="0">
                  <a:pos x="248" y="0"/>
                </a:cxn>
              </a:cxnLst>
              <a:rect l="0" t="0" r="r" b="b"/>
              <a:pathLst>
                <a:path w="253" h="324">
                  <a:moveTo>
                    <a:pt x="0" y="119"/>
                  </a:moveTo>
                  <a:lnTo>
                    <a:pt x="0" y="200"/>
                  </a:lnTo>
                  <a:lnTo>
                    <a:pt x="5" y="124"/>
                  </a:lnTo>
                  <a:lnTo>
                    <a:pt x="5" y="181"/>
                  </a:lnTo>
                  <a:lnTo>
                    <a:pt x="10" y="148"/>
                  </a:lnTo>
                  <a:lnTo>
                    <a:pt x="10" y="186"/>
                  </a:lnTo>
                  <a:lnTo>
                    <a:pt x="10" y="133"/>
                  </a:lnTo>
                  <a:lnTo>
                    <a:pt x="14" y="176"/>
                  </a:lnTo>
                  <a:lnTo>
                    <a:pt x="14" y="157"/>
                  </a:lnTo>
                  <a:lnTo>
                    <a:pt x="19" y="114"/>
                  </a:lnTo>
                  <a:lnTo>
                    <a:pt x="19" y="157"/>
                  </a:lnTo>
                  <a:lnTo>
                    <a:pt x="19" y="124"/>
                  </a:lnTo>
                  <a:lnTo>
                    <a:pt x="24" y="186"/>
                  </a:lnTo>
                  <a:lnTo>
                    <a:pt x="24" y="167"/>
                  </a:lnTo>
                  <a:lnTo>
                    <a:pt x="29" y="129"/>
                  </a:lnTo>
                  <a:lnTo>
                    <a:pt x="29" y="195"/>
                  </a:lnTo>
                  <a:lnTo>
                    <a:pt x="29" y="162"/>
                  </a:lnTo>
                  <a:lnTo>
                    <a:pt x="33" y="181"/>
                  </a:lnTo>
                  <a:lnTo>
                    <a:pt x="33" y="176"/>
                  </a:lnTo>
                  <a:lnTo>
                    <a:pt x="33" y="181"/>
                  </a:lnTo>
                  <a:lnTo>
                    <a:pt x="38" y="186"/>
                  </a:lnTo>
                  <a:lnTo>
                    <a:pt x="38" y="191"/>
                  </a:lnTo>
                  <a:lnTo>
                    <a:pt x="43" y="205"/>
                  </a:lnTo>
                  <a:lnTo>
                    <a:pt x="43" y="229"/>
                  </a:lnTo>
                  <a:lnTo>
                    <a:pt x="48" y="248"/>
                  </a:lnTo>
                  <a:lnTo>
                    <a:pt x="48" y="310"/>
                  </a:lnTo>
                  <a:lnTo>
                    <a:pt x="53" y="272"/>
                  </a:lnTo>
                  <a:lnTo>
                    <a:pt x="53" y="262"/>
                  </a:lnTo>
                  <a:lnTo>
                    <a:pt x="57" y="291"/>
                  </a:lnTo>
                  <a:lnTo>
                    <a:pt x="57" y="200"/>
                  </a:lnTo>
                  <a:lnTo>
                    <a:pt x="62" y="210"/>
                  </a:lnTo>
                  <a:lnTo>
                    <a:pt x="62" y="224"/>
                  </a:lnTo>
                  <a:lnTo>
                    <a:pt x="67" y="229"/>
                  </a:lnTo>
                  <a:lnTo>
                    <a:pt x="67" y="176"/>
                  </a:lnTo>
                  <a:lnTo>
                    <a:pt x="72" y="186"/>
                  </a:lnTo>
                  <a:lnTo>
                    <a:pt x="72" y="119"/>
                  </a:lnTo>
                  <a:lnTo>
                    <a:pt x="76" y="129"/>
                  </a:lnTo>
                  <a:lnTo>
                    <a:pt x="76" y="86"/>
                  </a:lnTo>
                  <a:lnTo>
                    <a:pt x="81" y="67"/>
                  </a:lnTo>
                  <a:lnTo>
                    <a:pt x="81" y="90"/>
                  </a:lnTo>
                  <a:lnTo>
                    <a:pt x="81" y="81"/>
                  </a:lnTo>
                  <a:lnTo>
                    <a:pt x="86" y="24"/>
                  </a:lnTo>
                  <a:lnTo>
                    <a:pt x="86" y="52"/>
                  </a:lnTo>
                  <a:lnTo>
                    <a:pt x="91" y="62"/>
                  </a:lnTo>
                  <a:lnTo>
                    <a:pt x="91" y="71"/>
                  </a:lnTo>
                  <a:lnTo>
                    <a:pt x="95" y="86"/>
                  </a:lnTo>
                  <a:lnTo>
                    <a:pt x="95" y="100"/>
                  </a:lnTo>
                  <a:lnTo>
                    <a:pt x="100" y="105"/>
                  </a:lnTo>
                  <a:lnTo>
                    <a:pt x="100" y="100"/>
                  </a:lnTo>
                  <a:lnTo>
                    <a:pt x="105" y="105"/>
                  </a:lnTo>
                  <a:lnTo>
                    <a:pt x="105" y="100"/>
                  </a:lnTo>
                  <a:lnTo>
                    <a:pt x="105" y="105"/>
                  </a:lnTo>
                  <a:lnTo>
                    <a:pt x="110" y="105"/>
                  </a:lnTo>
                  <a:lnTo>
                    <a:pt x="110" y="119"/>
                  </a:lnTo>
                  <a:lnTo>
                    <a:pt x="115" y="105"/>
                  </a:lnTo>
                  <a:lnTo>
                    <a:pt x="115" y="114"/>
                  </a:lnTo>
                  <a:lnTo>
                    <a:pt x="119" y="110"/>
                  </a:lnTo>
                  <a:lnTo>
                    <a:pt x="119" y="119"/>
                  </a:lnTo>
                  <a:lnTo>
                    <a:pt x="119" y="110"/>
                  </a:lnTo>
                  <a:lnTo>
                    <a:pt x="124" y="71"/>
                  </a:lnTo>
                  <a:lnTo>
                    <a:pt x="124" y="148"/>
                  </a:lnTo>
                  <a:lnTo>
                    <a:pt x="129" y="100"/>
                  </a:lnTo>
                  <a:lnTo>
                    <a:pt x="129" y="148"/>
                  </a:lnTo>
                  <a:lnTo>
                    <a:pt x="129" y="124"/>
                  </a:lnTo>
                  <a:lnTo>
                    <a:pt x="134" y="157"/>
                  </a:lnTo>
                  <a:lnTo>
                    <a:pt x="134" y="148"/>
                  </a:lnTo>
                  <a:lnTo>
                    <a:pt x="134" y="157"/>
                  </a:lnTo>
                  <a:lnTo>
                    <a:pt x="138" y="167"/>
                  </a:lnTo>
                  <a:lnTo>
                    <a:pt x="138" y="119"/>
                  </a:lnTo>
                  <a:lnTo>
                    <a:pt x="143" y="157"/>
                  </a:lnTo>
                  <a:lnTo>
                    <a:pt x="143" y="138"/>
                  </a:lnTo>
                  <a:lnTo>
                    <a:pt x="143" y="195"/>
                  </a:lnTo>
                  <a:lnTo>
                    <a:pt x="148" y="186"/>
                  </a:lnTo>
                  <a:lnTo>
                    <a:pt x="148" y="243"/>
                  </a:lnTo>
                  <a:lnTo>
                    <a:pt x="153" y="243"/>
                  </a:lnTo>
                  <a:lnTo>
                    <a:pt x="153" y="257"/>
                  </a:lnTo>
                  <a:lnTo>
                    <a:pt x="157" y="276"/>
                  </a:lnTo>
                  <a:lnTo>
                    <a:pt x="157" y="267"/>
                  </a:lnTo>
                  <a:lnTo>
                    <a:pt x="157" y="324"/>
                  </a:lnTo>
                  <a:lnTo>
                    <a:pt x="162" y="286"/>
                  </a:lnTo>
                  <a:lnTo>
                    <a:pt x="162" y="276"/>
                  </a:lnTo>
                  <a:lnTo>
                    <a:pt x="167" y="248"/>
                  </a:lnTo>
                  <a:lnTo>
                    <a:pt x="167" y="229"/>
                  </a:lnTo>
                  <a:lnTo>
                    <a:pt x="172" y="191"/>
                  </a:lnTo>
                  <a:lnTo>
                    <a:pt x="172" y="205"/>
                  </a:lnTo>
                  <a:lnTo>
                    <a:pt x="172" y="176"/>
                  </a:lnTo>
                  <a:lnTo>
                    <a:pt x="177" y="148"/>
                  </a:lnTo>
                  <a:lnTo>
                    <a:pt x="177" y="114"/>
                  </a:lnTo>
                  <a:lnTo>
                    <a:pt x="181" y="143"/>
                  </a:lnTo>
                  <a:lnTo>
                    <a:pt x="181" y="119"/>
                  </a:lnTo>
                  <a:lnTo>
                    <a:pt x="181" y="148"/>
                  </a:lnTo>
                  <a:lnTo>
                    <a:pt x="186" y="138"/>
                  </a:lnTo>
                  <a:lnTo>
                    <a:pt x="186" y="143"/>
                  </a:lnTo>
                  <a:lnTo>
                    <a:pt x="191" y="148"/>
                  </a:lnTo>
                  <a:lnTo>
                    <a:pt x="191" y="152"/>
                  </a:lnTo>
                  <a:lnTo>
                    <a:pt x="196" y="129"/>
                  </a:lnTo>
                  <a:lnTo>
                    <a:pt x="196" y="167"/>
                  </a:lnTo>
                  <a:lnTo>
                    <a:pt x="196" y="148"/>
                  </a:lnTo>
                  <a:lnTo>
                    <a:pt x="200" y="133"/>
                  </a:lnTo>
                  <a:lnTo>
                    <a:pt x="205" y="129"/>
                  </a:lnTo>
                  <a:lnTo>
                    <a:pt x="205" y="162"/>
                  </a:lnTo>
                  <a:lnTo>
                    <a:pt x="205" y="138"/>
                  </a:lnTo>
                  <a:lnTo>
                    <a:pt x="210" y="133"/>
                  </a:lnTo>
                  <a:lnTo>
                    <a:pt x="210" y="157"/>
                  </a:lnTo>
                  <a:lnTo>
                    <a:pt x="210" y="114"/>
                  </a:lnTo>
                  <a:lnTo>
                    <a:pt x="215" y="172"/>
                  </a:lnTo>
                  <a:lnTo>
                    <a:pt x="215" y="152"/>
                  </a:lnTo>
                  <a:lnTo>
                    <a:pt x="219" y="148"/>
                  </a:lnTo>
                  <a:lnTo>
                    <a:pt x="219" y="162"/>
                  </a:lnTo>
                  <a:lnTo>
                    <a:pt x="219" y="114"/>
                  </a:lnTo>
                  <a:lnTo>
                    <a:pt x="224" y="157"/>
                  </a:lnTo>
                  <a:lnTo>
                    <a:pt x="224" y="138"/>
                  </a:lnTo>
                  <a:lnTo>
                    <a:pt x="224" y="143"/>
                  </a:lnTo>
                  <a:lnTo>
                    <a:pt x="229" y="167"/>
                  </a:lnTo>
                  <a:lnTo>
                    <a:pt x="229" y="124"/>
                  </a:lnTo>
                  <a:lnTo>
                    <a:pt x="234" y="186"/>
                  </a:lnTo>
                  <a:lnTo>
                    <a:pt x="234" y="143"/>
                  </a:lnTo>
                  <a:lnTo>
                    <a:pt x="234" y="152"/>
                  </a:lnTo>
                  <a:lnTo>
                    <a:pt x="239" y="143"/>
                  </a:lnTo>
                  <a:lnTo>
                    <a:pt x="239" y="81"/>
                  </a:lnTo>
                  <a:lnTo>
                    <a:pt x="243" y="62"/>
                  </a:lnTo>
                  <a:lnTo>
                    <a:pt x="243" y="90"/>
                  </a:lnTo>
                  <a:lnTo>
                    <a:pt x="243" y="62"/>
                  </a:lnTo>
                  <a:lnTo>
                    <a:pt x="248" y="14"/>
                  </a:lnTo>
                  <a:lnTo>
                    <a:pt x="248" y="52"/>
                  </a:lnTo>
                  <a:lnTo>
                    <a:pt x="248" y="0"/>
                  </a:lnTo>
                  <a:lnTo>
                    <a:pt x="253" y="28"/>
                  </a:lnTo>
                  <a:lnTo>
                    <a:pt x="253" y="86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6" name="Freeform 292"/>
            <p:cNvSpPr>
              <a:spLocks/>
            </p:cNvSpPr>
            <p:nvPr/>
          </p:nvSpPr>
          <p:spPr bwMode="auto">
            <a:xfrm>
              <a:off x="3935413" y="1743577"/>
              <a:ext cx="423863" cy="882511"/>
            </a:xfrm>
            <a:custGeom>
              <a:avLst/>
              <a:gdLst/>
              <a:ahLst/>
              <a:cxnLst>
                <a:cxn ang="0">
                  <a:pos x="5" y="258"/>
                </a:cxn>
                <a:cxn ang="0">
                  <a:pos x="14" y="248"/>
                </a:cxn>
                <a:cxn ang="0">
                  <a:pos x="19" y="210"/>
                </a:cxn>
                <a:cxn ang="0">
                  <a:pos x="28" y="234"/>
                </a:cxn>
                <a:cxn ang="0">
                  <a:pos x="33" y="153"/>
                </a:cxn>
                <a:cxn ang="0">
                  <a:pos x="38" y="191"/>
                </a:cxn>
                <a:cxn ang="0">
                  <a:pos x="43" y="277"/>
                </a:cxn>
                <a:cxn ang="0">
                  <a:pos x="48" y="372"/>
                </a:cxn>
                <a:cxn ang="0">
                  <a:pos x="57" y="358"/>
                </a:cxn>
                <a:cxn ang="0">
                  <a:pos x="62" y="268"/>
                </a:cxn>
                <a:cxn ang="0">
                  <a:pos x="67" y="234"/>
                </a:cxn>
                <a:cxn ang="0">
                  <a:pos x="71" y="220"/>
                </a:cxn>
                <a:cxn ang="0">
                  <a:pos x="81" y="244"/>
                </a:cxn>
                <a:cxn ang="0">
                  <a:pos x="86" y="234"/>
                </a:cxn>
                <a:cxn ang="0">
                  <a:pos x="90" y="163"/>
                </a:cxn>
                <a:cxn ang="0">
                  <a:pos x="100" y="206"/>
                </a:cxn>
                <a:cxn ang="0">
                  <a:pos x="105" y="139"/>
                </a:cxn>
                <a:cxn ang="0">
                  <a:pos x="110" y="215"/>
                </a:cxn>
                <a:cxn ang="0">
                  <a:pos x="119" y="263"/>
                </a:cxn>
                <a:cxn ang="0">
                  <a:pos x="124" y="239"/>
                </a:cxn>
                <a:cxn ang="0">
                  <a:pos x="129" y="225"/>
                </a:cxn>
                <a:cxn ang="0">
                  <a:pos x="133" y="229"/>
                </a:cxn>
                <a:cxn ang="0">
                  <a:pos x="143" y="182"/>
                </a:cxn>
                <a:cxn ang="0">
                  <a:pos x="148" y="244"/>
                </a:cxn>
                <a:cxn ang="0">
                  <a:pos x="152" y="201"/>
                </a:cxn>
                <a:cxn ang="0">
                  <a:pos x="157" y="248"/>
                </a:cxn>
                <a:cxn ang="0">
                  <a:pos x="162" y="220"/>
                </a:cxn>
                <a:cxn ang="0">
                  <a:pos x="172" y="229"/>
                </a:cxn>
                <a:cxn ang="0">
                  <a:pos x="181" y="144"/>
                </a:cxn>
                <a:cxn ang="0">
                  <a:pos x="186" y="220"/>
                </a:cxn>
                <a:cxn ang="0">
                  <a:pos x="191" y="320"/>
                </a:cxn>
                <a:cxn ang="0">
                  <a:pos x="195" y="840"/>
                </a:cxn>
                <a:cxn ang="0">
                  <a:pos x="200" y="363"/>
                </a:cxn>
                <a:cxn ang="0">
                  <a:pos x="210" y="287"/>
                </a:cxn>
                <a:cxn ang="0">
                  <a:pos x="214" y="244"/>
                </a:cxn>
                <a:cxn ang="0">
                  <a:pos x="224" y="229"/>
                </a:cxn>
                <a:cxn ang="0">
                  <a:pos x="234" y="220"/>
                </a:cxn>
                <a:cxn ang="0">
                  <a:pos x="238" y="163"/>
                </a:cxn>
                <a:cxn ang="0">
                  <a:pos x="243" y="62"/>
                </a:cxn>
                <a:cxn ang="0">
                  <a:pos x="253" y="0"/>
                </a:cxn>
                <a:cxn ang="0">
                  <a:pos x="257" y="206"/>
                </a:cxn>
                <a:cxn ang="0">
                  <a:pos x="262" y="234"/>
                </a:cxn>
              </a:cxnLst>
              <a:rect l="0" t="0" r="r" b="b"/>
              <a:pathLst>
                <a:path w="267" h="840">
                  <a:moveTo>
                    <a:pt x="0" y="182"/>
                  </a:moveTo>
                  <a:lnTo>
                    <a:pt x="5" y="186"/>
                  </a:lnTo>
                  <a:lnTo>
                    <a:pt x="5" y="258"/>
                  </a:lnTo>
                  <a:lnTo>
                    <a:pt x="9" y="268"/>
                  </a:lnTo>
                  <a:lnTo>
                    <a:pt x="9" y="229"/>
                  </a:lnTo>
                  <a:lnTo>
                    <a:pt x="14" y="248"/>
                  </a:lnTo>
                  <a:lnTo>
                    <a:pt x="14" y="268"/>
                  </a:lnTo>
                  <a:lnTo>
                    <a:pt x="19" y="220"/>
                  </a:lnTo>
                  <a:lnTo>
                    <a:pt x="19" y="210"/>
                  </a:lnTo>
                  <a:lnTo>
                    <a:pt x="24" y="225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172"/>
                  </a:lnTo>
                  <a:lnTo>
                    <a:pt x="33" y="186"/>
                  </a:lnTo>
                  <a:lnTo>
                    <a:pt x="33" y="153"/>
                  </a:lnTo>
                  <a:lnTo>
                    <a:pt x="33" y="244"/>
                  </a:lnTo>
                  <a:lnTo>
                    <a:pt x="38" y="167"/>
                  </a:lnTo>
                  <a:lnTo>
                    <a:pt x="38" y="191"/>
                  </a:lnTo>
                  <a:lnTo>
                    <a:pt x="43" y="349"/>
                  </a:lnTo>
                  <a:lnTo>
                    <a:pt x="43" y="225"/>
                  </a:lnTo>
                  <a:lnTo>
                    <a:pt x="43" y="277"/>
                  </a:lnTo>
                  <a:lnTo>
                    <a:pt x="48" y="339"/>
                  </a:lnTo>
                  <a:lnTo>
                    <a:pt x="48" y="287"/>
                  </a:lnTo>
                  <a:lnTo>
                    <a:pt x="48" y="372"/>
                  </a:lnTo>
                  <a:lnTo>
                    <a:pt x="52" y="368"/>
                  </a:lnTo>
                  <a:lnTo>
                    <a:pt x="52" y="349"/>
                  </a:lnTo>
                  <a:lnTo>
                    <a:pt x="57" y="358"/>
                  </a:lnTo>
                  <a:lnTo>
                    <a:pt x="57" y="315"/>
                  </a:lnTo>
                  <a:lnTo>
                    <a:pt x="62" y="301"/>
                  </a:lnTo>
                  <a:lnTo>
                    <a:pt x="62" y="268"/>
                  </a:lnTo>
                  <a:lnTo>
                    <a:pt x="67" y="258"/>
                  </a:lnTo>
                  <a:lnTo>
                    <a:pt x="67" y="263"/>
                  </a:lnTo>
                  <a:lnTo>
                    <a:pt x="67" y="234"/>
                  </a:lnTo>
                  <a:lnTo>
                    <a:pt x="71" y="215"/>
                  </a:lnTo>
                  <a:lnTo>
                    <a:pt x="71" y="320"/>
                  </a:lnTo>
                  <a:lnTo>
                    <a:pt x="71" y="220"/>
                  </a:lnTo>
                  <a:lnTo>
                    <a:pt x="76" y="229"/>
                  </a:lnTo>
                  <a:lnTo>
                    <a:pt x="76" y="248"/>
                  </a:lnTo>
                  <a:lnTo>
                    <a:pt x="81" y="244"/>
                  </a:lnTo>
                  <a:lnTo>
                    <a:pt x="81" y="206"/>
                  </a:lnTo>
                  <a:lnTo>
                    <a:pt x="81" y="225"/>
                  </a:lnTo>
                  <a:lnTo>
                    <a:pt x="86" y="234"/>
                  </a:lnTo>
                  <a:lnTo>
                    <a:pt x="86" y="191"/>
                  </a:lnTo>
                  <a:lnTo>
                    <a:pt x="90" y="148"/>
                  </a:lnTo>
                  <a:lnTo>
                    <a:pt x="90" y="163"/>
                  </a:lnTo>
                  <a:lnTo>
                    <a:pt x="95" y="186"/>
                  </a:lnTo>
                  <a:lnTo>
                    <a:pt x="95" y="201"/>
                  </a:lnTo>
                  <a:lnTo>
                    <a:pt x="100" y="206"/>
                  </a:lnTo>
                  <a:lnTo>
                    <a:pt x="100" y="201"/>
                  </a:lnTo>
                  <a:lnTo>
                    <a:pt x="105" y="172"/>
                  </a:lnTo>
                  <a:lnTo>
                    <a:pt x="105" y="139"/>
                  </a:lnTo>
                  <a:lnTo>
                    <a:pt x="110" y="244"/>
                  </a:lnTo>
                  <a:lnTo>
                    <a:pt x="110" y="153"/>
                  </a:lnTo>
                  <a:lnTo>
                    <a:pt x="110" y="215"/>
                  </a:lnTo>
                  <a:lnTo>
                    <a:pt x="114" y="291"/>
                  </a:lnTo>
                  <a:lnTo>
                    <a:pt x="114" y="177"/>
                  </a:lnTo>
                  <a:lnTo>
                    <a:pt x="119" y="263"/>
                  </a:lnTo>
                  <a:lnTo>
                    <a:pt x="119" y="225"/>
                  </a:lnTo>
                  <a:lnTo>
                    <a:pt x="119" y="248"/>
                  </a:lnTo>
                  <a:lnTo>
                    <a:pt x="124" y="239"/>
                  </a:lnTo>
                  <a:lnTo>
                    <a:pt x="124" y="277"/>
                  </a:lnTo>
                  <a:lnTo>
                    <a:pt x="124" y="239"/>
                  </a:lnTo>
                  <a:lnTo>
                    <a:pt x="129" y="225"/>
                  </a:lnTo>
                  <a:lnTo>
                    <a:pt x="129" y="220"/>
                  </a:lnTo>
                  <a:lnTo>
                    <a:pt x="133" y="215"/>
                  </a:lnTo>
                  <a:lnTo>
                    <a:pt x="133" y="229"/>
                  </a:lnTo>
                  <a:lnTo>
                    <a:pt x="138" y="206"/>
                  </a:lnTo>
                  <a:lnTo>
                    <a:pt x="138" y="186"/>
                  </a:lnTo>
                  <a:lnTo>
                    <a:pt x="143" y="182"/>
                  </a:lnTo>
                  <a:lnTo>
                    <a:pt x="143" y="158"/>
                  </a:lnTo>
                  <a:lnTo>
                    <a:pt x="143" y="258"/>
                  </a:lnTo>
                  <a:lnTo>
                    <a:pt x="148" y="244"/>
                  </a:lnTo>
                  <a:lnTo>
                    <a:pt x="148" y="234"/>
                  </a:lnTo>
                  <a:lnTo>
                    <a:pt x="148" y="368"/>
                  </a:lnTo>
                  <a:lnTo>
                    <a:pt x="152" y="201"/>
                  </a:lnTo>
                  <a:lnTo>
                    <a:pt x="152" y="282"/>
                  </a:lnTo>
                  <a:lnTo>
                    <a:pt x="157" y="229"/>
                  </a:lnTo>
                  <a:lnTo>
                    <a:pt x="157" y="248"/>
                  </a:lnTo>
                  <a:lnTo>
                    <a:pt x="162" y="263"/>
                  </a:lnTo>
                  <a:lnTo>
                    <a:pt x="162" y="215"/>
                  </a:lnTo>
                  <a:lnTo>
                    <a:pt x="162" y="220"/>
                  </a:lnTo>
                  <a:lnTo>
                    <a:pt x="167" y="210"/>
                  </a:lnTo>
                  <a:lnTo>
                    <a:pt x="167" y="220"/>
                  </a:lnTo>
                  <a:lnTo>
                    <a:pt x="172" y="229"/>
                  </a:lnTo>
                  <a:lnTo>
                    <a:pt x="172" y="210"/>
                  </a:lnTo>
                  <a:lnTo>
                    <a:pt x="176" y="182"/>
                  </a:lnTo>
                  <a:lnTo>
                    <a:pt x="181" y="144"/>
                  </a:lnTo>
                  <a:lnTo>
                    <a:pt x="181" y="239"/>
                  </a:lnTo>
                  <a:lnTo>
                    <a:pt x="181" y="163"/>
                  </a:lnTo>
                  <a:lnTo>
                    <a:pt x="186" y="220"/>
                  </a:lnTo>
                  <a:lnTo>
                    <a:pt x="186" y="306"/>
                  </a:lnTo>
                  <a:lnTo>
                    <a:pt x="186" y="220"/>
                  </a:lnTo>
                  <a:lnTo>
                    <a:pt x="191" y="320"/>
                  </a:lnTo>
                  <a:lnTo>
                    <a:pt x="191" y="301"/>
                  </a:lnTo>
                  <a:lnTo>
                    <a:pt x="195" y="306"/>
                  </a:lnTo>
                  <a:lnTo>
                    <a:pt x="195" y="840"/>
                  </a:lnTo>
                  <a:lnTo>
                    <a:pt x="200" y="377"/>
                  </a:lnTo>
                  <a:lnTo>
                    <a:pt x="200" y="358"/>
                  </a:lnTo>
                  <a:lnTo>
                    <a:pt x="200" y="363"/>
                  </a:lnTo>
                  <a:lnTo>
                    <a:pt x="205" y="296"/>
                  </a:lnTo>
                  <a:lnTo>
                    <a:pt x="205" y="277"/>
                  </a:lnTo>
                  <a:lnTo>
                    <a:pt x="210" y="287"/>
                  </a:lnTo>
                  <a:lnTo>
                    <a:pt x="210" y="272"/>
                  </a:lnTo>
                  <a:lnTo>
                    <a:pt x="214" y="248"/>
                  </a:lnTo>
                  <a:lnTo>
                    <a:pt x="214" y="244"/>
                  </a:lnTo>
                  <a:lnTo>
                    <a:pt x="219" y="282"/>
                  </a:lnTo>
                  <a:lnTo>
                    <a:pt x="219" y="220"/>
                  </a:lnTo>
                  <a:lnTo>
                    <a:pt x="224" y="229"/>
                  </a:lnTo>
                  <a:lnTo>
                    <a:pt x="224" y="206"/>
                  </a:lnTo>
                  <a:lnTo>
                    <a:pt x="229" y="196"/>
                  </a:lnTo>
                  <a:lnTo>
                    <a:pt x="234" y="220"/>
                  </a:lnTo>
                  <a:lnTo>
                    <a:pt x="234" y="148"/>
                  </a:lnTo>
                  <a:lnTo>
                    <a:pt x="234" y="167"/>
                  </a:lnTo>
                  <a:lnTo>
                    <a:pt x="238" y="163"/>
                  </a:lnTo>
                  <a:lnTo>
                    <a:pt x="238" y="110"/>
                  </a:lnTo>
                  <a:lnTo>
                    <a:pt x="243" y="115"/>
                  </a:lnTo>
                  <a:lnTo>
                    <a:pt x="243" y="62"/>
                  </a:lnTo>
                  <a:lnTo>
                    <a:pt x="248" y="77"/>
                  </a:lnTo>
                  <a:lnTo>
                    <a:pt x="248" y="39"/>
                  </a:lnTo>
                  <a:lnTo>
                    <a:pt x="253" y="0"/>
                  </a:lnTo>
                  <a:lnTo>
                    <a:pt x="253" y="67"/>
                  </a:lnTo>
                  <a:lnTo>
                    <a:pt x="257" y="72"/>
                  </a:lnTo>
                  <a:lnTo>
                    <a:pt x="257" y="206"/>
                  </a:lnTo>
                  <a:lnTo>
                    <a:pt x="262" y="234"/>
                  </a:lnTo>
                  <a:lnTo>
                    <a:pt x="262" y="253"/>
                  </a:lnTo>
                  <a:lnTo>
                    <a:pt x="262" y="234"/>
                  </a:lnTo>
                  <a:lnTo>
                    <a:pt x="267" y="220"/>
                  </a:lnTo>
                  <a:lnTo>
                    <a:pt x="267" y="229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7" name="Freeform 293"/>
            <p:cNvSpPr>
              <a:spLocks/>
            </p:cNvSpPr>
            <p:nvPr/>
          </p:nvSpPr>
          <p:spPr bwMode="auto">
            <a:xfrm>
              <a:off x="4359275" y="1784551"/>
              <a:ext cx="415925" cy="355106"/>
            </a:xfrm>
            <a:custGeom>
              <a:avLst/>
              <a:gdLst/>
              <a:ahLst/>
              <a:cxnLst>
                <a:cxn ang="0">
                  <a:pos x="5" y="186"/>
                </a:cxn>
                <a:cxn ang="0">
                  <a:pos x="9" y="262"/>
                </a:cxn>
                <a:cxn ang="0">
                  <a:pos x="19" y="291"/>
                </a:cxn>
                <a:cxn ang="0">
                  <a:pos x="24" y="291"/>
                </a:cxn>
                <a:cxn ang="0">
                  <a:pos x="29" y="243"/>
                </a:cxn>
                <a:cxn ang="0">
                  <a:pos x="38" y="186"/>
                </a:cxn>
                <a:cxn ang="0">
                  <a:pos x="43" y="176"/>
                </a:cxn>
                <a:cxn ang="0">
                  <a:pos x="52" y="167"/>
                </a:cxn>
                <a:cxn ang="0">
                  <a:pos x="57" y="181"/>
                </a:cxn>
                <a:cxn ang="0">
                  <a:pos x="62" y="181"/>
                </a:cxn>
                <a:cxn ang="0">
                  <a:pos x="67" y="195"/>
                </a:cxn>
                <a:cxn ang="0">
                  <a:pos x="71" y="186"/>
                </a:cxn>
                <a:cxn ang="0">
                  <a:pos x="81" y="171"/>
                </a:cxn>
                <a:cxn ang="0">
                  <a:pos x="86" y="157"/>
                </a:cxn>
                <a:cxn ang="0">
                  <a:pos x="95" y="85"/>
                </a:cxn>
                <a:cxn ang="0">
                  <a:pos x="100" y="276"/>
                </a:cxn>
                <a:cxn ang="0">
                  <a:pos x="105" y="209"/>
                </a:cxn>
                <a:cxn ang="0">
                  <a:pos x="114" y="219"/>
                </a:cxn>
                <a:cxn ang="0">
                  <a:pos x="119" y="181"/>
                </a:cxn>
                <a:cxn ang="0">
                  <a:pos x="124" y="157"/>
                </a:cxn>
                <a:cxn ang="0">
                  <a:pos x="133" y="109"/>
                </a:cxn>
                <a:cxn ang="0">
                  <a:pos x="138" y="85"/>
                </a:cxn>
                <a:cxn ang="0">
                  <a:pos x="143" y="71"/>
                </a:cxn>
                <a:cxn ang="0">
                  <a:pos x="148" y="71"/>
                </a:cxn>
                <a:cxn ang="0">
                  <a:pos x="157" y="57"/>
                </a:cxn>
                <a:cxn ang="0">
                  <a:pos x="162" y="33"/>
                </a:cxn>
                <a:cxn ang="0">
                  <a:pos x="167" y="0"/>
                </a:cxn>
                <a:cxn ang="0">
                  <a:pos x="176" y="147"/>
                </a:cxn>
                <a:cxn ang="0">
                  <a:pos x="181" y="157"/>
                </a:cxn>
                <a:cxn ang="0">
                  <a:pos x="186" y="190"/>
                </a:cxn>
                <a:cxn ang="0">
                  <a:pos x="191" y="195"/>
                </a:cxn>
                <a:cxn ang="0">
                  <a:pos x="200" y="167"/>
                </a:cxn>
                <a:cxn ang="0">
                  <a:pos x="205" y="229"/>
                </a:cxn>
                <a:cxn ang="0">
                  <a:pos x="214" y="286"/>
                </a:cxn>
                <a:cxn ang="0">
                  <a:pos x="219" y="319"/>
                </a:cxn>
                <a:cxn ang="0">
                  <a:pos x="224" y="305"/>
                </a:cxn>
                <a:cxn ang="0">
                  <a:pos x="234" y="310"/>
                </a:cxn>
                <a:cxn ang="0">
                  <a:pos x="238" y="291"/>
                </a:cxn>
                <a:cxn ang="0">
                  <a:pos x="243" y="305"/>
                </a:cxn>
                <a:cxn ang="0">
                  <a:pos x="248" y="219"/>
                </a:cxn>
                <a:cxn ang="0">
                  <a:pos x="257" y="181"/>
                </a:cxn>
                <a:cxn ang="0">
                  <a:pos x="262" y="205"/>
                </a:cxn>
              </a:cxnLst>
              <a:rect l="0" t="0" r="r" b="b"/>
              <a:pathLst>
                <a:path w="262" h="338">
                  <a:moveTo>
                    <a:pt x="0" y="190"/>
                  </a:moveTo>
                  <a:lnTo>
                    <a:pt x="5" y="195"/>
                  </a:lnTo>
                  <a:lnTo>
                    <a:pt x="5" y="186"/>
                  </a:lnTo>
                  <a:lnTo>
                    <a:pt x="5" y="233"/>
                  </a:lnTo>
                  <a:lnTo>
                    <a:pt x="9" y="243"/>
                  </a:lnTo>
                  <a:lnTo>
                    <a:pt x="9" y="262"/>
                  </a:lnTo>
                  <a:lnTo>
                    <a:pt x="14" y="271"/>
                  </a:lnTo>
                  <a:lnTo>
                    <a:pt x="14" y="286"/>
                  </a:lnTo>
                  <a:lnTo>
                    <a:pt x="19" y="291"/>
                  </a:lnTo>
                  <a:lnTo>
                    <a:pt x="19" y="305"/>
                  </a:lnTo>
                  <a:lnTo>
                    <a:pt x="19" y="300"/>
                  </a:lnTo>
                  <a:lnTo>
                    <a:pt x="24" y="291"/>
                  </a:lnTo>
                  <a:lnTo>
                    <a:pt x="24" y="276"/>
                  </a:lnTo>
                  <a:lnTo>
                    <a:pt x="29" y="281"/>
                  </a:lnTo>
                  <a:lnTo>
                    <a:pt x="29" y="243"/>
                  </a:lnTo>
                  <a:lnTo>
                    <a:pt x="33" y="219"/>
                  </a:lnTo>
                  <a:lnTo>
                    <a:pt x="33" y="181"/>
                  </a:lnTo>
                  <a:lnTo>
                    <a:pt x="38" y="186"/>
                  </a:lnTo>
                  <a:lnTo>
                    <a:pt x="43" y="190"/>
                  </a:lnTo>
                  <a:lnTo>
                    <a:pt x="43" y="171"/>
                  </a:lnTo>
                  <a:lnTo>
                    <a:pt x="43" y="176"/>
                  </a:lnTo>
                  <a:lnTo>
                    <a:pt x="48" y="157"/>
                  </a:lnTo>
                  <a:lnTo>
                    <a:pt x="48" y="181"/>
                  </a:lnTo>
                  <a:lnTo>
                    <a:pt x="52" y="167"/>
                  </a:lnTo>
                  <a:lnTo>
                    <a:pt x="52" y="171"/>
                  </a:lnTo>
                  <a:lnTo>
                    <a:pt x="52" y="152"/>
                  </a:lnTo>
                  <a:lnTo>
                    <a:pt x="57" y="181"/>
                  </a:lnTo>
                  <a:lnTo>
                    <a:pt x="57" y="162"/>
                  </a:lnTo>
                  <a:lnTo>
                    <a:pt x="57" y="167"/>
                  </a:lnTo>
                  <a:lnTo>
                    <a:pt x="62" y="181"/>
                  </a:lnTo>
                  <a:lnTo>
                    <a:pt x="62" y="167"/>
                  </a:lnTo>
                  <a:lnTo>
                    <a:pt x="67" y="176"/>
                  </a:lnTo>
                  <a:lnTo>
                    <a:pt x="67" y="195"/>
                  </a:lnTo>
                  <a:lnTo>
                    <a:pt x="71" y="176"/>
                  </a:lnTo>
                  <a:lnTo>
                    <a:pt x="71" y="152"/>
                  </a:lnTo>
                  <a:lnTo>
                    <a:pt x="71" y="186"/>
                  </a:lnTo>
                  <a:lnTo>
                    <a:pt x="76" y="205"/>
                  </a:lnTo>
                  <a:lnTo>
                    <a:pt x="76" y="176"/>
                  </a:lnTo>
                  <a:lnTo>
                    <a:pt x="81" y="171"/>
                  </a:lnTo>
                  <a:lnTo>
                    <a:pt x="81" y="157"/>
                  </a:lnTo>
                  <a:lnTo>
                    <a:pt x="86" y="152"/>
                  </a:lnTo>
                  <a:lnTo>
                    <a:pt x="86" y="157"/>
                  </a:lnTo>
                  <a:lnTo>
                    <a:pt x="91" y="152"/>
                  </a:lnTo>
                  <a:lnTo>
                    <a:pt x="91" y="133"/>
                  </a:lnTo>
                  <a:lnTo>
                    <a:pt x="95" y="85"/>
                  </a:lnTo>
                  <a:lnTo>
                    <a:pt x="95" y="195"/>
                  </a:lnTo>
                  <a:lnTo>
                    <a:pt x="100" y="195"/>
                  </a:lnTo>
                  <a:lnTo>
                    <a:pt x="100" y="276"/>
                  </a:lnTo>
                  <a:lnTo>
                    <a:pt x="105" y="186"/>
                  </a:lnTo>
                  <a:lnTo>
                    <a:pt x="105" y="214"/>
                  </a:lnTo>
                  <a:lnTo>
                    <a:pt x="105" y="209"/>
                  </a:lnTo>
                  <a:lnTo>
                    <a:pt x="110" y="167"/>
                  </a:lnTo>
                  <a:lnTo>
                    <a:pt x="110" y="214"/>
                  </a:lnTo>
                  <a:lnTo>
                    <a:pt x="114" y="219"/>
                  </a:lnTo>
                  <a:lnTo>
                    <a:pt x="114" y="224"/>
                  </a:lnTo>
                  <a:lnTo>
                    <a:pt x="119" y="195"/>
                  </a:lnTo>
                  <a:lnTo>
                    <a:pt x="119" y="181"/>
                  </a:lnTo>
                  <a:lnTo>
                    <a:pt x="119" y="195"/>
                  </a:lnTo>
                  <a:lnTo>
                    <a:pt x="124" y="176"/>
                  </a:lnTo>
                  <a:lnTo>
                    <a:pt x="124" y="157"/>
                  </a:lnTo>
                  <a:lnTo>
                    <a:pt x="129" y="147"/>
                  </a:lnTo>
                  <a:lnTo>
                    <a:pt x="129" y="119"/>
                  </a:lnTo>
                  <a:lnTo>
                    <a:pt x="133" y="109"/>
                  </a:lnTo>
                  <a:lnTo>
                    <a:pt x="133" y="138"/>
                  </a:lnTo>
                  <a:lnTo>
                    <a:pt x="133" y="85"/>
                  </a:lnTo>
                  <a:lnTo>
                    <a:pt x="138" y="85"/>
                  </a:lnTo>
                  <a:lnTo>
                    <a:pt x="138" y="114"/>
                  </a:lnTo>
                  <a:lnTo>
                    <a:pt x="143" y="100"/>
                  </a:lnTo>
                  <a:lnTo>
                    <a:pt x="143" y="71"/>
                  </a:lnTo>
                  <a:lnTo>
                    <a:pt x="148" y="62"/>
                  </a:lnTo>
                  <a:lnTo>
                    <a:pt x="148" y="76"/>
                  </a:lnTo>
                  <a:lnTo>
                    <a:pt x="148" y="71"/>
                  </a:lnTo>
                  <a:lnTo>
                    <a:pt x="152" y="33"/>
                  </a:lnTo>
                  <a:lnTo>
                    <a:pt x="152" y="43"/>
                  </a:lnTo>
                  <a:lnTo>
                    <a:pt x="157" y="57"/>
                  </a:lnTo>
                  <a:lnTo>
                    <a:pt x="157" y="38"/>
                  </a:lnTo>
                  <a:lnTo>
                    <a:pt x="157" y="43"/>
                  </a:lnTo>
                  <a:lnTo>
                    <a:pt x="162" y="33"/>
                  </a:lnTo>
                  <a:lnTo>
                    <a:pt x="162" y="4"/>
                  </a:lnTo>
                  <a:lnTo>
                    <a:pt x="167" y="33"/>
                  </a:lnTo>
                  <a:lnTo>
                    <a:pt x="167" y="0"/>
                  </a:lnTo>
                  <a:lnTo>
                    <a:pt x="172" y="43"/>
                  </a:lnTo>
                  <a:lnTo>
                    <a:pt x="172" y="109"/>
                  </a:lnTo>
                  <a:lnTo>
                    <a:pt x="176" y="147"/>
                  </a:lnTo>
                  <a:lnTo>
                    <a:pt x="176" y="157"/>
                  </a:lnTo>
                  <a:lnTo>
                    <a:pt x="181" y="190"/>
                  </a:lnTo>
                  <a:lnTo>
                    <a:pt x="181" y="157"/>
                  </a:lnTo>
                  <a:lnTo>
                    <a:pt x="181" y="190"/>
                  </a:lnTo>
                  <a:lnTo>
                    <a:pt x="186" y="176"/>
                  </a:lnTo>
                  <a:lnTo>
                    <a:pt x="186" y="190"/>
                  </a:lnTo>
                  <a:lnTo>
                    <a:pt x="186" y="171"/>
                  </a:lnTo>
                  <a:lnTo>
                    <a:pt x="191" y="186"/>
                  </a:lnTo>
                  <a:lnTo>
                    <a:pt x="191" y="195"/>
                  </a:lnTo>
                  <a:lnTo>
                    <a:pt x="195" y="176"/>
                  </a:lnTo>
                  <a:lnTo>
                    <a:pt x="195" y="186"/>
                  </a:lnTo>
                  <a:lnTo>
                    <a:pt x="200" y="167"/>
                  </a:lnTo>
                  <a:lnTo>
                    <a:pt x="200" y="176"/>
                  </a:lnTo>
                  <a:lnTo>
                    <a:pt x="205" y="171"/>
                  </a:lnTo>
                  <a:lnTo>
                    <a:pt x="205" y="229"/>
                  </a:lnTo>
                  <a:lnTo>
                    <a:pt x="210" y="214"/>
                  </a:lnTo>
                  <a:lnTo>
                    <a:pt x="210" y="276"/>
                  </a:lnTo>
                  <a:lnTo>
                    <a:pt x="214" y="286"/>
                  </a:lnTo>
                  <a:lnTo>
                    <a:pt x="214" y="310"/>
                  </a:lnTo>
                  <a:lnTo>
                    <a:pt x="219" y="286"/>
                  </a:lnTo>
                  <a:lnTo>
                    <a:pt x="219" y="319"/>
                  </a:lnTo>
                  <a:lnTo>
                    <a:pt x="224" y="314"/>
                  </a:lnTo>
                  <a:lnTo>
                    <a:pt x="224" y="295"/>
                  </a:lnTo>
                  <a:lnTo>
                    <a:pt x="224" y="305"/>
                  </a:lnTo>
                  <a:lnTo>
                    <a:pt x="229" y="314"/>
                  </a:lnTo>
                  <a:lnTo>
                    <a:pt x="229" y="305"/>
                  </a:lnTo>
                  <a:lnTo>
                    <a:pt x="234" y="310"/>
                  </a:lnTo>
                  <a:lnTo>
                    <a:pt x="234" y="314"/>
                  </a:lnTo>
                  <a:lnTo>
                    <a:pt x="234" y="310"/>
                  </a:lnTo>
                  <a:lnTo>
                    <a:pt x="238" y="291"/>
                  </a:lnTo>
                  <a:lnTo>
                    <a:pt x="238" y="338"/>
                  </a:lnTo>
                  <a:lnTo>
                    <a:pt x="243" y="300"/>
                  </a:lnTo>
                  <a:lnTo>
                    <a:pt x="243" y="305"/>
                  </a:lnTo>
                  <a:lnTo>
                    <a:pt x="243" y="300"/>
                  </a:lnTo>
                  <a:lnTo>
                    <a:pt x="248" y="257"/>
                  </a:lnTo>
                  <a:lnTo>
                    <a:pt x="248" y="219"/>
                  </a:lnTo>
                  <a:lnTo>
                    <a:pt x="253" y="209"/>
                  </a:lnTo>
                  <a:lnTo>
                    <a:pt x="253" y="214"/>
                  </a:lnTo>
                  <a:lnTo>
                    <a:pt x="257" y="181"/>
                  </a:lnTo>
                  <a:lnTo>
                    <a:pt x="257" y="109"/>
                  </a:lnTo>
                  <a:lnTo>
                    <a:pt x="257" y="167"/>
                  </a:lnTo>
                  <a:lnTo>
                    <a:pt x="262" y="205"/>
                  </a:lnTo>
                  <a:lnTo>
                    <a:pt x="262" y="229"/>
                  </a:lnTo>
                  <a:lnTo>
                    <a:pt x="262" y="219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8" name="Freeform 294"/>
            <p:cNvSpPr>
              <a:spLocks/>
            </p:cNvSpPr>
            <p:nvPr/>
          </p:nvSpPr>
          <p:spPr bwMode="auto">
            <a:xfrm>
              <a:off x="4775200" y="1524000"/>
              <a:ext cx="431800" cy="731224"/>
            </a:xfrm>
            <a:custGeom>
              <a:avLst/>
              <a:gdLst/>
              <a:ahLst/>
              <a:cxnLst>
                <a:cxn ang="0">
                  <a:pos x="5" y="419"/>
                </a:cxn>
                <a:cxn ang="0">
                  <a:pos x="10" y="457"/>
                </a:cxn>
                <a:cxn ang="0">
                  <a:pos x="19" y="462"/>
                </a:cxn>
                <a:cxn ang="0">
                  <a:pos x="24" y="400"/>
                </a:cxn>
                <a:cxn ang="0">
                  <a:pos x="29" y="357"/>
                </a:cxn>
                <a:cxn ang="0">
                  <a:pos x="38" y="338"/>
                </a:cxn>
                <a:cxn ang="0">
                  <a:pos x="43" y="0"/>
                </a:cxn>
                <a:cxn ang="0">
                  <a:pos x="48" y="300"/>
                </a:cxn>
                <a:cxn ang="0">
                  <a:pos x="53" y="348"/>
                </a:cxn>
                <a:cxn ang="0">
                  <a:pos x="62" y="305"/>
                </a:cxn>
                <a:cxn ang="0">
                  <a:pos x="67" y="319"/>
                </a:cxn>
                <a:cxn ang="0">
                  <a:pos x="72" y="319"/>
                </a:cxn>
                <a:cxn ang="0">
                  <a:pos x="81" y="305"/>
                </a:cxn>
                <a:cxn ang="0">
                  <a:pos x="86" y="286"/>
                </a:cxn>
                <a:cxn ang="0">
                  <a:pos x="91" y="376"/>
                </a:cxn>
                <a:cxn ang="0">
                  <a:pos x="96" y="362"/>
                </a:cxn>
                <a:cxn ang="0">
                  <a:pos x="100" y="419"/>
                </a:cxn>
                <a:cxn ang="0">
                  <a:pos x="110" y="415"/>
                </a:cxn>
                <a:cxn ang="0">
                  <a:pos x="119" y="415"/>
                </a:cxn>
                <a:cxn ang="0">
                  <a:pos x="124" y="410"/>
                </a:cxn>
                <a:cxn ang="0">
                  <a:pos x="129" y="424"/>
                </a:cxn>
                <a:cxn ang="0">
                  <a:pos x="134" y="391"/>
                </a:cxn>
                <a:cxn ang="0">
                  <a:pos x="138" y="467"/>
                </a:cxn>
                <a:cxn ang="0">
                  <a:pos x="148" y="400"/>
                </a:cxn>
                <a:cxn ang="0">
                  <a:pos x="153" y="357"/>
                </a:cxn>
                <a:cxn ang="0">
                  <a:pos x="158" y="271"/>
                </a:cxn>
                <a:cxn ang="0">
                  <a:pos x="167" y="429"/>
                </a:cxn>
                <a:cxn ang="0">
                  <a:pos x="172" y="429"/>
                </a:cxn>
                <a:cxn ang="0">
                  <a:pos x="177" y="391"/>
                </a:cxn>
                <a:cxn ang="0">
                  <a:pos x="186" y="486"/>
                </a:cxn>
                <a:cxn ang="0">
                  <a:pos x="191" y="515"/>
                </a:cxn>
                <a:cxn ang="0">
                  <a:pos x="196" y="581"/>
                </a:cxn>
                <a:cxn ang="0">
                  <a:pos x="200" y="491"/>
                </a:cxn>
                <a:cxn ang="0">
                  <a:pos x="210" y="696"/>
                </a:cxn>
                <a:cxn ang="0">
                  <a:pos x="215" y="381"/>
                </a:cxn>
                <a:cxn ang="0">
                  <a:pos x="224" y="314"/>
                </a:cxn>
                <a:cxn ang="0">
                  <a:pos x="229" y="276"/>
                </a:cxn>
                <a:cxn ang="0">
                  <a:pos x="239" y="262"/>
                </a:cxn>
                <a:cxn ang="0">
                  <a:pos x="243" y="295"/>
                </a:cxn>
                <a:cxn ang="0">
                  <a:pos x="253" y="257"/>
                </a:cxn>
                <a:cxn ang="0">
                  <a:pos x="258" y="376"/>
                </a:cxn>
                <a:cxn ang="0">
                  <a:pos x="267" y="510"/>
                </a:cxn>
              </a:cxnLst>
              <a:rect l="0" t="0" r="r" b="b"/>
              <a:pathLst>
                <a:path w="272" h="696">
                  <a:moveTo>
                    <a:pt x="0" y="467"/>
                  </a:moveTo>
                  <a:lnTo>
                    <a:pt x="5" y="448"/>
                  </a:lnTo>
                  <a:lnTo>
                    <a:pt x="5" y="419"/>
                  </a:lnTo>
                  <a:lnTo>
                    <a:pt x="10" y="152"/>
                  </a:lnTo>
                  <a:lnTo>
                    <a:pt x="10" y="133"/>
                  </a:lnTo>
                  <a:lnTo>
                    <a:pt x="10" y="457"/>
                  </a:lnTo>
                  <a:lnTo>
                    <a:pt x="14" y="505"/>
                  </a:lnTo>
                  <a:lnTo>
                    <a:pt x="14" y="419"/>
                  </a:lnTo>
                  <a:lnTo>
                    <a:pt x="19" y="462"/>
                  </a:lnTo>
                  <a:lnTo>
                    <a:pt x="19" y="114"/>
                  </a:lnTo>
                  <a:lnTo>
                    <a:pt x="19" y="424"/>
                  </a:lnTo>
                  <a:lnTo>
                    <a:pt x="24" y="400"/>
                  </a:lnTo>
                  <a:lnTo>
                    <a:pt x="24" y="386"/>
                  </a:lnTo>
                  <a:lnTo>
                    <a:pt x="29" y="395"/>
                  </a:lnTo>
                  <a:lnTo>
                    <a:pt x="29" y="357"/>
                  </a:lnTo>
                  <a:lnTo>
                    <a:pt x="34" y="353"/>
                  </a:lnTo>
                  <a:lnTo>
                    <a:pt x="34" y="338"/>
                  </a:lnTo>
                  <a:lnTo>
                    <a:pt x="38" y="338"/>
                  </a:lnTo>
                  <a:lnTo>
                    <a:pt x="38" y="353"/>
                  </a:lnTo>
                  <a:lnTo>
                    <a:pt x="43" y="353"/>
                  </a:lnTo>
                  <a:lnTo>
                    <a:pt x="43" y="0"/>
                  </a:lnTo>
                  <a:lnTo>
                    <a:pt x="43" y="424"/>
                  </a:lnTo>
                  <a:lnTo>
                    <a:pt x="48" y="381"/>
                  </a:lnTo>
                  <a:lnTo>
                    <a:pt x="48" y="300"/>
                  </a:lnTo>
                  <a:lnTo>
                    <a:pt x="48" y="357"/>
                  </a:lnTo>
                  <a:lnTo>
                    <a:pt x="53" y="343"/>
                  </a:lnTo>
                  <a:lnTo>
                    <a:pt x="53" y="348"/>
                  </a:lnTo>
                  <a:lnTo>
                    <a:pt x="57" y="329"/>
                  </a:lnTo>
                  <a:lnTo>
                    <a:pt x="57" y="295"/>
                  </a:lnTo>
                  <a:lnTo>
                    <a:pt x="62" y="305"/>
                  </a:lnTo>
                  <a:lnTo>
                    <a:pt x="62" y="310"/>
                  </a:lnTo>
                  <a:lnTo>
                    <a:pt x="67" y="314"/>
                  </a:lnTo>
                  <a:lnTo>
                    <a:pt x="67" y="319"/>
                  </a:lnTo>
                  <a:lnTo>
                    <a:pt x="72" y="353"/>
                  </a:lnTo>
                  <a:lnTo>
                    <a:pt x="72" y="314"/>
                  </a:lnTo>
                  <a:lnTo>
                    <a:pt x="72" y="319"/>
                  </a:lnTo>
                  <a:lnTo>
                    <a:pt x="76" y="348"/>
                  </a:lnTo>
                  <a:lnTo>
                    <a:pt x="76" y="329"/>
                  </a:lnTo>
                  <a:lnTo>
                    <a:pt x="81" y="305"/>
                  </a:lnTo>
                  <a:lnTo>
                    <a:pt x="81" y="333"/>
                  </a:lnTo>
                  <a:lnTo>
                    <a:pt x="86" y="310"/>
                  </a:lnTo>
                  <a:lnTo>
                    <a:pt x="86" y="286"/>
                  </a:lnTo>
                  <a:lnTo>
                    <a:pt x="86" y="300"/>
                  </a:lnTo>
                  <a:lnTo>
                    <a:pt x="91" y="305"/>
                  </a:lnTo>
                  <a:lnTo>
                    <a:pt x="91" y="376"/>
                  </a:lnTo>
                  <a:lnTo>
                    <a:pt x="96" y="386"/>
                  </a:lnTo>
                  <a:lnTo>
                    <a:pt x="96" y="405"/>
                  </a:lnTo>
                  <a:lnTo>
                    <a:pt x="96" y="362"/>
                  </a:lnTo>
                  <a:lnTo>
                    <a:pt x="100" y="419"/>
                  </a:lnTo>
                  <a:lnTo>
                    <a:pt x="100" y="395"/>
                  </a:lnTo>
                  <a:lnTo>
                    <a:pt x="100" y="419"/>
                  </a:lnTo>
                  <a:lnTo>
                    <a:pt x="105" y="405"/>
                  </a:lnTo>
                  <a:lnTo>
                    <a:pt x="105" y="400"/>
                  </a:lnTo>
                  <a:lnTo>
                    <a:pt x="110" y="415"/>
                  </a:lnTo>
                  <a:lnTo>
                    <a:pt x="110" y="271"/>
                  </a:lnTo>
                  <a:lnTo>
                    <a:pt x="115" y="405"/>
                  </a:lnTo>
                  <a:lnTo>
                    <a:pt x="119" y="415"/>
                  </a:lnTo>
                  <a:lnTo>
                    <a:pt x="119" y="419"/>
                  </a:lnTo>
                  <a:lnTo>
                    <a:pt x="119" y="410"/>
                  </a:lnTo>
                  <a:lnTo>
                    <a:pt x="124" y="410"/>
                  </a:lnTo>
                  <a:lnTo>
                    <a:pt x="124" y="395"/>
                  </a:lnTo>
                  <a:lnTo>
                    <a:pt x="124" y="415"/>
                  </a:lnTo>
                  <a:lnTo>
                    <a:pt x="129" y="424"/>
                  </a:lnTo>
                  <a:lnTo>
                    <a:pt x="129" y="405"/>
                  </a:lnTo>
                  <a:lnTo>
                    <a:pt x="134" y="434"/>
                  </a:lnTo>
                  <a:lnTo>
                    <a:pt x="134" y="391"/>
                  </a:lnTo>
                  <a:lnTo>
                    <a:pt x="134" y="410"/>
                  </a:lnTo>
                  <a:lnTo>
                    <a:pt x="138" y="405"/>
                  </a:lnTo>
                  <a:lnTo>
                    <a:pt x="138" y="467"/>
                  </a:lnTo>
                  <a:lnTo>
                    <a:pt x="143" y="419"/>
                  </a:lnTo>
                  <a:lnTo>
                    <a:pt x="143" y="410"/>
                  </a:lnTo>
                  <a:lnTo>
                    <a:pt x="148" y="400"/>
                  </a:lnTo>
                  <a:lnTo>
                    <a:pt x="148" y="357"/>
                  </a:lnTo>
                  <a:lnTo>
                    <a:pt x="153" y="367"/>
                  </a:lnTo>
                  <a:lnTo>
                    <a:pt x="153" y="357"/>
                  </a:lnTo>
                  <a:lnTo>
                    <a:pt x="158" y="310"/>
                  </a:lnTo>
                  <a:lnTo>
                    <a:pt x="158" y="319"/>
                  </a:lnTo>
                  <a:lnTo>
                    <a:pt x="158" y="271"/>
                  </a:lnTo>
                  <a:lnTo>
                    <a:pt x="162" y="281"/>
                  </a:lnTo>
                  <a:lnTo>
                    <a:pt x="162" y="381"/>
                  </a:lnTo>
                  <a:lnTo>
                    <a:pt x="167" y="429"/>
                  </a:lnTo>
                  <a:lnTo>
                    <a:pt x="167" y="419"/>
                  </a:lnTo>
                  <a:lnTo>
                    <a:pt x="172" y="405"/>
                  </a:lnTo>
                  <a:lnTo>
                    <a:pt x="172" y="429"/>
                  </a:lnTo>
                  <a:lnTo>
                    <a:pt x="172" y="405"/>
                  </a:lnTo>
                  <a:lnTo>
                    <a:pt x="177" y="410"/>
                  </a:lnTo>
                  <a:lnTo>
                    <a:pt x="177" y="391"/>
                  </a:lnTo>
                  <a:lnTo>
                    <a:pt x="181" y="443"/>
                  </a:lnTo>
                  <a:lnTo>
                    <a:pt x="181" y="462"/>
                  </a:lnTo>
                  <a:lnTo>
                    <a:pt x="186" y="486"/>
                  </a:lnTo>
                  <a:lnTo>
                    <a:pt x="186" y="510"/>
                  </a:lnTo>
                  <a:lnTo>
                    <a:pt x="186" y="496"/>
                  </a:lnTo>
                  <a:lnTo>
                    <a:pt x="191" y="515"/>
                  </a:lnTo>
                  <a:lnTo>
                    <a:pt x="191" y="519"/>
                  </a:lnTo>
                  <a:lnTo>
                    <a:pt x="196" y="534"/>
                  </a:lnTo>
                  <a:lnTo>
                    <a:pt x="196" y="581"/>
                  </a:lnTo>
                  <a:lnTo>
                    <a:pt x="196" y="562"/>
                  </a:lnTo>
                  <a:lnTo>
                    <a:pt x="200" y="515"/>
                  </a:lnTo>
                  <a:lnTo>
                    <a:pt x="200" y="491"/>
                  </a:lnTo>
                  <a:lnTo>
                    <a:pt x="205" y="400"/>
                  </a:lnTo>
                  <a:lnTo>
                    <a:pt x="205" y="524"/>
                  </a:lnTo>
                  <a:lnTo>
                    <a:pt x="210" y="696"/>
                  </a:lnTo>
                  <a:lnTo>
                    <a:pt x="210" y="591"/>
                  </a:lnTo>
                  <a:lnTo>
                    <a:pt x="215" y="395"/>
                  </a:lnTo>
                  <a:lnTo>
                    <a:pt x="215" y="381"/>
                  </a:lnTo>
                  <a:lnTo>
                    <a:pt x="220" y="348"/>
                  </a:lnTo>
                  <a:lnTo>
                    <a:pt x="220" y="324"/>
                  </a:lnTo>
                  <a:lnTo>
                    <a:pt x="224" y="314"/>
                  </a:lnTo>
                  <a:lnTo>
                    <a:pt x="224" y="281"/>
                  </a:lnTo>
                  <a:lnTo>
                    <a:pt x="229" y="305"/>
                  </a:lnTo>
                  <a:lnTo>
                    <a:pt x="229" y="276"/>
                  </a:lnTo>
                  <a:lnTo>
                    <a:pt x="234" y="243"/>
                  </a:lnTo>
                  <a:lnTo>
                    <a:pt x="234" y="291"/>
                  </a:lnTo>
                  <a:lnTo>
                    <a:pt x="239" y="262"/>
                  </a:lnTo>
                  <a:lnTo>
                    <a:pt x="239" y="295"/>
                  </a:lnTo>
                  <a:lnTo>
                    <a:pt x="243" y="286"/>
                  </a:lnTo>
                  <a:lnTo>
                    <a:pt x="243" y="295"/>
                  </a:lnTo>
                  <a:lnTo>
                    <a:pt x="248" y="291"/>
                  </a:lnTo>
                  <a:lnTo>
                    <a:pt x="248" y="224"/>
                  </a:lnTo>
                  <a:lnTo>
                    <a:pt x="253" y="257"/>
                  </a:lnTo>
                  <a:lnTo>
                    <a:pt x="253" y="305"/>
                  </a:lnTo>
                  <a:lnTo>
                    <a:pt x="258" y="348"/>
                  </a:lnTo>
                  <a:lnTo>
                    <a:pt x="258" y="376"/>
                  </a:lnTo>
                  <a:lnTo>
                    <a:pt x="262" y="415"/>
                  </a:lnTo>
                  <a:lnTo>
                    <a:pt x="262" y="477"/>
                  </a:lnTo>
                  <a:lnTo>
                    <a:pt x="267" y="510"/>
                  </a:lnTo>
                  <a:lnTo>
                    <a:pt x="267" y="577"/>
                  </a:lnTo>
                  <a:lnTo>
                    <a:pt x="272" y="57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19" name="Freeform 295"/>
            <p:cNvSpPr>
              <a:spLocks/>
            </p:cNvSpPr>
            <p:nvPr/>
          </p:nvSpPr>
          <p:spPr bwMode="auto">
            <a:xfrm>
              <a:off x="5207000" y="1853891"/>
              <a:ext cx="409575" cy="421294"/>
            </a:xfrm>
            <a:custGeom>
              <a:avLst/>
              <a:gdLst/>
              <a:ahLst/>
              <a:cxnLst>
                <a:cxn ang="0">
                  <a:pos x="5" y="182"/>
                </a:cxn>
                <a:cxn ang="0">
                  <a:pos x="10" y="120"/>
                </a:cxn>
                <a:cxn ang="0">
                  <a:pos x="14" y="53"/>
                </a:cxn>
                <a:cxn ang="0">
                  <a:pos x="19" y="72"/>
                </a:cxn>
                <a:cxn ang="0">
                  <a:pos x="29" y="86"/>
                </a:cxn>
                <a:cxn ang="0">
                  <a:pos x="33" y="96"/>
                </a:cxn>
                <a:cxn ang="0">
                  <a:pos x="38" y="62"/>
                </a:cxn>
                <a:cxn ang="0">
                  <a:pos x="43" y="282"/>
                </a:cxn>
                <a:cxn ang="0">
                  <a:pos x="52" y="296"/>
                </a:cxn>
                <a:cxn ang="0">
                  <a:pos x="57" y="248"/>
                </a:cxn>
                <a:cxn ang="0">
                  <a:pos x="67" y="253"/>
                </a:cxn>
                <a:cxn ang="0">
                  <a:pos x="72" y="148"/>
                </a:cxn>
                <a:cxn ang="0">
                  <a:pos x="81" y="315"/>
                </a:cxn>
                <a:cxn ang="0">
                  <a:pos x="86" y="301"/>
                </a:cxn>
                <a:cxn ang="0">
                  <a:pos x="91" y="339"/>
                </a:cxn>
                <a:cxn ang="0">
                  <a:pos x="95" y="267"/>
                </a:cxn>
                <a:cxn ang="0">
                  <a:pos x="105" y="244"/>
                </a:cxn>
                <a:cxn ang="0">
                  <a:pos x="110" y="253"/>
                </a:cxn>
                <a:cxn ang="0">
                  <a:pos x="114" y="248"/>
                </a:cxn>
                <a:cxn ang="0">
                  <a:pos x="119" y="253"/>
                </a:cxn>
                <a:cxn ang="0">
                  <a:pos x="129" y="287"/>
                </a:cxn>
                <a:cxn ang="0">
                  <a:pos x="134" y="186"/>
                </a:cxn>
                <a:cxn ang="0">
                  <a:pos x="138" y="129"/>
                </a:cxn>
                <a:cxn ang="0">
                  <a:pos x="148" y="167"/>
                </a:cxn>
                <a:cxn ang="0">
                  <a:pos x="157" y="134"/>
                </a:cxn>
                <a:cxn ang="0">
                  <a:pos x="162" y="205"/>
                </a:cxn>
                <a:cxn ang="0">
                  <a:pos x="167" y="129"/>
                </a:cxn>
                <a:cxn ang="0">
                  <a:pos x="176" y="196"/>
                </a:cxn>
                <a:cxn ang="0">
                  <a:pos x="181" y="225"/>
                </a:cxn>
                <a:cxn ang="0">
                  <a:pos x="186" y="205"/>
                </a:cxn>
                <a:cxn ang="0">
                  <a:pos x="191" y="167"/>
                </a:cxn>
                <a:cxn ang="0">
                  <a:pos x="196" y="124"/>
                </a:cxn>
                <a:cxn ang="0">
                  <a:pos x="205" y="143"/>
                </a:cxn>
                <a:cxn ang="0">
                  <a:pos x="210" y="86"/>
                </a:cxn>
                <a:cxn ang="0">
                  <a:pos x="215" y="0"/>
                </a:cxn>
                <a:cxn ang="0">
                  <a:pos x="219" y="215"/>
                </a:cxn>
                <a:cxn ang="0">
                  <a:pos x="229" y="244"/>
                </a:cxn>
                <a:cxn ang="0">
                  <a:pos x="234" y="229"/>
                </a:cxn>
                <a:cxn ang="0">
                  <a:pos x="238" y="191"/>
                </a:cxn>
                <a:cxn ang="0">
                  <a:pos x="243" y="196"/>
                </a:cxn>
                <a:cxn ang="0">
                  <a:pos x="248" y="253"/>
                </a:cxn>
                <a:cxn ang="0">
                  <a:pos x="253" y="220"/>
                </a:cxn>
              </a:cxnLst>
              <a:rect l="0" t="0" r="r" b="b"/>
              <a:pathLst>
                <a:path w="258" h="401">
                  <a:moveTo>
                    <a:pt x="0" y="263"/>
                  </a:moveTo>
                  <a:lnTo>
                    <a:pt x="0" y="196"/>
                  </a:lnTo>
                  <a:lnTo>
                    <a:pt x="5" y="182"/>
                  </a:lnTo>
                  <a:lnTo>
                    <a:pt x="5" y="139"/>
                  </a:lnTo>
                  <a:lnTo>
                    <a:pt x="10" y="134"/>
                  </a:lnTo>
                  <a:lnTo>
                    <a:pt x="10" y="120"/>
                  </a:lnTo>
                  <a:lnTo>
                    <a:pt x="14" y="101"/>
                  </a:lnTo>
                  <a:lnTo>
                    <a:pt x="14" y="29"/>
                  </a:lnTo>
                  <a:lnTo>
                    <a:pt x="14" y="53"/>
                  </a:lnTo>
                  <a:lnTo>
                    <a:pt x="19" y="91"/>
                  </a:lnTo>
                  <a:lnTo>
                    <a:pt x="19" y="67"/>
                  </a:lnTo>
                  <a:lnTo>
                    <a:pt x="19" y="72"/>
                  </a:lnTo>
                  <a:lnTo>
                    <a:pt x="24" y="77"/>
                  </a:lnTo>
                  <a:lnTo>
                    <a:pt x="29" y="77"/>
                  </a:lnTo>
                  <a:lnTo>
                    <a:pt x="29" y="86"/>
                  </a:lnTo>
                  <a:lnTo>
                    <a:pt x="29" y="72"/>
                  </a:lnTo>
                  <a:lnTo>
                    <a:pt x="33" y="115"/>
                  </a:lnTo>
                  <a:lnTo>
                    <a:pt x="33" y="96"/>
                  </a:lnTo>
                  <a:lnTo>
                    <a:pt x="38" y="77"/>
                  </a:lnTo>
                  <a:lnTo>
                    <a:pt x="38" y="115"/>
                  </a:lnTo>
                  <a:lnTo>
                    <a:pt x="38" y="62"/>
                  </a:lnTo>
                  <a:lnTo>
                    <a:pt x="43" y="291"/>
                  </a:lnTo>
                  <a:lnTo>
                    <a:pt x="43" y="234"/>
                  </a:lnTo>
                  <a:lnTo>
                    <a:pt x="43" y="282"/>
                  </a:lnTo>
                  <a:lnTo>
                    <a:pt x="48" y="263"/>
                  </a:lnTo>
                  <a:lnTo>
                    <a:pt x="48" y="401"/>
                  </a:lnTo>
                  <a:lnTo>
                    <a:pt x="52" y="296"/>
                  </a:lnTo>
                  <a:lnTo>
                    <a:pt x="52" y="234"/>
                  </a:lnTo>
                  <a:lnTo>
                    <a:pt x="52" y="263"/>
                  </a:lnTo>
                  <a:lnTo>
                    <a:pt x="57" y="248"/>
                  </a:lnTo>
                  <a:lnTo>
                    <a:pt x="57" y="377"/>
                  </a:lnTo>
                  <a:lnTo>
                    <a:pt x="62" y="263"/>
                  </a:lnTo>
                  <a:lnTo>
                    <a:pt x="67" y="253"/>
                  </a:lnTo>
                  <a:lnTo>
                    <a:pt x="67" y="267"/>
                  </a:lnTo>
                  <a:lnTo>
                    <a:pt x="72" y="301"/>
                  </a:lnTo>
                  <a:lnTo>
                    <a:pt x="72" y="148"/>
                  </a:lnTo>
                  <a:lnTo>
                    <a:pt x="76" y="277"/>
                  </a:lnTo>
                  <a:lnTo>
                    <a:pt x="76" y="253"/>
                  </a:lnTo>
                  <a:lnTo>
                    <a:pt x="81" y="315"/>
                  </a:lnTo>
                  <a:lnTo>
                    <a:pt x="81" y="277"/>
                  </a:lnTo>
                  <a:lnTo>
                    <a:pt x="81" y="344"/>
                  </a:lnTo>
                  <a:lnTo>
                    <a:pt x="86" y="301"/>
                  </a:lnTo>
                  <a:lnTo>
                    <a:pt x="86" y="401"/>
                  </a:lnTo>
                  <a:lnTo>
                    <a:pt x="91" y="329"/>
                  </a:lnTo>
                  <a:lnTo>
                    <a:pt x="91" y="339"/>
                  </a:lnTo>
                  <a:lnTo>
                    <a:pt x="91" y="334"/>
                  </a:lnTo>
                  <a:lnTo>
                    <a:pt x="95" y="310"/>
                  </a:lnTo>
                  <a:lnTo>
                    <a:pt x="95" y="267"/>
                  </a:lnTo>
                  <a:lnTo>
                    <a:pt x="100" y="253"/>
                  </a:lnTo>
                  <a:lnTo>
                    <a:pt x="100" y="320"/>
                  </a:lnTo>
                  <a:lnTo>
                    <a:pt x="105" y="244"/>
                  </a:lnTo>
                  <a:lnTo>
                    <a:pt x="105" y="186"/>
                  </a:lnTo>
                  <a:lnTo>
                    <a:pt x="105" y="244"/>
                  </a:lnTo>
                  <a:lnTo>
                    <a:pt x="110" y="253"/>
                  </a:lnTo>
                  <a:lnTo>
                    <a:pt x="110" y="296"/>
                  </a:lnTo>
                  <a:lnTo>
                    <a:pt x="114" y="258"/>
                  </a:lnTo>
                  <a:lnTo>
                    <a:pt x="114" y="248"/>
                  </a:lnTo>
                  <a:lnTo>
                    <a:pt x="119" y="239"/>
                  </a:lnTo>
                  <a:lnTo>
                    <a:pt x="119" y="229"/>
                  </a:lnTo>
                  <a:lnTo>
                    <a:pt x="119" y="253"/>
                  </a:lnTo>
                  <a:lnTo>
                    <a:pt x="124" y="287"/>
                  </a:lnTo>
                  <a:lnTo>
                    <a:pt x="124" y="215"/>
                  </a:lnTo>
                  <a:lnTo>
                    <a:pt x="129" y="287"/>
                  </a:lnTo>
                  <a:lnTo>
                    <a:pt x="129" y="191"/>
                  </a:lnTo>
                  <a:lnTo>
                    <a:pt x="134" y="282"/>
                  </a:lnTo>
                  <a:lnTo>
                    <a:pt x="134" y="186"/>
                  </a:lnTo>
                  <a:lnTo>
                    <a:pt x="138" y="172"/>
                  </a:lnTo>
                  <a:lnTo>
                    <a:pt x="138" y="205"/>
                  </a:lnTo>
                  <a:lnTo>
                    <a:pt x="138" y="129"/>
                  </a:lnTo>
                  <a:lnTo>
                    <a:pt x="143" y="101"/>
                  </a:lnTo>
                  <a:lnTo>
                    <a:pt x="143" y="172"/>
                  </a:lnTo>
                  <a:lnTo>
                    <a:pt x="148" y="167"/>
                  </a:lnTo>
                  <a:lnTo>
                    <a:pt x="148" y="191"/>
                  </a:lnTo>
                  <a:lnTo>
                    <a:pt x="153" y="210"/>
                  </a:lnTo>
                  <a:lnTo>
                    <a:pt x="157" y="134"/>
                  </a:lnTo>
                  <a:lnTo>
                    <a:pt x="157" y="277"/>
                  </a:lnTo>
                  <a:lnTo>
                    <a:pt x="157" y="196"/>
                  </a:lnTo>
                  <a:lnTo>
                    <a:pt x="162" y="205"/>
                  </a:lnTo>
                  <a:lnTo>
                    <a:pt x="162" y="158"/>
                  </a:lnTo>
                  <a:lnTo>
                    <a:pt x="167" y="182"/>
                  </a:lnTo>
                  <a:lnTo>
                    <a:pt x="167" y="129"/>
                  </a:lnTo>
                  <a:lnTo>
                    <a:pt x="172" y="177"/>
                  </a:lnTo>
                  <a:lnTo>
                    <a:pt x="172" y="96"/>
                  </a:lnTo>
                  <a:lnTo>
                    <a:pt x="176" y="196"/>
                  </a:lnTo>
                  <a:lnTo>
                    <a:pt x="176" y="215"/>
                  </a:lnTo>
                  <a:lnTo>
                    <a:pt x="176" y="172"/>
                  </a:lnTo>
                  <a:lnTo>
                    <a:pt x="181" y="225"/>
                  </a:lnTo>
                  <a:lnTo>
                    <a:pt x="181" y="105"/>
                  </a:lnTo>
                  <a:lnTo>
                    <a:pt x="186" y="258"/>
                  </a:lnTo>
                  <a:lnTo>
                    <a:pt x="186" y="205"/>
                  </a:lnTo>
                  <a:lnTo>
                    <a:pt x="191" y="186"/>
                  </a:lnTo>
                  <a:lnTo>
                    <a:pt x="191" y="196"/>
                  </a:lnTo>
                  <a:lnTo>
                    <a:pt x="191" y="167"/>
                  </a:lnTo>
                  <a:lnTo>
                    <a:pt x="196" y="191"/>
                  </a:lnTo>
                  <a:lnTo>
                    <a:pt x="196" y="239"/>
                  </a:lnTo>
                  <a:lnTo>
                    <a:pt x="196" y="124"/>
                  </a:lnTo>
                  <a:lnTo>
                    <a:pt x="200" y="110"/>
                  </a:lnTo>
                  <a:lnTo>
                    <a:pt x="200" y="186"/>
                  </a:lnTo>
                  <a:lnTo>
                    <a:pt x="205" y="143"/>
                  </a:lnTo>
                  <a:lnTo>
                    <a:pt x="205" y="91"/>
                  </a:lnTo>
                  <a:lnTo>
                    <a:pt x="205" y="129"/>
                  </a:lnTo>
                  <a:lnTo>
                    <a:pt x="210" y="86"/>
                  </a:lnTo>
                  <a:lnTo>
                    <a:pt x="210" y="62"/>
                  </a:lnTo>
                  <a:lnTo>
                    <a:pt x="215" y="91"/>
                  </a:lnTo>
                  <a:lnTo>
                    <a:pt x="215" y="0"/>
                  </a:lnTo>
                  <a:lnTo>
                    <a:pt x="215" y="91"/>
                  </a:lnTo>
                  <a:lnTo>
                    <a:pt x="219" y="115"/>
                  </a:lnTo>
                  <a:lnTo>
                    <a:pt x="219" y="215"/>
                  </a:lnTo>
                  <a:lnTo>
                    <a:pt x="224" y="201"/>
                  </a:lnTo>
                  <a:lnTo>
                    <a:pt x="224" y="267"/>
                  </a:lnTo>
                  <a:lnTo>
                    <a:pt x="229" y="244"/>
                  </a:lnTo>
                  <a:lnTo>
                    <a:pt x="229" y="225"/>
                  </a:lnTo>
                  <a:lnTo>
                    <a:pt x="229" y="239"/>
                  </a:lnTo>
                  <a:lnTo>
                    <a:pt x="234" y="229"/>
                  </a:lnTo>
                  <a:lnTo>
                    <a:pt x="234" y="191"/>
                  </a:lnTo>
                  <a:lnTo>
                    <a:pt x="234" y="263"/>
                  </a:lnTo>
                  <a:lnTo>
                    <a:pt x="238" y="191"/>
                  </a:lnTo>
                  <a:lnTo>
                    <a:pt x="238" y="263"/>
                  </a:lnTo>
                  <a:lnTo>
                    <a:pt x="243" y="215"/>
                  </a:lnTo>
                  <a:lnTo>
                    <a:pt x="243" y="196"/>
                  </a:lnTo>
                  <a:lnTo>
                    <a:pt x="243" y="244"/>
                  </a:lnTo>
                  <a:lnTo>
                    <a:pt x="248" y="239"/>
                  </a:lnTo>
                  <a:lnTo>
                    <a:pt x="248" y="253"/>
                  </a:lnTo>
                  <a:lnTo>
                    <a:pt x="253" y="225"/>
                  </a:lnTo>
                  <a:lnTo>
                    <a:pt x="253" y="239"/>
                  </a:lnTo>
                  <a:lnTo>
                    <a:pt x="253" y="220"/>
                  </a:lnTo>
                  <a:lnTo>
                    <a:pt x="258" y="263"/>
                  </a:lnTo>
                  <a:lnTo>
                    <a:pt x="258" y="28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0" name="Freeform 296"/>
            <p:cNvSpPr>
              <a:spLocks/>
            </p:cNvSpPr>
            <p:nvPr/>
          </p:nvSpPr>
          <p:spPr bwMode="auto">
            <a:xfrm>
              <a:off x="5616575" y="1884358"/>
              <a:ext cx="415925" cy="336195"/>
            </a:xfrm>
            <a:custGeom>
              <a:avLst/>
              <a:gdLst/>
              <a:ahLst/>
              <a:cxnLst>
                <a:cxn ang="0">
                  <a:pos x="4" y="286"/>
                </a:cxn>
                <a:cxn ang="0">
                  <a:pos x="14" y="258"/>
                </a:cxn>
                <a:cxn ang="0">
                  <a:pos x="19" y="267"/>
                </a:cxn>
                <a:cxn ang="0">
                  <a:pos x="23" y="210"/>
                </a:cxn>
                <a:cxn ang="0">
                  <a:pos x="33" y="281"/>
                </a:cxn>
                <a:cxn ang="0">
                  <a:pos x="38" y="229"/>
                </a:cxn>
                <a:cxn ang="0">
                  <a:pos x="42" y="205"/>
                </a:cxn>
                <a:cxn ang="0">
                  <a:pos x="47" y="191"/>
                </a:cxn>
                <a:cxn ang="0">
                  <a:pos x="52" y="162"/>
                </a:cxn>
                <a:cxn ang="0">
                  <a:pos x="57" y="153"/>
                </a:cxn>
                <a:cxn ang="0">
                  <a:pos x="66" y="81"/>
                </a:cxn>
                <a:cxn ang="0">
                  <a:pos x="71" y="124"/>
                </a:cxn>
                <a:cxn ang="0">
                  <a:pos x="81" y="119"/>
                </a:cxn>
                <a:cxn ang="0">
                  <a:pos x="85" y="267"/>
                </a:cxn>
                <a:cxn ang="0">
                  <a:pos x="90" y="310"/>
                </a:cxn>
                <a:cxn ang="0">
                  <a:pos x="95" y="157"/>
                </a:cxn>
                <a:cxn ang="0">
                  <a:pos x="100" y="186"/>
                </a:cxn>
                <a:cxn ang="0">
                  <a:pos x="109" y="238"/>
                </a:cxn>
                <a:cxn ang="0">
                  <a:pos x="114" y="229"/>
                </a:cxn>
                <a:cxn ang="0">
                  <a:pos x="119" y="291"/>
                </a:cxn>
                <a:cxn ang="0">
                  <a:pos x="128" y="310"/>
                </a:cxn>
                <a:cxn ang="0">
                  <a:pos x="133" y="234"/>
                </a:cxn>
                <a:cxn ang="0">
                  <a:pos x="138" y="162"/>
                </a:cxn>
                <a:cxn ang="0">
                  <a:pos x="147" y="153"/>
                </a:cxn>
                <a:cxn ang="0">
                  <a:pos x="152" y="110"/>
                </a:cxn>
                <a:cxn ang="0">
                  <a:pos x="162" y="114"/>
                </a:cxn>
                <a:cxn ang="0">
                  <a:pos x="166" y="114"/>
                </a:cxn>
                <a:cxn ang="0">
                  <a:pos x="171" y="91"/>
                </a:cxn>
                <a:cxn ang="0">
                  <a:pos x="181" y="181"/>
                </a:cxn>
                <a:cxn ang="0">
                  <a:pos x="186" y="176"/>
                </a:cxn>
                <a:cxn ang="0">
                  <a:pos x="190" y="176"/>
                </a:cxn>
                <a:cxn ang="0">
                  <a:pos x="200" y="219"/>
                </a:cxn>
                <a:cxn ang="0">
                  <a:pos x="205" y="243"/>
                </a:cxn>
                <a:cxn ang="0">
                  <a:pos x="209" y="272"/>
                </a:cxn>
                <a:cxn ang="0">
                  <a:pos x="214" y="286"/>
                </a:cxn>
                <a:cxn ang="0">
                  <a:pos x="224" y="262"/>
                </a:cxn>
                <a:cxn ang="0">
                  <a:pos x="228" y="243"/>
                </a:cxn>
                <a:cxn ang="0">
                  <a:pos x="238" y="272"/>
                </a:cxn>
                <a:cxn ang="0">
                  <a:pos x="243" y="258"/>
                </a:cxn>
                <a:cxn ang="0">
                  <a:pos x="248" y="320"/>
                </a:cxn>
                <a:cxn ang="0">
                  <a:pos x="252" y="286"/>
                </a:cxn>
                <a:cxn ang="0">
                  <a:pos x="257" y="234"/>
                </a:cxn>
              </a:cxnLst>
              <a:rect l="0" t="0" r="r" b="b"/>
              <a:pathLst>
                <a:path w="262" h="320">
                  <a:moveTo>
                    <a:pt x="0" y="258"/>
                  </a:moveTo>
                  <a:lnTo>
                    <a:pt x="4" y="267"/>
                  </a:lnTo>
                  <a:lnTo>
                    <a:pt x="4" y="286"/>
                  </a:lnTo>
                  <a:lnTo>
                    <a:pt x="9" y="277"/>
                  </a:lnTo>
                  <a:lnTo>
                    <a:pt x="9" y="305"/>
                  </a:lnTo>
                  <a:lnTo>
                    <a:pt x="14" y="258"/>
                  </a:lnTo>
                  <a:lnTo>
                    <a:pt x="14" y="243"/>
                  </a:lnTo>
                  <a:lnTo>
                    <a:pt x="19" y="253"/>
                  </a:lnTo>
                  <a:lnTo>
                    <a:pt x="19" y="267"/>
                  </a:lnTo>
                  <a:lnTo>
                    <a:pt x="23" y="234"/>
                  </a:lnTo>
                  <a:lnTo>
                    <a:pt x="23" y="238"/>
                  </a:lnTo>
                  <a:lnTo>
                    <a:pt x="23" y="210"/>
                  </a:lnTo>
                  <a:lnTo>
                    <a:pt x="28" y="215"/>
                  </a:lnTo>
                  <a:lnTo>
                    <a:pt x="28" y="243"/>
                  </a:lnTo>
                  <a:lnTo>
                    <a:pt x="33" y="281"/>
                  </a:lnTo>
                  <a:lnTo>
                    <a:pt x="33" y="181"/>
                  </a:lnTo>
                  <a:lnTo>
                    <a:pt x="33" y="186"/>
                  </a:lnTo>
                  <a:lnTo>
                    <a:pt x="38" y="229"/>
                  </a:lnTo>
                  <a:lnTo>
                    <a:pt x="38" y="167"/>
                  </a:lnTo>
                  <a:lnTo>
                    <a:pt x="38" y="176"/>
                  </a:lnTo>
                  <a:lnTo>
                    <a:pt x="42" y="205"/>
                  </a:lnTo>
                  <a:lnTo>
                    <a:pt x="42" y="148"/>
                  </a:lnTo>
                  <a:lnTo>
                    <a:pt x="47" y="162"/>
                  </a:lnTo>
                  <a:lnTo>
                    <a:pt x="47" y="191"/>
                  </a:lnTo>
                  <a:lnTo>
                    <a:pt x="47" y="114"/>
                  </a:lnTo>
                  <a:lnTo>
                    <a:pt x="52" y="119"/>
                  </a:lnTo>
                  <a:lnTo>
                    <a:pt x="52" y="162"/>
                  </a:lnTo>
                  <a:lnTo>
                    <a:pt x="52" y="91"/>
                  </a:lnTo>
                  <a:lnTo>
                    <a:pt x="57" y="95"/>
                  </a:lnTo>
                  <a:lnTo>
                    <a:pt x="57" y="153"/>
                  </a:lnTo>
                  <a:lnTo>
                    <a:pt x="62" y="81"/>
                  </a:lnTo>
                  <a:lnTo>
                    <a:pt x="62" y="129"/>
                  </a:lnTo>
                  <a:lnTo>
                    <a:pt x="66" y="81"/>
                  </a:lnTo>
                  <a:lnTo>
                    <a:pt x="66" y="0"/>
                  </a:lnTo>
                  <a:lnTo>
                    <a:pt x="71" y="38"/>
                  </a:lnTo>
                  <a:lnTo>
                    <a:pt x="71" y="124"/>
                  </a:lnTo>
                  <a:lnTo>
                    <a:pt x="76" y="167"/>
                  </a:lnTo>
                  <a:lnTo>
                    <a:pt x="76" y="196"/>
                  </a:lnTo>
                  <a:lnTo>
                    <a:pt x="81" y="119"/>
                  </a:lnTo>
                  <a:lnTo>
                    <a:pt x="81" y="110"/>
                  </a:lnTo>
                  <a:lnTo>
                    <a:pt x="85" y="114"/>
                  </a:lnTo>
                  <a:lnTo>
                    <a:pt x="85" y="267"/>
                  </a:lnTo>
                  <a:lnTo>
                    <a:pt x="85" y="157"/>
                  </a:lnTo>
                  <a:lnTo>
                    <a:pt x="90" y="157"/>
                  </a:lnTo>
                  <a:lnTo>
                    <a:pt x="90" y="310"/>
                  </a:lnTo>
                  <a:lnTo>
                    <a:pt x="90" y="110"/>
                  </a:lnTo>
                  <a:lnTo>
                    <a:pt x="95" y="253"/>
                  </a:lnTo>
                  <a:lnTo>
                    <a:pt x="95" y="157"/>
                  </a:lnTo>
                  <a:lnTo>
                    <a:pt x="100" y="205"/>
                  </a:lnTo>
                  <a:lnTo>
                    <a:pt x="100" y="176"/>
                  </a:lnTo>
                  <a:lnTo>
                    <a:pt x="100" y="186"/>
                  </a:lnTo>
                  <a:lnTo>
                    <a:pt x="104" y="205"/>
                  </a:lnTo>
                  <a:lnTo>
                    <a:pt x="104" y="176"/>
                  </a:lnTo>
                  <a:lnTo>
                    <a:pt x="109" y="238"/>
                  </a:lnTo>
                  <a:lnTo>
                    <a:pt x="109" y="210"/>
                  </a:lnTo>
                  <a:lnTo>
                    <a:pt x="109" y="243"/>
                  </a:lnTo>
                  <a:lnTo>
                    <a:pt x="114" y="229"/>
                  </a:lnTo>
                  <a:lnTo>
                    <a:pt x="114" y="262"/>
                  </a:lnTo>
                  <a:lnTo>
                    <a:pt x="119" y="281"/>
                  </a:lnTo>
                  <a:lnTo>
                    <a:pt x="119" y="291"/>
                  </a:lnTo>
                  <a:lnTo>
                    <a:pt x="124" y="219"/>
                  </a:lnTo>
                  <a:lnTo>
                    <a:pt x="124" y="320"/>
                  </a:lnTo>
                  <a:lnTo>
                    <a:pt x="128" y="310"/>
                  </a:lnTo>
                  <a:lnTo>
                    <a:pt x="128" y="181"/>
                  </a:lnTo>
                  <a:lnTo>
                    <a:pt x="128" y="200"/>
                  </a:lnTo>
                  <a:lnTo>
                    <a:pt x="133" y="234"/>
                  </a:lnTo>
                  <a:lnTo>
                    <a:pt x="133" y="243"/>
                  </a:lnTo>
                  <a:lnTo>
                    <a:pt x="138" y="248"/>
                  </a:lnTo>
                  <a:lnTo>
                    <a:pt x="138" y="162"/>
                  </a:lnTo>
                  <a:lnTo>
                    <a:pt x="143" y="157"/>
                  </a:lnTo>
                  <a:lnTo>
                    <a:pt x="143" y="143"/>
                  </a:lnTo>
                  <a:lnTo>
                    <a:pt x="147" y="153"/>
                  </a:lnTo>
                  <a:lnTo>
                    <a:pt x="147" y="143"/>
                  </a:lnTo>
                  <a:lnTo>
                    <a:pt x="152" y="129"/>
                  </a:lnTo>
                  <a:lnTo>
                    <a:pt x="152" y="110"/>
                  </a:lnTo>
                  <a:lnTo>
                    <a:pt x="157" y="114"/>
                  </a:lnTo>
                  <a:lnTo>
                    <a:pt x="162" y="205"/>
                  </a:lnTo>
                  <a:lnTo>
                    <a:pt x="162" y="114"/>
                  </a:lnTo>
                  <a:lnTo>
                    <a:pt x="162" y="119"/>
                  </a:lnTo>
                  <a:lnTo>
                    <a:pt x="166" y="129"/>
                  </a:lnTo>
                  <a:lnTo>
                    <a:pt x="166" y="114"/>
                  </a:lnTo>
                  <a:lnTo>
                    <a:pt x="166" y="119"/>
                  </a:lnTo>
                  <a:lnTo>
                    <a:pt x="171" y="110"/>
                  </a:lnTo>
                  <a:lnTo>
                    <a:pt x="171" y="91"/>
                  </a:lnTo>
                  <a:lnTo>
                    <a:pt x="176" y="110"/>
                  </a:lnTo>
                  <a:lnTo>
                    <a:pt x="176" y="153"/>
                  </a:lnTo>
                  <a:lnTo>
                    <a:pt x="181" y="181"/>
                  </a:lnTo>
                  <a:lnTo>
                    <a:pt x="181" y="167"/>
                  </a:lnTo>
                  <a:lnTo>
                    <a:pt x="186" y="162"/>
                  </a:lnTo>
                  <a:lnTo>
                    <a:pt x="186" y="176"/>
                  </a:lnTo>
                  <a:lnTo>
                    <a:pt x="190" y="186"/>
                  </a:lnTo>
                  <a:lnTo>
                    <a:pt x="190" y="196"/>
                  </a:lnTo>
                  <a:lnTo>
                    <a:pt x="190" y="176"/>
                  </a:lnTo>
                  <a:lnTo>
                    <a:pt x="195" y="191"/>
                  </a:lnTo>
                  <a:lnTo>
                    <a:pt x="195" y="143"/>
                  </a:lnTo>
                  <a:lnTo>
                    <a:pt x="200" y="219"/>
                  </a:lnTo>
                  <a:lnTo>
                    <a:pt x="200" y="215"/>
                  </a:lnTo>
                  <a:lnTo>
                    <a:pt x="205" y="248"/>
                  </a:lnTo>
                  <a:lnTo>
                    <a:pt x="205" y="243"/>
                  </a:lnTo>
                  <a:lnTo>
                    <a:pt x="209" y="248"/>
                  </a:lnTo>
                  <a:lnTo>
                    <a:pt x="209" y="243"/>
                  </a:lnTo>
                  <a:lnTo>
                    <a:pt x="209" y="272"/>
                  </a:lnTo>
                  <a:lnTo>
                    <a:pt x="214" y="315"/>
                  </a:lnTo>
                  <a:lnTo>
                    <a:pt x="214" y="262"/>
                  </a:lnTo>
                  <a:lnTo>
                    <a:pt x="214" y="286"/>
                  </a:lnTo>
                  <a:lnTo>
                    <a:pt x="219" y="258"/>
                  </a:lnTo>
                  <a:lnTo>
                    <a:pt x="219" y="305"/>
                  </a:lnTo>
                  <a:lnTo>
                    <a:pt x="224" y="262"/>
                  </a:lnTo>
                  <a:lnTo>
                    <a:pt x="224" y="281"/>
                  </a:lnTo>
                  <a:lnTo>
                    <a:pt x="228" y="286"/>
                  </a:lnTo>
                  <a:lnTo>
                    <a:pt x="228" y="243"/>
                  </a:lnTo>
                  <a:lnTo>
                    <a:pt x="233" y="262"/>
                  </a:lnTo>
                  <a:lnTo>
                    <a:pt x="233" y="258"/>
                  </a:lnTo>
                  <a:lnTo>
                    <a:pt x="238" y="272"/>
                  </a:lnTo>
                  <a:lnTo>
                    <a:pt x="238" y="253"/>
                  </a:lnTo>
                  <a:lnTo>
                    <a:pt x="238" y="262"/>
                  </a:lnTo>
                  <a:lnTo>
                    <a:pt x="243" y="258"/>
                  </a:lnTo>
                  <a:lnTo>
                    <a:pt x="243" y="272"/>
                  </a:lnTo>
                  <a:lnTo>
                    <a:pt x="248" y="248"/>
                  </a:lnTo>
                  <a:lnTo>
                    <a:pt x="248" y="320"/>
                  </a:lnTo>
                  <a:lnTo>
                    <a:pt x="248" y="272"/>
                  </a:lnTo>
                  <a:lnTo>
                    <a:pt x="252" y="272"/>
                  </a:lnTo>
                  <a:lnTo>
                    <a:pt x="252" y="286"/>
                  </a:lnTo>
                  <a:lnTo>
                    <a:pt x="252" y="219"/>
                  </a:lnTo>
                  <a:lnTo>
                    <a:pt x="257" y="253"/>
                  </a:lnTo>
                  <a:lnTo>
                    <a:pt x="257" y="234"/>
                  </a:lnTo>
                  <a:lnTo>
                    <a:pt x="262" y="210"/>
                  </a:lnTo>
                  <a:lnTo>
                    <a:pt x="262" y="215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1" name="Freeform 297"/>
            <p:cNvSpPr>
              <a:spLocks/>
            </p:cNvSpPr>
            <p:nvPr/>
          </p:nvSpPr>
          <p:spPr bwMode="auto">
            <a:xfrm>
              <a:off x="6032500" y="1853891"/>
              <a:ext cx="431800" cy="301525"/>
            </a:xfrm>
            <a:custGeom>
              <a:avLst/>
              <a:gdLst/>
              <a:ahLst/>
              <a:cxnLst>
                <a:cxn ang="0">
                  <a:pos x="5" y="177"/>
                </a:cxn>
                <a:cxn ang="0">
                  <a:pos x="9" y="186"/>
                </a:cxn>
                <a:cxn ang="0">
                  <a:pos x="14" y="167"/>
                </a:cxn>
                <a:cxn ang="0">
                  <a:pos x="24" y="139"/>
                </a:cxn>
                <a:cxn ang="0">
                  <a:pos x="28" y="153"/>
                </a:cxn>
                <a:cxn ang="0">
                  <a:pos x="38" y="129"/>
                </a:cxn>
                <a:cxn ang="0">
                  <a:pos x="43" y="215"/>
                </a:cxn>
                <a:cxn ang="0">
                  <a:pos x="52" y="244"/>
                </a:cxn>
                <a:cxn ang="0">
                  <a:pos x="57" y="234"/>
                </a:cxn>
                <a:cxn ang="0">
                  <a:pos x="62" y="234"/>
                </a:cxn>
                <a:cxn ang="0">
                  <a:pos x="71" y="210"/>
                </a:cxn>
                <a:cxn ang="0">
                  <a:pos x="81" y="205"/>
                </a:cxn>
                <a:cxn ang="0">
                  <a:pos x="86" y="186"/>
                </a:cxn>
                <a:cxn ang="0">
                  <a:pos x="95" y="215"/>
                </a:cxn>
                <a:cxn ang="0">
                  <a:pos x="100" y="186"/>
                </a:cxn>
                <a:cxn ang="0">
                  <a:pos x="105" y="182"/>
                </a:cxn>
                <a:cxn ang="0">
                  <a:pos x="110" y="134"/>
                </a:cxn>
                <a:cxn ang="0">
                  <a:pos x="114" y="91"/>
                </a:cxn>
                <a:cxn ang="0">
                  <a:pos x="119" y="39"/>
                </a:cxn>
                <a:cxn ang="0">
                  <a:pos x="129" y="34"/>
                </a:cxn>
                <a:cxn ang="0">
                  <a:pos x="133" y="34"/>
                </a:cxn>
                <a:cxn ang="0">
                  <a:pos x="138" y="201"/>
                </a:cxn>
                <a:cxn ang="0">
                  <a:pos x="143" y="177"/>
                </a:cxn>
                <a:cxn ang="0">
                  <a:pos x="152" y="143"/>
                </a:cxn>
                <a:cxn ang="0">
                  <a:pos x="157" y="182"/>
                </a:cxn>
                <a:cxn ang="0">
                  <a:pos x="167" y="196"/>
                </a:cxn>
                <a:cxn ang="0">
                  <a:pos x="176" y="120"/>
                </a:cxn>
                <a:cxn ang="0">
                  <a:pos x="181" y="115"/>
                </a:cxn>
                <a:cxn ang="0">
                  <a:pos x="186" y="48"/>
                </a:cxn>
                <a:cxn ang="0">
                  <a:pos x="191" y="191"/>
                </a:cxn>
                <a:cxn ang="0">
                  <a:pos x="195" y="210"/>
                </a:cxn>
                <a:cxn ang="0">
                  <a:pos x="205" y="225"/>
                </a:cxn>
                <a:cxn ang="0">
                  <a:pos x="210" y="210"/>
                </a:cxn>
                <a:cxn ang="0">
                  <a:pos x="214" y="196"/>
                </a:cxn>
                <a:cxn ang="0">
                  <a:pos x="224" y="186"/>
                </a:cxn>
                <a:cxn ang="0">
                  <a:pos x="229" y="177"/>
                </a:cxn>
                <a:cxn ang="0">
                  <a:pos x="238" y="196"/>
                </a:cxn>
                <a:cxn ang="0">
                  <a:pos x="243" y="158"/>
                </a:cxn>
                <a:cxn ang="0">
                  <a:pos x="248" y="220"/>
                </a:cxn>
                <a:cxn ang="0">
                  <a:pos x="257" y="163"/>
                </a:cxn>
                <a:cxn ang="0">
                  <a:pos x="262" y="177"/>
                </a:cxn>
                <a:cxn ang="0">
                  <a:pos x="267" y="177"/>
                </a:cxn>
              </a:cxnLst>
              <a:rect l="0" t="0" r="r" b="b"/>
              <a:pathLst>
                <a:path w="272" h="287">
                  <a:moveTo>
                    <a:pt x="0" y="244"/>
                  </a:moveTo>
                  <a:lnTo>
                    <a:pt x="0" y="186"/>
                  </a:lnTo>
                  <a:lnTo>
                    <a:pt x="5" y="177"/>
                  </a:lnTo>
                  <a:lnTo>
                    <a:pt x="5" y="167"/>
                  </a:lnTo>
                  <a:lnTo>
                    <a:pt x="9" y="167"/>
                  </a:lnTo>
                  <a:lnTo>
                    <a:pt x="9" y="186"/>
                  </a:lnTo>
                  <a:lnTo>
                    <a:pt x="14" y="172"/>
                  </a:lnTo>
                  <a:lnTo>
                    <a:pt x="14" y="191"/>
                  </a:lnTo>
                  <a:lnTo>
                    <a:pt x="14" y="167"/>
                  </a:lnTo>
                  <a:lnTo>
                    <a:pt x="19" y="143"/>
                  </a:lnTo>
                  <a:lnTo>
                    <a:pt x="19" y="148"/>
                  </a:lnTo>
                  <a:lnTo>
                    <a:pt x="24" y="139"/>
                  </a:lnTo>
                  <a:lnTo>
                    <a:pt x="24" y="158"/>
                  </a:lnTo>
                  <a:lnTo>
                    <a:pt x="28" y="167"/>
                  </a:lnTo>
                  <a:lnTo>
                    <a:pt x="28" y="153"/>
                  </a:lnTo>
                  <a:lnTo>
                    <a:pt x="33" y="153"/>
                  </a:lnTo>
                  <a:lnTo>
                    <a:pt x="33" y="139"/>
                  </a:lnTo>
                  <a:lnTo>
                    <a:pt x="38" y="129"/>
                  </a:lnTo>
                  <a:lnTo>
                    <a:pt x="43" y="229"/>
                  </a:lnTo>
                  <a:lnTo>
                    <a:pt x="43" y="191"/>
                  </a:lnTo>
                  <a:lnTo>
                    <a:pt x="43" y="215"/>
                  </a:lnTo>
                  <a:lnTo>
                    <a:pt x="48" y="287"/>
                  </a:lnTo>
                  <a:lnTo>
                    <a:pt x="48" y="163"/>
                  </a:lnTo>
                  <a:lnTo>
                    <a:pt x="52" y="244"/>
                  </a:lnTo>
                  <a:lnTo>
                    <a:pt x="52" y="186"/>
                  </a:lnTo>
                  <a:lnTo>
                    <a:pt x="57" y="182"/>
                  </a:lnTo>
                  <a:lnTo>
                    <a:pt x="57" y="234"/>
                  </a:lnTo>
                  <a:lnTo>
                    <a:pt x="62" y="225"/>
                  </a:lnTo>
                  <a:lnTo>
                    <a:pt x="62" y="201"/>
                  </a:lnTo>
                  <a:lnTo>
                    <a:pt x="62" y="234"/>
                  </a:lnTo>
                  <a:lnTo>
                    <a:pt x="67" y="205"/>
                  </a:lnTo>
                  <a:lnTo>
                    <a:pt x="67" y="201"/>
                  </a:lnTo>
                  <a:lnTo>
                    <a:pt x="71" y="210"/>
                  </a:lnTo>
                  <a:lnTo>
                    <a:pt x="76" y="210"/>
                  </a:lnTo>
                  <a:lnTo>
                    <a:pt x="76" y="196"/>
                  </a:lnTo>
                  <a:lnTo>
                    <a:pt x="81" y="205"/>
                  </a:lnTo>
                  <a:lnTo>
                    <a:pt x="81" y="196"/>
                  </a:lnTo>
                  <a:lnTo>
                    <a:pt x="86" y="196"/>
                  </a:lnTo>
                  <a:lnTo>
                    <a:pt x="86" y="186"/>
                  </a:lnTo>
                  <a:lnTo>
                    <a:pt x="90" y="186"/>
                  </a:lnTo>
                  <a:lnTo>
                    <a:pt x="90" y="205"/>
                  </a:lnTo>
                  <a:lnTo>
                    <a:pt x="95" y="215"/>
                  </a:lnTo>
                  <a:lnTo>
                    <a:pt x="95" y="234"/>
                  </a:lnTo>
                  <a:lnTo>
                    <a:pt x="100" y="172"/>
                  </a:lnTo>
                  <a:lnTo>
                    <a:pt x="100" y="186"/>
                  </a:lnTo>
                  <a:lnTo>
                    <a:pt x="100" y="177"/>
                  </a:lnTo>
                  <a:lnTo>
                    <a:pt x="105" y="163"/>
                  </a:lnTo>
                  <a:lnTo>
                    <a:pt x="105" y="182"/>
                  </a:lnTo>
                  <a:lnTo>
                    <a:pt x="105" y="139"/>
                  </a:lnTo>
                  <a:lnTo>
                    <a:pt x="110" y="182"/>
                  </a:lnTo>
                  <a:lnTo>
                    <a:pt x="110" y="134"/>
                  </a:lnTo>
                  <a:lnTo>
                    <a:pt x="114" y="115"/>
                  </a:lnTo>
                  <a:lnTo>
                    <a:pt x="114" y="158"/>
                  </a:lnTo>
                  <a:lnTo>
                    <a:pt x="114" y="91"/>
                  </a:lnTo>
                  <a:lnTo>
                    <a:pt x="119" y="62"/>
                  </a:lnTo>
                  <a:lnTo>
                    <a:pt x="119" y="105"/>
                  </a:lnTo>
                  <a:lnTo>
                    <a:pt x="119" y="39"/>
                  </a:lnTo>
                  <a:lnTo>
                    <a:pt x="124" y="15"/>
                  </a:lnTo>
                  <a:lnTo>
                    <a:pt x="124" y="62"/>
                  </a:lnTo>
                  <a:lnTo>
                    <a:pt x="129" y="34"/>
                  </a:lnTo>
                  <a:lnTo>
                    <a:pt x="129" y="0"/>
                  </a:lnTo>
                  <a:lnTo>
                    <a:pt x="129" y="5"/>
                  </a:lnTo>
                  <a:lnTo>
                    <a:pt x="133" y="34"/>
                  </a:lnTo>
                  <a:lnTo>
                    <a:pt x="133" y="67"/>
                  </a:lnTo>
                  <a:lnTo>
                    <a:pt x="138" y="101"/>
                  </a:lnTo>
                  <a:lnTo>
                    <a:pt x="138" y="201"/>
                  </a:lnTo>
                  <a:lnTo>
                    <a:pt x="143" y="205"/>
                  </a:lnTo>
                  <a:lnTo>
                    <a:pt x="143" y="225"/>
                  </a:lnTo>
                  <a:lnTo>
                    <a:pt x="143" y="177"/>
                  </a:lnTo>
                  <a:lnTo>
                    <a:pt x="148" y="191"/>
                  </a:lnTo>
                  <a:lnTo>
                    <a:pt x="148" y="220"/>
                  </a:lnTo>
                  <a:lnTo>
                    <a:pt x="152" y="143"/>
                  </a:lnTo>
                  <a:lnTo>
                    <a:pt x="152" y="220"/>
                  </a:lnTo>
                  <a:lnTo>
                    <a:pt x="157" y="210"/>
                  </a:lnTo>
                  <a:lnTo>
                    <a:pt x="157" y="182"/>
                  </a:lnTo>
                  <a:lnTo>
                    <a:pt x="162" y="191"/>
                  </a:lnTo>
                  <a:lnTo>
                    <a:pt x="162" y="201"/>
                  </a:lnTo>
                  <a:lnTo>
                    <a:pt x="167" y="196"/>
                  </a:lnTo>
                  <a:lnTo>
                    <a:pt x="167" y="225"/>
                  </a:lnTo>
                  <a:lnTo>
                    <a:pt x="172" y="158"/>
                  </a:lnTo>
                  <a:lnTo>
                    <a:pt x="176" y="120"/>
                  </a:lnTo>
                  <a:lnTo>
                    <a:pt x="176" y="86"/>
                  </a:lnTo>
                  <a:lnTo>
                    <a:pt x="176" y="129"/>
                  </a:lnTo>
                  <a:lnTo>
                    <a:pt x="181" y="115"/>
                  </a:lnTo>
                  <a:lnTo>
                    <a:pt x="181" y="39"/>
                  </a:lnTo>
                  <a:lnTo>
                    <a:pt x="181" y="91"/>
                  </a:lnTo>
                  <a:lnTo>
                    <a:pt x="186" y="48"/>
                  </a:lnTo>
                  <a:lnTo>
                    <a:pt x="186" y="24"/>
                  </a:lnTo>
                  <a:lnTo>
                    <a:pt x="191" y="129"/>
                  </a:lnTo>
                  <a:lnTo>
                    <a:pt x="191" y="191"/>
                  </a:lnTo>
                  <a:lnTo>
                    <a:pt x="195" y="253"/>
                  </a:lnTo>
                  <a:lnTo>
                    <a:pt x="195" y="177"/>
                  </a:lnTo>
                  <a:lnTo>
                    <a:pt x="195" y="210"/>
                  </a:lnTo>
                  <a:lnTo>
                    <a:pt x="200" y="139"/>
                  </a:lnTo>
                  <a:lnTo>
                    <a:pt x="200" y="191"/>
                  </a:lnTo>
                  <a:lnTo>
                    <a:pt x="205" y="225"/>
                  </a:lnTo>
                  <a:lnTo>
                    <a:pt x="205" y="182"/>
                  </a:lnTo>
                  <a:lnTo>
                    <a:pt x="205" y="196"/>
                  </a:lnTo>
                  <a:lnTo>
                    <a:pt x="210" y="210"/>
                  </a:lnTo>
                  <a:lnTo>
                    <a:pt x="210" y="196"/>
                  </a:lnTo>
                  <a:lnTo>
                    <a:pt x="214" y="191"/>
                  </a:lnTo>
                  <a:lnTo>
                    <a:pt x="214" y="196"/>
                  </a:lnTo>
                  <a:lnTo>
                    <a:pt x="219" y="191"/>
                  </a:lnTo>
                  <a:lnTo>
                    <a:pt x="219" y="172"/>
                  </a:lnTo>
                  <a:lnTo>
                    <a:pt x="224" y="186"/>
                  </a:lnTo>
                  <a:lnTo>
                    <a:pt x="224" y="196"/>
                  </a:lnTo>
                  <a:lnTo>
                    <a:pt x="229" y="191"/>
                  </a:lnTo>
                  <a:lnTo>
                    <a:pt x="229" y="177"/>
                  </a:lnTo>
                  <a:lnTo>
                    <a:pt x="234" y="172"/>
                  </a:lnTo>
                  <a:lnTo>
                    <a:pt x="234" y="186"/>
                  </a:lnTo>
                  <a:lnTo>
                    <a:pt x="238" y="196"/>
                  </a:lnTo>
                  <a:lnTo>
                    <a:pt x="238" y="167"/>
                  </a:lnTo>
                  <a:lnTo>
                    <a:pt x="243" y="239"/>
                  </a:lnTo>
                  <a:lnTo>
                    <a:pt x="243" y="158"/>
                  </a:lnTo>
                  <a:lnTo>
                    <a:pt x="243" y="177"/>
                  </a:lnTo>
                  <a:lnTo>
                    <a:pt x="248" y="148"/>
                  </a:lnTo>
                  <a:lnTo>
                    <a:pt x="248" y="220"/>
                  </a:lnTo>
                  <a:lnTo>
                    <a:pt x="253" y="167"/>
                  </a:lnTo>
                  <a:lnTo>
                    <a:pt x="253" y="205"/>
                  </a:lnTo>
                  <a:lnTo>
                    <a:pt x="257" y="163"/>
                  </a:lnTo>
                  <a:lnTo>
                    <a:pt x="257" y="196"/>
                  </a:lnTo>
                  <a:lnTo>
                    <a:pt x="262" y="215"/>
                  </a:lnTo>
                  <a:lnTo>
                    <a:pt x="262" y="177"/>
                  </a:lnTo>
                  <a:lnTo>
                    <a:pt x="267" y="172"/>
                  </a:lnTo>
                  <a:lnTo>
                    <a:pt x="267" y="196"/>
                  </a:lnTo>
                  <a:lnTo>
                    <a:pt x="267" y="177"/>
                  </a:lnTo>
                  <a:lnTo>
                    <a:pt x="272" y="201"/>
                  </a:lnTo>
                  <a:lnTo>
                    <a:pt x="272" y="16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2" name="Freeform 298"/>
            <p:cNvSpPr>
              <a:spLocks/>
            </p:cNvSpPr>
            <p:nvPr/>
          </p:nvSpPr>
          <p:spPr bwMode="auto">
            <a:xfrm>
              <a:off x="6464300" y="1613301"/>
              <a:ext cx="415925" cy="562076"/>
            </a:xfrm>
            <a:custGeom>
              <a:avLst/>
              <a:gdLst/>
              <a:ahLst/>
              <a:cxnLst>
                <a:cxn ang="0">
                  <a:pos x="4" y="415"/>
                </a:cxn>
                <a:cxn ang="0">
                  <a:pos x="9" y="449"/>
                </a:cxn>
                <a:cxn ang="0">
                  <a:pos x="19" y="487"/>
                </a:cxn>
                <a:cxn ang="0">
                  <a:pos x="24" y="535"/>
                </a:cxn>
                <a:cxn ang="0">
                  <a:pos x="28" y="520"/>
                </a:cxn>
                <a:cxn ang="0">
                  <a:pos x="33" y="463"/>
                </a:cxn>
                <a:cxn ang="0">
                  <a:pos x="38" y="406"/>
                </a:cxn>
                <a:cxn ang="0">
                  <a:pos x="43" y="387"/>
                </a:cxn>
                <a:cxn ang="0">
                  <a:pos x="52" y="344"/>
                </a:cxn>
                <a:cxn ang="0">
                  <a:pos x="57" y="263"/>
                </a:cxn>
                <a:cxn ang="0">
                  <a:pos x="66" y="334"/>
                </a:cxn>
                <a:cxn ang="0">
                  <a:pos x="71" y="349"/>
                </a:cxn>
                <a:cxn ang="0">
                  <a:pos x="76" y="349"/>
                </a:cxn>
                <a:cxn ang="0">
                  <a:pos x="81" y="377"/>
                </a:cxn>
                <a:cxn ang="0">
                  <a:pos x="90" y="372"/>
                </a:cxn>
                <a:cxn ang="0">
                  <a:pos x="95" y="468"/>
                </a:cxn>
                <a:cxn ang="0">
                  <a:pos x="105" y="406"/>
                </a:cxn>
                <a:cxn ang="0">
                  <a:pos x="109" y="396"/>
                </a:cxn>
                <a:cxn ang="0">
                  <a:pos x="119" y="439"/>
                </a:cxn>
                <a:cxn ang="0">
                  <a:pos x="124" y="487"/>
                </a:cxn>
                <a:cxn ang="0">
                  <a:pos x="128" y="482"/>
                </a:cxn>
                <a:cxn ang="0">
                  <a:pos x="133" y="0"/>
                </a:cxn>
                <a:cxn ang="0">
                  <a:pos x="138" y="449"/>
                </a:cxn>
                <a:cxn ang="0">
                  <a:pos x="148" y="439"/>
                </a:cxn>
                <a:cxn ang="0">
                  <a:pos x="157" y="349"/>
                </a:cxn>
                <a:cxn ang="0">
                  <a:pos x="162" y="406"/>
                </a:cxn>
                <a:cxn ang="0">
                  <a:pos x="167" y="392"/>
                </a:cxn>
                <a:cxn ang="0">
                  <a:pos x="176" y="420"/>
                </a:cxn>
                <a:cxn ang="0">
                  <a:pos x="181" y="406"/>
                </a:cxn>
                <a:cxn ang="0">
                  <a:pos x="186" y="425"/>
                </a:cxn>
                <a:cxn ang="0">
                  <a:pos x="195" y="425"/>
                </a:cxn>
                <a:cxn ang="0">
                  <a:pos x="200" y="401"/>
                </a:cxn>
                <a:cxn ang="0">
                  <a:pos x="205" y="439"/>
                </a:cxn>
                <a:cxn ang="0">
                  <a:pos x="210" y="296"/>
                </a:cxn>
                <a:cxn ang="0">
                  <a:pos x="214" y="263"/>
                </a:cxn>
                <a:cxn ang="0">
                  <a:pos x="224" y="234"/>
                </a:cxn>
                <a:cxn ang="0">
                  <a:pos x="229" y="377"/>
                </a:cxn>
                <a:cxn ang="0">
                  <a:pos x="233" y="477"/>
                </a:cxn>
                <a:cxn ang="0">
                  <a:pos x="238" y="392"/>
                </a:cxn>
                <a:cxn ang="0">
                  <a:pos x="243" y="349"/>
                </a:cxn>
                <a:cxn ang="0">
                  <a:pos x="248" y="377"/>
                </a:cxn>
                <a:cxn ang="0">
                  <a:pos x="257" y="334"/>
                </a:cxn>
              </a:cxnLst>
              <a:rect l="0" t="0" r="r" b="b"/>
              <a:pathLst>
                <a:path w="262" h="535">
                  <a:moveTo>
                    <a:pt x="0" y="396"/>
                  </a:moveTo>
                  <a:lnTo>
                    <a:pt x="4" y="392"/>
                  </a:lnTo>
                  <a:lnTo>
                    <a:pt x="4" y="415"/>
                  </a:lnTo>
                  <a:lnTo>
                    <a:pt x="9" y="425"/>
                  </a:lnTo>
                  <a:lnTo>
                    <a:pt x="9" y="454"/>
                  </a:lnTo>
                  <a:lnTo>
                    <a:pt x="9" y="449"/>
                  </a:lnTo>
                  <a:lnTo>
                    <a:pt x="14" y="463"/>
                  </a:lnTo>
                  <a:lnTo>
                    <a:pt x="14" y="477"/>
                  </a:lnTo>
                  <a:lnTo>
                    <a:pt x="19" y="487"/>
                  </a:lnTo>
                  <a:lnTo>
                    <a:pt x="19" y="516"/>
                  </a:lnTo>
                  <a:lnTo>
                    <a:pt x="19" y="506"/>
                  </a:lnTo>
                  <a:lnTo>
                    <a:pt x="24" y="535"/>
                  </a:lnTo>
                  <a:lnTo>
                    <a:pt x="24" y="492"/>
                  </a:lnTo>
                  <a:lnTo>
                    <a:pt x="24" y="511"/>
                  </a:lnTo>
                  <a:lnTo>
                    <a:pt x="28" y="520"/>
                  </a:lnTo>
                  <a:lnTo>
                    <a:pt x="28" y="463"/>
                  </a:lnTo>
                  <a:lnTo>
                    <a:pt x="33" y="444"/>
                  </a:lnTo>
                  <a:lnTo>
                    <a:pt x="33" y="463"/>
                  </a:lnTo>
                  <a:lnTo>
                    <a:pt x="33" y="458"/>
                  </a:lnTo>
                  <a:lnTo>
                    <a:pt x="38" y="444"/>
                  </a:lnTo>
                  <a:lnTo>
                    <a:pt x="38" y="406"/>
                  </a:lnTo>
                  <a:lnTo>
                    <a:pt x="43" y="430"/>
                  </a:lnTo>
                  <a:lnTo>
                    <a:pt x="43" y="454"/>
                  </a:lnTo>
                  <a:lnTo>
                    <a:pt x="43" y="387"/>
                  </a:lnTo>
                  <a:lnTo>
                    <a:pt x="47" y="382"/>
                  </a:lnTo>
                  <a:lnTo>
                    <a:pt x="47" y="334"/>
                  </a:lnTo>
                  <a:lnTo>
                    <a:pt x="52" y="344"/>
                  </a:lnTo>
                  <a:lnTo>
                    <a:pt x="52" y="325"/>
                  </a:lnTo>
                  <a:lnTo>
                    <a:pt x="57" y="325"/>
                  </a:lnTo>
                  <a:lnTo>
                    <a:pt x="57" y="263"/>
                  </a:lnTo>
                  <a:lnTo>
                    <a:pt x="62" y="268"/>
                  </a:lnTo>
                  <a:lnTo>
                    <a:pt x="62" y="315"/>
                  </a:lnTo>
                  <a:lnTo>
                    <a:pt x="66" y="334"/>
                  </a:lnTo>
                  <a:lnTo>
                    <a:pt x="66" y="363"/>
                  </a:lnTo>
                  <a:lnTo>
                    <a:pt x="71" y="353"/>
                  </a:lnTo>
                  <a:lnTo>
                    <a:pt x="71" y="349"/>
                  </a:lnTo>
                  <a:lnTo>
                    <a:pt x="71" y="353"/>
                  </a:lnTo>
                  <a:lnTo>
                    <a:pt x="76" y="344"/>
                  </a:lnTo>
                  <a:lnTo>
                    <a:pt x="76" y="349"/>
                  </a:lnTo>
                  <a:lnTo>
                    <a:pt x="81" y="358"/>
                  </a:lnTo>
                  <a:lnTo>
                    <a:pt x="81" y="392"/>
                  </a:lnTo>
                  <a:lnTo>
                    <a:pt x="81" y="377"/>
                  </a:lnTo>
                  <a:lnTo>
                    <a:pt x="86" y="377"/>
                  </a:lnTo>
                  <a:lnTo>
                    <a:pt x="86" y="363"/>
                  </a:lnTo>
                  <a:lnTo>
                    <a:pt x="90" y="372"/>
                  </a:lnTo>
                  <a:lnTo>
                    <a:pt x="95" y="372"/>
                  </a:lnTo>
                  <a:lnTo>
                    <a:pt x="95" y="363"/>
                  </a:lnTo>
                  <a:lnTo>
                    <a:pt x="95" y="468"/>
                  </a:lnTo>
                  <a:lnTo>
                    <a:pt x="100" y="330"/>
                  </a:lnTo>
                  <a:lnTo>
                    <a:pt x="100" y="401"/>
                  </a:lnTo>
                  <a:lnTo>
                    <a:pt x="105" y="406"/>
                  </a:lnTo>
                  <a:lnTo>
                    <a:pt x="109" y="401"/>
                  </a:lnTo>
                  <a:lnTo>
                    <a:pt x="109" y="406"/>
                  </a:lnTo>
                  <a:lnTo>
                    <a:pt x="109" y="396"/>
                  </a:lnTo>
                  <a:lnTo>
                    <a:pt x="114" y="406"/>
                  </a:lnTo>
                  <a:lnTo>
                    <a:pt x="114" y="358"/>
                  </a:lnTo>
                  <a:lnTo>
                    <a:pt x="119" y="439"/>
                  </a:lnTo>
                  <a:lnTo>
                    <a:pt x="119" y="396"/>
                  </a:lnTo>
                  <a:lnTo>
                    <a:pt x="119" y="444"/>
                  </a:lnTo>
                  <a:lnTo>
                    <a:pt x="124" y="487"/>
                  </a:lnTo>
                  <a:lnTo>
                    <a:pt x="124" y="463"/>
                  </a:lnTo>
                  <a:lnTo>
                    <a:pt x="124" y="492"/>
                  </a:lnTo>
                  <a:lnTo>
                    <a:pt x="128" y="482"/>
                  </a:lnTo>
                  <a:lnTo>
                    <a:pt x="128" y="506"/>
                  </a:lnTo>
                  <a:lnTo>
                    <a:pt x="133" y="535"/>
                  </a:lnTo>
                  <a:lnTo>
                    <a:pt x="133" y="0"/>
                  </a:lnTo>
                  <a:lnTo>
                    <a:pt x="133" y="463"/>
                  </a:lnTo>
                  <a:lnTo>
                    <a:pt x="138" y="506"/>
                  </a:lnTo>
                  <a:lnTo>
                    <a:pt x="138" y="449"/>
                  </a:lnTo>
                  <a:lnTo>
                    <a:pt x="143" y="477"/>
                  </a:lnTo>
                  <a:lnTo>
                    <a:pt x="143" y="439"/>
                  </a:lnTo>
                  <a:lnTo>
                    <a:pt x="148" y="439"/>
                  </a:lnTo>
                  <a:lnTo>
                    <a:pt x="148" y="372"/>
                  </a:lnTo>
                  <a:lnTo>
                    <a:pt x="152" y="387"/>
                  </a:lnTo>
                  <a:lnTo>
                    <a:pt x="157" y="349"/>
                  </a:lnTo>
                  <a:lnTo>
                    <a:pt x="157" y="434"/>
                  </a:lnTo>
                  <a:lnTo>
                    <a:pt x="157" y="363"/>
                  </a:lnTo>
                  <a:lnTo>
                    <a:pt x="162" y="406"/>
                  </a:lnTo>
                  <a:lnTo>
                    <a:pt x="162" y="372"/>
                  </a:lnTo>
                  <a:lnTo>
                    <a:pt x="167" y="420"/>
                  </a:lnTo>
                  <a:lnTo>
                    <a:pt x="167" y="392"/>
                  </a:lnTo>
                  <a:lnTo>
                    <a:pt x="171" y="434"/>
                  </a:lnTo>
                  <a:lnTo>
                    <a:pt x="171" y="387"/>
                  </a:lnTo>
                  <a:lnTo>
                    <a:pt x="176" y="420"/>
                  </a:lnTo>
                  <a:lnTo>
                    <a:pt x="176" y="392"/>
                  </a:lnTo>
                  <a:lnTo>
                    <a:pt x="176" y="401"/>
                  </a:lnTo>
                  <a:lnTo>
                    <a:pt x="181" y="406"/>
                  </a:lnTo>
                  <a:lnTo>
                    <a:pt x="181" y="372"/>
                  </a:lnTo>
                  <a:lnTo>
                    <a:pt x="186" y="406"/>
                  </a:lnTo>
                  <a:lnTo>
                    <a:pt x="186" y="425"/>
                  </a:lnTo>
                  <a:lnTo>
                    <a:pt x="190" y="420"/>
                  </a:lnTo>
                  <a:lnTo>
                    <a:pt x="190" y="392"/>
                  </a:lnTo>
                  <a:lnTo>
                    <a:pt x="195" y="425"/>
                  </a:lnTo>
                  <a:lnTo>
                    <a:pt x="195" y="430"/>
                  </a:lnTo>
                  <a:lnTo>
                    <a:pt x="195" y="425"/>
                  </a:lnTo>
                  <a:lnTo>
                    <a:pt x="200" y="401"/>
                  </a:lnTo>
                  <a:lnTo>
                    <a:pt x="200" y="387"/>
                  </a:lnTo>
                  <a:lnTo>
                    <a:pt x="200" y="430"/>
                  </a:lnTo>
                  <a:lnTo>
                    <a:pt x="205" y="439"/>
                  </a:lnTo>
                  <a:lnTo>
                    <a:pt x="205" y="387"/>
                  </a:lnTo>
                  <a:lnTo>
                    <a:pt x="210" y="415"/>
                  </a:lnTo>
                  <a:lnTo>
                    <a:pt x="210" y="296"/>
                  </a:lnTo>
                  <a:lnTo>
                    <a:pt x="214" y="291"/>
                  </a:lnTo>
                  <a:lnTo>
                    <a:pt x="214" y="492"/>
                  </a:lnTo>
                  <a:lnTo>
                    <a:pt x="214" y="263"/>
                  </a:lnTo>
                  <a:lnTo>
                    <a:pt x="219" y="296"/>
                  </a:lnTo>
                  <a:lnTo>
                    <a:pt x="219" y="368"/>
                  </a:lnTo>
                  <a:lnTo>
                    <a:pt x="224" y="234"/>
                  </a:lnTo>
                  <a:lnTo>
                    <a:pt x="224" y="382"/>
                  </a:lnTo>
                  <a:lnTo>
                    <a:pt x="224" y="339"/>
                  </a:lnTo>
                  <a:lnTo>
                    <a:pt x="229" y="377"/>
                  </a:lnTo>
                  <a:lnTo>
                    <a:pt x="229" y="420"/>
                  </a:lnTo>
                  <a:lnTo>
                    <a:pt x="233" y="458"/>
                  </a:lnTo>
                  <a:lnTo>
                    <a:pt x="233" y="477"/>
                  </a:lnTo>
                  <a:lnTo>
                    <a:pt x="233" y="396"/>
                  </a:lnTo>
                  <a:lnTo>
                    <a:pt x="238" y="415"/>
                  </a:lnTo>
                  <a:lnTo>
                    <a:pt x="238" y="392"/>
                  </a:lnTo>
                  <a:lnTo>
                    <a:pt x="238" y="487"/>
                  </a:lnTo>
                  <a:lnTo>
                    <a:pt x="243" y="363"/>
                  </a:lnTo>
                  <a:lnTo>
                    <a:pt x="243" y="349"/>
                  </a:lnTo>
                  <a:lnTo>
                    <a:pt x="248" y="163"/>
                  </a:lnTo>
                  <a:lnTo>
                    <a:pt x="248" y="387"/>
                  </a:lnTo>
                  <a:lnTo>
                    <a:pt x="248" y="377"/>
                  </a:lnTo>
                  <a:lnTo>
                    <a:pt x="252" y="387"/>
                  </a:lnTo>
                  <a:lnTo>
                    <a:pt x="252" y="334"/>
                  </a:lnTo>
                  <a:lnTo>
                    <a:pt x="257" y="334"/>
                  </a:lnTo>
                  <a:lnTo>
                    <a:pt x="257" y="368"/>
                  </a:lnTo>
                  <a:lnTo>
                    <a:pt x="262" y="420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3" name="Freeform 299"/>
            <p:cNvSpPr>
              <a:spLocks/>
            </p:cNvSpPr>
            <p:nvPr/>
          </p:nvSpPr>
          <p:spPr bwMode="auto">
            <a:xfrm>
              <a:off x="6880225" y="1694199"/>
              <a:ext cx="385763" cy="490635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0" y="434"/>
                </a:cxn>
                <a:cxn ang="0">
                  <a:pos x="14" y="405"/>
                </a:cxn>
                <a:cxn ang="0">
                  <a:pos x="19" y="467"/>
                </a:cxn>
                <a:cxn ang="0">
                  <a:pos x="24" y="429"/>
                </a:cxn>
                <a:cxn ang="0">
                  <a:pos x="29" y="381"/>
                </a:cxn>
                <a:cxn ang="0">
                  <a:pos x="38" y="334"/>
                </a:cxn>
                <a:cxn ang="0">
                  <a:pos x="43" y="315"/>
                </a:cxn>
                <a:cxn ang="0">
                  <a:pos x="48" y="319"/>
                </a:cxn>
                <a:cxn ang="0">
                  <a:pos x="52" y="248"/>
                </a:cxn>
                <a:cxn ang="0">
                  <a:pos x="57" y="324"/>
                </a:cxn>
                <a:cxn ang="0">
                  <a:pos x="62" y="276"/>
                </a:cxn>
                <a:cxn ang="0">
                  <a:pos x="72" y="410"/>
                </a:cxn>
                <a:cxn ang="0">
                  <a:pos x="76" y="281"/>
                </a:cxn>
                <a:cxn ang="0">
                  <a:pos x="81" y="310"/>
                </a:cxn>
                <a:cxn ang="0">
                  <a:pos x="86" y="353"/>
                </a:cxn>
                <a:cxn ang="0">
                  <a:pos x="91" y="267"/>
                </a:cxn>
                <a:cxn ang="0">
                  <a:pos x="100" y="310"/>
                </a:cxn>
                <a:cxn ang="0">
                  <a:pos x="105" y="248"/>
                </a:cxn>
                <a:cxn ang="0">
                  <a:pos x="110" y="362"/>
                </a:cxn>
                <a:cxn ang="0">
                  <a:pos x="114" y="396"/>
                </a:cxn>
                <a:cxn ang="0">
                  <a:pos x="124" y="300"/>
                </a:cxn>
                <a:cxn ang="0">
                  <a:pos x="129" y="310"/>
                </a:cxn>
                <a:cxn ang="0">
                  <a:pos x="134" y="319"/>
                </a:cxn>
                <a:cxn ang="0">
                  <a:pos x="138" y="233"/>
                </a:cxn>
                <a:cxn ang="0">
                  <a:pos x="143" y="357"/>
                </a:cxn>
                <a:cxn ang="0">
                  <a:pos x="153" y="300"/>
                </a:cxn>
                <a:cxn ang="0">
                  <a:pos x="157" y="429"/>
                </a:cxn>
                <a:cxn ang="0">
                  <a:pos x="162" y="138"/>
                </a:cxn>
                <a:cxn ang="0">
                  <a:pos x="167" y="305"/>
                </a:cxn>
                <a:cxn ang="0">
                  <a:pos x="176" y="343"/>
                </a:cxn>
                <a:cxn ang="0">
                  <a:pos x="181" y="367"/>
                </a:cxn>
                <a:cxn ang="0">
                  <a:pos x="186" y="291"/>
                </a:cxn>
                <a:cxn ang="0">
                  <a:pos x="191" y="210"/>
                </a:cxn>
                <a:cxn ang="0">
                  <a:pos x="200" y="200"/>
                </a:cxn>
                <a:cxn ang="0">
                  <a:pos x="205" y="157"/>
                </a:cxn>
                <a:cxn ang="0">
                  <a:pos x="210" y="133"/>
                </a:cxn>
                <a:cxn ang="0">
                  <a:pos x="215" y="0"/>
                </a:cxn>
                <a:cxn ang="0">
                  <a:pos x="224" y="253"/>
                </a:cxn>
                <a:cxn ang="0">
                  <a:pos x="229" y="276"/>
                </a:cxn>
                <a:cxn ang="0">
                  <a:pos x="234" y="300"/>
                </a:cxn>
                <a:cxn ang="0">
                  <a:pos x="238" y="343"/>
                </a:cxn>
              </a:cxnLst>
              <a:rect l="0" t="0" r="r" b="b"/>
              <a:pathLst>
                <a:path w="243" h="467">
                  <a:moveTo>
                    <a:pt x="0" y="343"/>
                  </a:moveTo>
                  <a:lnTo>
                    <a:pt x="0" y="214"/>
                  </a:lnTo>
                  <a:lnTo>
                    <a:pt x="0" y="343"/>
                  </a:lnTo>
                  <a:lnTo>
                    <a:pt x="5" y="362"/>
                  </a:lnTo>
                  <a:lnTo>
                    <a:pt x="5" y="357"/>
                  </a:lnTo>
                  <a:lnTo>
                    <a:pt x="10" y="434"/>
                  </a:lnTo>
                  <a:lnTo>
                    <a:pt x="10" y="386"/>
                  </a:lnTo>
                  <a:lnTo>
                    <a:pt x="10" y="462"/>
                  </a:lnTo>
                  <a:lnTo>
                    <a:pt x="14" y="405"/>
                  </a:lnTo>
                  <a:lnTo>
                    <a:pt x="14" y="467"/>
                  </a:lnTo>
                  <a:lnTo>
                    <a:pt x="14" y="429"/>
                  </a:lnTo>
                  <a:lnTo>
                    <a:pt x="19" y="467"/>
                  </a:lnTo>
                  <a:lnTo>
                    <a:pt x="19" y="419"/>
                  </a:lnTo>
                  <a:lnTo>
                    <a:pt x="24" y="400"/>
                  </a:lnTo>
                  <a:lnTo>
                    <a:pt x="24" y="429"/>
                  </a:lnTo>
                  <a:lnTo>
                    <a:pt x="24" y="343"/>
                  </a:lnTo>
                  <a:lnTo>
                    <a:pt x="29" y="338"/>
                  </a:lnTo>
                  <a:lnTo>
                    <a:pt x="29" y="381"/>
                  </a:lnTo>
                  <a:lnTo>
                    <a:pt x="29" y="357"/>
                  </a:lnTo>
                  <a:lnTo>
                    <a:pt x="33" y="348"/>
                  </a:lnTo>
                  <a:lnTo>
                    <a:pt x="38" y="334"/>
                  </a:lnTo>
                  <a:lnTo>
                    <a:pt x="38" y="362"/>
                  </a:lnTo>
                  <a:lnTo>
                    <a:pt x="38" y="329"/>
                  </a:lnTo>
                  <a:lnTo>
                    <a:pt x="43" y="315"/>
                  </a:lnTo>
                  <a:lnTo>
                    <a:pt x="43" y="348"/>
                  </a:lnTo>
                  <a:lnTo>
                    <a:pt x="48" y="324"/>
                  </a:lnTo>
                  <a:lnTo>
                    <a:pt x="48" y="319"/>
                  </a:lnTo>
                  <a:lnTo>
                    <a:pt x="48" y="338"/>
                  </a:lnTo>
                  <a:lnTo>
                    <a:pt x="52" y="281"/>
                  </a:lnTo>
                  <a:lnTo>
                    <a:pt x="52" y="248"/>
                  </a:lnTo>
                  <a:lnTo>
                    <a:pt x="52" y="257"/>
                  </a:lnTo>
                  <a:lnTo>
                    <a:pt x="57" y="276"/>
                  </a:lnTo>
                  <a:lnTo>
                    <a:pt x="57" y="324"/>
                  </a:lnTo>
                  <a:lnTo>
                    <a:pt x="62" y="343"/>
                  </a:lnTo>
                  <a:lnTo>
                    <a:pt x="62" y="400"/>
                  </a:lnTo>
                  <a:lnTo>
                    <a:pt x="62" y="276"/>
                  </a:lnTo>
                  <a:lnTo>
                    <a:pt x="67" y="272"/>
                  </a:lnTo>
                  <a:lnTo>
                    <a:pt x="67" y="300"/>
                  </a:lnTo>
                  <a:lnTo>
                    <a:pt x="72" y="410"/>
                  </a:lnTo>
                  <a:lnTo>
                    <a:pt x="72" y="262"/>
                  </a:lnTo>
                  <a:lnTo>
                    <a:pt x="76" y="415"/>
                  </a:lnTo>
                  <a:lnTo>
                    <a:pt x="76" y="281"/>
                  </a:lnTo>
                  <a:lnTo>
                    <a:pt x="76" y="324"/>
                  </a:lnTo>
                  <a:lnTo>
                    <a:pt x="81" y="372"/>
                  </a:lnTo>
                  <a:lnTo>
                    <a:pt x="81" y="310"/>
                  </a:lnTo>
                  <a:lnTo>
                    <a:pt x="86" y="377"/>
                  </a:lnTo>
                  <a:lnTo>
                    <a:pt x="86" y="286"/>
                  </a:lnTo>
                  <a:lnTo>
                    <a:pt x="86" y="353"/>
                  </a:lnTo>
                  <a:lnTo>
                    <a:pt x="91" y="253"/>
                  </a:lnTo>
                  <a:lnTo>
                    <a:pt x="91" y="243"/>
                  </a:lnTo>
                  <a:lnTo>
                    <a:pt x="91" y="267"/>
                  </a:lnTo>
                  <a:lnTo>
                    <a:pt x="95" y="291"/>
                  </a:lnTo>
                  <a:lnTo>
                    <a:pt x="95" y="276"/>
                  </a:lnTo>
                  <a:lnTo>
                    <a:pt x="100" y="310"/>
                  </a:lnTo>
                  <a:lnTo>
                    <a:pt x="100" y="224"/>
                  </a:lnTo>
                  <a:lnTo>
                    <a:pt x="105" y="238"/>
                  </a:lnTo>
                  <a:lnTo>
                    <a:pt x="105" y="248"/>
                  </a:lnTo>
                  <a:lnTo>
                    <a:pt x="110" y="391"/>
                  </a:lnTo>
                  <a:lnTo>
                    <a:pt x="110" y="253"/>
                  </a:lnTo>
                  <a:lnTo>
                    <a:pt x="110" y="362"/>
                  </a:lnTo>
                  <a:lnTo>
                    <a:pt x="114" y="415"/>
                  </a:lnTo>
                  <a:lnTo>
                    <a:pt x="114" y="305"/>
                  </a:lnTo>
                  <a:lnTo>
                    <a:pt x="114" y="396"/>
                  </a:lnTo>
                  <a:lnTo>
                    <a:pt x="119" y="295"/>
                  </a:lnTo>
                  <a:lnTo>
                    <a:pt x="119" y="372"/>
                  </a:lnTo>
                  <a:lnTo>
                    <a:pt x="124" y="300"/>
                  </a:lnTo>
                  <a:lnTo>
                    <a:pt x="124" y="377"/>
                  </a:lnTo>
                  <a:lnTo>
                    <a:pt x="124" y="238"/>
                  </a:lnTo>
                  <a:lnTo>
                    <a:pt x="129" y="310"/>
                  </a:lnTo>
                  <a:lnTo>
                    <a:pt x="129" y="253"/>
                  </a:lnTo>
                  <a:lnTo>
                    <a:pt x="129" y="300"/>
                  </a:lnTo>
                  <a:lnTo>
                    <a:pt x="134" y="319"/>
                  </a:lnTo>
                  <a:lnTo>
                    <a:pt x="134" y="300"/>
                  </a:lnTo>
                  <a:lnTo>
                    <a:pt x="138" y="253"/>
                  </a:lnTo>
                  <a:lnTo>
                    <a:pt x="138" y="233"/>
                  </a:lnTo>
                  <a:lnTo>
                    <a:pt x="138" y="253"/>
                  </a:lnTo>
                  <a:lnTo>
                    <a:pt x="143" y="248"/>
                  </a:lnTo>
                  <a:lnTo>
                    <a:pt x="143" y="357"/>
                  </a:lnTo>
                  <a:lnTo>
                    <a:pt x="148" y="28"/>
                  </a:lnTo>
                  <a:lnTo>
                    <a:pt x="148" y="391"/>
                  </a:lnTo>
                  <a:lnTo>
                    <a:pt x="153" y="300"/>
                  </a:lnTo>
                  <a:lnTo>
                    <a:pt x="153" y="405"/>
                  </a:lnTo>
                  <a:lnTo>
                    <a:pt x="153" y="343"/>
                  </a:lnTo>
                  <a:lnTo>
                    <a:pt x="157" y="429"/>
                  </a:lnTo>
                  <a:lnTo>
                    <a:pt x="157" y="391"/>
                  </a:lnTo>
                  <a:lnTo>
                    <a:pt x="162" y="391"/>
                  </a:lnTo>
                  <a:lnTo>
                    <a:pt x="162" y="138"/>
                  </a:lnTo>
                  <a:lnTo>
                    <a:pt x="162" y="377"/>
                  </a:lnTo>
                  <a:lnTo>
                    <a:pt x="167" y="396"/>
                  </a:lnTo>
                  <a:lnTo>
                    <a:pt x="167" y="305"/>
                  </a:lnTo>
                  <a:lnTo>
                    <a:pt x="172" y="319"/>
                  </a:lnTo>
                  <a:lnTo>
                    <a:pt x="172" y="334"/>
                  </a:lnTo>
                  <a:lnTo>
                    <a:pt x="176" y="343"/>
                  </a:lnTo>
                  <a:lnTo>
                    <a:pt x="176" y="291"/>
                  </a:lnTo>
                  <a:lnTo>
                    <a:pt x="176" y="319"/>
                  </a:lnTo>
                  <a:lnTo>
                    <a:pt x="181" y="367"/>
                  </a:lnTo>
                  <a:lnTo>
                    <a:pt x="181" y="305"/>
                  </a:lnTo>
                  <a:lnTo>
                    <a:pt x="186" y="105"/>
                  </a:lnTo>
                  <a:lnTo>
                    <a:pt x="186" y="291"/>
                  </a:lnTo>
                  <a:lnTo>
                    <a:pt x="186" y="267"/>
                  </a:lnTo>
                  <a:lnTo>
                    <a:pt x="191" y="257"/>
                  </a:lnTo>
                  <a:lnTo>
                    <a:pt x="191" y="210"/>
                  </a:lnTo>
                  <a:lnTo>
                    <a:pt x="196" y="233"/>
                  </a:lnTo>
                  <a:lnTo>
                    <a:pt x="196" y="276"/>
                  </a:lnTo>
                  <a:lnTo>
                    <a:pt x="200" y="200"/>
                  </a:lnTo>
                  <a:lnTo>
                    <a:pt x="200" y="214"/>
                  </a:lnTo>
                  <a:lnTo>
                    <a:pt x="200" y="171"/>
                  </a:lnTo>
                  <a:lnTo>
                    <a:pt x="205" y="157"/>
                  </a:lnTo>
                  <a:lnTo>
                    <a:pt x="205" y="167"/>
                  </a:lnTo>
                  <a:lnTo>
                    <a:pt x="205" y="124"/>
                  </a:lnTo>
                  <a:lnTo>
                    <a:pt x="210" y="133"/>
                  </a:lnTo>
                  <a:lnTo>
                    <a:pt x="210" y="124"/>
                  </a:lnTo>
                  <a:lnTo>
                    <a:pt x="215" y="114"/>
                  </a:lnTo>
                  <a:lnTo>
                    <a:pt x="215" y="0"/>
                  </a:lnTo>
                  <a:lnTo>
                    <a:pt x="215" y="90"/>
                  </a:lnTo>
                  <a:lnTo>
                    <a:pt x="219" y="253"/>
                  </a:lnTo>
                  <a:lnTo>
                    <a:pt x="224" y="253"/>
                  </a:lnTo>
                  <a:lnTo>
                    <a:pt x="224" y="357"/>
                  </a:lnTo>
                  <a:lnTo>
                    <a:pt x="224" y="295"/>
                  </a:lnTo>
                  <a:lnTo>
                    <a:pt x="229" y="276"/>
                  </a:lnTo>
                  <a:lnTo>
                    <a:pt x="229" y="300"/>
                  </a:lnTo>
                  <a:lnTo>
                    <a:pt x="229" y="272"/>
                  </a:lnTo>
                  <a:lnTo>
                    <a:pt x="234" y="300"/>
                  </a:lnTo>
                  <a:lnTo>
                    <a:pt x="234" y="291"/>
                  </a:lnTo>
                  <a:lnTo>
                    <a:pt x="238" y="295"/>
                  </a:lnTo>
                  <a:lnTo>
                    <a:pt x="238" y="343"/>
                  </a:lnTo>
                  <a:lnTo>
                    <a:pt x="243" y="372"/>
                  </a:lnTo>
                  <a:lnTo>
                    <a:pt x="243" y="362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4" name="Freeform 300"/>
            <p:cNvSpPr>
              <a:spLocks/>
            </p:cNvSpPr>
            <p:nvPr/>
          </p:nvSpPr>
          <p:spPr bwMode="auto">
            <a:xfrm>
              <a:off x="7265988" y="1813968"/>
              <a:ext cx="409575" cy="316234"/>
            </a:xfrm>
            <a:custGeom>
              <a:avLst/>
              <a:gdLst/>
              <a:ahLst/>
              <a:cxnLst>
                <a:cxn ang="0">
                  <a:pos x="5" y="272"/>
                </a:cxn>
                <a:cxn ang="0">
                  <a:pos x="10" y="282"/>
                </a:cxn>
                <a:cxn ang="0">
                  <a:pos x="15" y="229"/>
                </a:cxn>
                <a:cxn ang="0">
                  <a:pos x="24" y="172"/>
                </a:cxn>
                <a:cxn ang="0">
                  <a:pos x="29" y="201"/>
                </a:cxn>
                <a:cxn ang="0">
                  <a:pos x="34" y="148"/>
                </a:cxn>
                <a:cxn ang="0">
                  <a:pos x="38" y="105"/>
                </a:cxn>
                <a:cxn ang="0">
                  <a:pos x="43" y="177"/>
                </a:cxn>
                <a:cxn ang="0">
                  <a:pos x="48" y="167"/>
                </a:cxn>
                <a:cxn ang="0">
                  <a:pos x="57" y="167"/>
                </a:cxn>
                <a:cxn ang="0">
                  <a:pos x="62" y="153"/>
                </a:cxn>
                <a:cxn ang="0">
                  <a:pos x="67" y="100"/>
                </a:cxn>
                <a:cxn ang="0">
                  <a:pos x="72" y="153"/>
                </a:cxn>
                <a:cxn ang="0">
                  <a:pos x="81" y="48"/>
                </a:cxn>
                <a:cxn ang="0">
                  <a:pos x="86" y="272"/>
                </a:cxn>
                <a:cxn ang="0">
                  <a:pos x="96" y="143"/>
                </a:cxn>
                <a:cxn ang="0">
                  <a:pos x="100" y="158"/>
                </a:cxn>
                <a:cxn ang="0">
                  <a:pos x="110" y="129"/>
                </a:cxn>
                <a:cxn ang="0">
                  <a:pos x="115" y="119"/>
                </a:cxn>
                <a:cxn ang="0">
                  <a:pos x="119" y="100"/>
                </a:cxn>
                <a:cxn ang="0">
                  <a:pos x="124" y="86"/>
                </a:cxn>
                <a:cxn ang="0">
                  <a:pos x="129" y="62"/>
                </a:cxn>
                <a:cxn ang="0">
                  <a:pos x="139" y="67"/>
                </a:cxn>
                <a:cxn ang="0">
                  <a:pos x="143" y="53"/>
                </a:cxn>
                <a:cxn ang="0">
                  <a:pos x="153" y="0"/>
                </a:cxn>
                <a:cxn ang="0">
                  <a:pos x="158" y="153"/>
                </a:cxn>
                <a:cxn ang="0">
                  <a:pos x="162" y="143"/>
                </a:cxn>
                <a:cxn ang="0">
                  <a:pos x="172" y="153"/>
                </a:cxn>
                <a:cxn ang="0">
                  <a:pos x="177" y="177"/>
                </a:cxn>
                <a:cxn ang="0">
                  <a:pos x="181" y="148"/>
                </a:cxn>
                <a:cxn ang="0">
                  <a:pos x="186" y="148"/>
                </a:cxn>
                <a:cxn ang="0">
                  <a:pos x="191" y="186"/>
                </a:cxn>
                <a:cxn ang="0">
                  <a:pos x="201" y="239"/>
                </a:cxn>
                <a:cxn ang="0">
                  <a:pos x="205" y="263"/>
                </a:cxn>
                <a:cxn ang="0">
                  <a:pos x="215" y="286"/>
                </a:cxn>
                <a:cxn ang="0">
                  <a:pos x="220" y="272"/>
                </a:cxn>
                <a:cxn ang="0">
                  <a:pos x="224" y="286"/>
                </a:cxn>
                <a:cxn ang="0">
                  <a:pos x="234" y="253"/>
                </a:cxn>
                <a:cxn ang="0">
                  <a:pos x="239" y="191"/>
                </a:cxn>
                <a:cxn ang="0">
                  <a:pos x="243" y="91"/>
                </a:cxn>
                <a:cxn ang="0">
                  <a:pos x="248" y="201"/>
                </a:cxn>
                <a:cxn ang="0">
                  <a:pos x="253" y="158"/>
                </a:cxn>
              </a:cxnLst>
              <a:rect l="0" t="0" r="r" b="b"/>
              <a:pathLst>
                <a:path w="258" h="301">
                  <a:moveTo>
                    <a:pt x="0" y="248"/>
                  </a:moveTo>
                  <a:lnTo>
                    <a:pt x="0" y="263"/>
                  </a:lnTo>
                  <a:lnTo>
                    <a:pt x="5" y="272"/>
                  </a:lnTo>
                  <a:lnTo>
                    <a:pt x="5" y="267"/>
                  </a:lnTo>
                  <a:lnTo>
                    <a:pt x="10" y="277"/>
                  </a:lnTo>
                  <a:lnTo>
                    <a:pt x="10" y="282"/>
                  </a:lnTo>
                  <a:lnTo>
                    <a:pt x="10" y="243"/>
                  </a:lnTo>
                  <a:lnTo>
                    <a:pt x="15" y="224"/>
                  </a:lnTo>
                  <a:lnTo>
                    <a:pt x="15" y="229"/>
                  </a:lnTo>
                  <a:lnTo>
                    <a:pt x="19" y="205"/>
                  </a:lnTo>
                  <a:lnTo>
                    <a:pt x="19" y="167"/>
                  </a:lnTo>
                  <a:lnTo>
                    <a:pt x="24" y="172"/>
                  </a:lnTo>
                  <a:lnTo>
                    <a:pt x="24" y="191"/>
                  </a:lnTo>
                  <a:lnTo>
                    <a:pt x="24" y="186"/>
                  </a:lnTo>
                  <a:lnTo>
                    <a:pt x="29" y="201"/>
                  </a:lnTo>
                  <a:lnTo>
                    <a:pt x="29" y="139"/>
                  </a:lnTo>
                  <a:lnTo>
                    <a:pt x="34" y="196"/>
                  </a:lnTo>
                  <a:lnTo>
                    <a:pt x="34" y="148"/>
                  </a:lnTo>
                  <a:lnTo>
                    <a:pt x="34" y="177"/>
                  </a:lnTo>
                  <a:lnTo>
                    <a:pt x="38" y="215"/>
                  </a:lnTo>
                  <a:lnTo>
                    <a:pt x="38" y="105"/>
                  </a:lnTo>
                  <a:lnTo>
                    <a:pt x="38" y="148"/>
                  </a:lnTo>
                  <a:lnTo>
                    <a:pt x="43" y="158"/>
                  </a:lnTo>
                  <a:lnTo>
                    <a:pt x="43" y="177"/>
                  </a:lnTo>
                  <a:lnTo>
                    <a:pt x="48" y="143"/>
                  </a:lnTo>
                  <a:lnTo>
                    <a:pt x="48" y="139"/>
                  </a:lnTo>
                  <a:lnTo>
                    <a:pt x="48" y="167"/>
                  </a:lnTo>
                  <a:lnTo>
                    <a:pt x="53" y="172"/>
                  </a:lnTo>
                  <a:lnTo>
                    <a:pt x="53" y="158"/>
                  </a:lnTo>
                  <a:lnTo>
                    <a:pt x="57" y="167"/>
                  </a:lnTo>
                  <a:lnTo>
                    <a:pt x="57" y="148"/>
                  </a:lnTo>
                  <a:lnTo>
                    <a:pt x="57" y="177"/>
                  </a:lnTo>
                  <a:lnTo>
                    <a:pt x="62" y="153"/>
                  </a:lnTo>
                  <a:lnTo>
                    <a:pt x="62" y="201"/>
                  </a:lnTo>
                  <a:lnTo>
                    <a:pt x="62" y="115"/>
                  </a:lnTo>
                  <a:lnTo>
                    <a:pt x="67" y="100"/>
                  </a:lnTo>
                  <a:lnTo>
                    <a:pt x="67" y="115"/>
                  </a:lnTo>
                  <a:lnTo>
                    <a:pt x="72" y="139"/>
                  </a:lnTo>
                  <a:lnTo>
                    <a:pt x="72" y="153"/>
                  </a:lnTo>
                  <a:lnTo>
                    <a:pt x="77" y="153"/>
                  </a:lnTo>
                  <a:lnTo>
                    <a:pt x="77" y="72"/>
                  </a:lnTo>
                  <a:lnTo>
                    <a:pt x="81" y="48"/>
                  </a:lnTo>
                  <a:lnTo>
                    <a:pt x="81" y="139"/>
                  </a:lnTo>
                  <a:lnTo>
                    <a:pt x="86" y="167"/>
                  </a:lnTo>
                  <a:lnTo>
                    <a:pt x="86" y="272"/>
                  </a:lnTo>
                  <a:lnTo>
                    <a:pt x="91" y="158"/>
                  </a:lnTo>
                  <a:lnTo>
                    <a:pt x="91" y="177"/>
                  </a:lnTo>
                  <a:lnTo>
                    <a:pt x="96" y="143"/>
                  </a:lnTo>
                  <a:lnTo>
                    <a:pt x="96" y="181"/>
                  </a:lnTo>
                  <a:lnTo>
                    <a:pt x="100" y="210"/>
                  </a:lnTo>
                  <a:lnTo>
                    <a:pt x="100" y="158"/>
                  </a:lnTo>
                  <a:lnTo>
                    <a:pt x="105" y="196"/>
                  </a:lnTo>
                  <a:lnTo>
                    <a:pt x="105" y="167"/>
                  </a:lnTo>
                  <a:lnTo>
                    <a:pt x="110" y="129"/>
                  </a:lnTo>
                  <a:lnTo>
                    <a:pt x="110" y="181"/>
                  </a:lnTo>
                  <a:lnTo>
                    <a:pt x="110" y="100"/>
                  </a:lnTo>
                  <a:lnTo>
                    <a:pt x="115" y="119"/>
                  </a:lnTo>
                  <a:lnTo>
                    <a:pt x="115" y="158"/>
                  </a:lnTo>
                  <a:lnTo>
                    <a:pt x="115" y="105"/>
                  </a:lnTo>
                  <a:lnTo>
                    <a:pt x="119" y="100"/>
                  </a:lnTo>
                  <a:lnTo>
                    <a:pt x="119" y="105"/>
                  </a:lnTo>
                  <a:lnTo>
                    <a:pt x="124" y="115"/>
                  </a:lnTo>
                  <a:lnTo>
                    <a:pt x="124" y="86"/>
                  </a:lnTo>
                  <a:lnTo>
                    <a:pt x="124" y="96"/>
                  </a:lnTo>
                  <a:lnTo>
                    <a:pt x="129" y="86"/>
                  </a:lnTo>
                  <a:lnTo>
                    <a:pt x="129" y="62"/>
                  </a:lnTo>
                  <a:lnTo>
                    <a:pt x="134" y="86"/>
                  </a:lnTo>
                  <a:lnTo>
                    <a:pt x="134" y="43"/>
                  </a:lnTo>
                  <a:lnTo>
                    <a:pt x="139" y="67"/>
                  </a:lnTo>
                  <a:lnTo>
                    <a:pt x="139" y="38"/>
                  </a:lnTo>
                  <a:lnTo>
                    <a:pt x="143" y="62"/>
                  </a:lnTo>
                  <a:lnTo>
                    <a:pt x="143" y="53"/>
                  </a:lnTo>
                  <a:lnTo>
                    <a:pt x="148" y="19"/>
                  </a:lnTo>
                  <a:lnTo>
                    <a:pt x="148" y="72"/>
                  </a:lnTo>
                  <a:lnTo>
                    <a:pt x="153" y="0"/>
                  </a:lnTo>
                  <a:lnTo>
                    <a:pt x="153" y="43"/>
                  </a:lnTo>
                  <a:lnTo>
                    <a:pt x="158" y="5"/>
                  </a:lnTo>
                  <a:lnTo>
                    <a:pt x="158" y="153"/>
                  </a:lnTo>
                  <a:lnTo>
                    <a:pt x="162" y="57"/>
                  </a:lnTo>
                  <a:lnTo>
                    <a:pt x="162" y="196"/>
                  </a:lnTo>
                  <a:lnTo>
                    <a:pt x="162" y="143"/>
                  </a:lnTo>
                  <a:lnTo>
                    <a:pt x="167" y="129"/>
                  </a:lnTo>
                  <a:lnTo>
                    <a:pt x="167" y="177"/>
                  </a:lnTo>
                  <a:lnTo>
                    <a:pt x="172" y="153"/>
                  </a:lnTo>
                  <a:lnTo>
                    <a:pt x="172" y="181"/>
                  </a:lnTo>
                  <a:lnTo>
                    <a:pt x="172" y="148"/>
                  </a:lnTo>
                  <a:lnTo>
                    <a:pt x="177" y="177"/>
                  </a:lnTo>
                  <a:lnTo>
                    <a:pt x="177" y="148"/>
                  </a:lnTo>
                  <a:lnTo>
                    <a:pt x="177" y="177"/>
                  </a:lnTo>
                  <a:lnTo>
                    <a:pt x="181" y="148"/>
                  </a:lnTo>
                  <a:lnTo>
                    <a:pt x="181" y="139"/>
                  </a:lnTo>
                  <a:lnTo>
                    <a:pt x="186" y="167"/>
                  </a:lnTo>
                  <a:lnTo>
                    <a:pt x="186" y="148"/>
                  </a:lnTo>
                  <a:lnTo>
                    <a:pt x="191" y="143"/>
                  </a:lnTo>
                  <a:lnTo>
                    <a:pt x="191" y="129"/>
                  </a:lnTo>
                  <a:lnTo>
                    <a:pt x="191" y="186"/>
                  </a:lnTo>
                  <a:lnTo>
                    <a:pt x="196" y="186"/>
                  </a:lnTo>
                  <a:lnTo>
                    <a:pt x="196" y="220"/>
                  </a:lnTo>
                  <a:lnTo>
                    <a:pt x="201" y="239"/>
                  </a:lnTo>
                  <a:lnTo>
                    <a:pt x="201" y="258"/>
                  </a:lnTo>
                  <a:lnTo>
                    <a:pt x="205" y="248"/>
                  </a:lnTo>
                  <a:lnTo>
                    <a:pt x="205" y="263"/>
                  </a:lnTo>
                  <a:lnTo>
                    <a:pt x="210" y="286"/>
                  </a:lnTo>
                  <a:lnTo>
                    <a:pt x="210" y="301"/>
                  </a:lnTo>
                  <a:lnTo>
                    <a:pt x="215" y="286"/>
                  </a:lnTo>
                  <a:lnTo>
                    <a:pt x="215" y="263"/>
                  </a:lnTo>
                  <a:lnTo>
                    <a:pt x="215" y="277"/>
                  </a:lnTo>
                  <a:lnTo>
                    <a:pt x="220" y="272"/>
                  </a:lnTo>
                  <a:lnTo>
                    <a:pt x="220" y="291"/>
                  </a:lnTo>
                  <a:lnTo>
                    <a:pt x="224" y="272"/>
                  </a:lnTo>
                  <a:lnTo>
                    <a:pt x="224" y="286"/>
                  </a:lnTo>
                  <a:lnTo>
                    <a:pt x="229" y="272"/>
                  </a:lnTo>
                  <a:lnTo>
                    <a:pt x="229" y="282"/>
                  </a:lnTo>
                  <a:lnTo>
                    <a:pt x="234" y="253"/>
                  </a:lnTo>
                  <a:lnTo>
                    <a:pt x="234" y="239"/>
                  </a:lnTo>
                  <a:lnTo>
                    <a:pt x="234" y="243"/>
                  </a:lnTo>
                  <a:lnTo>
                    <a:pt x="239" y="191"/>
                  </a:lnTo>
                  <a:lnTo>
                    <a:pt x="239" y="172"/>
                  </a:lnTo>
                  <a:lnTo>
                    <a:pt x="243" y="162"/>
                  </a:lnTo>
                  <a:lnTo>
                    <a:pt x="243" y="91"/>
                  </a:lnTo>
                  <a:lnTo>
                    <a:pt x="248" y="153"/>
                  </a:lnTo>
                  <a:lnTo>
                    <a:pt x="248" y="210"/>
                  </a:lnTo>
                  <a:lnTo>
                    <a:pt x="248" y="201"/>
                  </a:lnTo>
                  <a:lnTo>
                    <a:pt x="253" y="162"/>
                  </a:lnTo>
                  <a:lnTo>
                    <a:pt x="253" y="139"/>
                  </a:lnTo>
                  <a:lnTo>
                    <a:pt x="253" y="158"/>
                  </a:lnTo>
                  <a:lnTo>
                    <a:pt x="258" y="148"/>
                  </a:lnTo>
                  <a:lnTo>
                    <a:pt x="258" y="134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25" name="Freeform 301"/>
            <p:cNvSpPr>
              <a:spLocks/>
            </p:cNvSpPr>
            <p:nvPr/>
          </p:nvSpPr>
          <p:spPr bwMode="auto">
            <a:xfrm>
              <a:off x="7675563" y="1759336"/>
              <a:ext cx="415925" cy="591493"/>
            </a:xfrm>
            <a:custGeom>
              <a:avLst/>
              <a:gdLst/>
              <a:ahLst/>
              <a:cxnLst>
                <a:cxn ang="0">
                  <a:pos x="5" y="214"/>
                </a:cxn>
                <a:cxn ang="0">
                  <a:pos x="14" y="214"/>
                </a:cxn>
                <a:cxn ang="0">
                  <a:pos x="19" y="210"/>
                </a:cxn>
                <a:cxn ang="0">
                  <a:pos x="24" y="100"/>
                </a:cxn>
                <a:cxn ang="0">
                  <a:pos x="33" y="143"/>
                </a:cxn>
                <a:cxn ang="0">
                  <a:pos x="38" y="157"/>
                </a:cxn>
                <a:cxn ang="0">
                  <a:pos x="43" y="109"/>
                </a:cxn>
                <a:cxn ang="0">
                  <a:pos x="52" y="90"/>
                </a:cxn>
                <a:cxn ang="0">
                  <a:pos x="57" y="81"/>
                </a:cxn>
                <a:cxn ang="0">
                  <a:pos x="67" y="105"/>
                </a:cxn>
                <a:cxn ang="0">
                  <a:pos x="71" y="114"/>
                </a:cxn>
                <a:cxn ang="0">
                  <a:pos x="76" y="119"/>
                </a:cxn>
                <a:cxn ang="0">
                  <a:pos x="81" y="563"/>
                </a:cxn>
                <a:cxn ang="0">
                  <a:pos x="86" y="105"/>
                </a:cxn>
                <a:cxn ang="0">
                  <a:pos x="95" y="176"/>
                </a:cxn>
                <a:cxn ang="0">
                  <a:pos x="100" y="195"/>
                </a:cxn>
                <a:cxn ang="0">
                  <a:pos x="105" y="195"/>
                </a:cxn>
                <a:cxn ang="0">
                  <a:pos x="114" y="195"/>
                </a:cxn>
                <a:cxn ang="0">
                  <a:pos x="119" y="167"/>
                </a:cxn>
                <a:cxn ang="0">
                  <a:pos x="124" y="191"/>
                </a:cxn>
                <a:cxn ang="0">
                  <a:pos x="128" y="171"/>
                </a:cxn>
                <a:cxn ang="0">
                  <a:pos x="133" y="205"/>
                </a:cxn>
                <a:cxn ang="0">
                  <a:pos x="143" y="138"/>
                </a:cxn>
                <a:cxn ang="0">
                  <a:pos x="148" y="100"/>
                </a:cxn>
                <a:cxn ang="0">
                  <a:pos x="152" y="133"/>
                </a:cxn>
                <a:cxn ang="0">
                  <a:pos x="162" y="191"/>
                </a:cxn>
                <a:cxn ang="0">
                  <a:pos x="167" y="205"/>
                </a:cxn>
                <a:cxn ang="0">
                  <a:pos x="171" y="224"/>
                </a:cxn>
                <a:cxn ang="0">
                  <a:pos x="176" y="257"/>
                </a:cxn>
                <a:cxn ang="0">
                  <a:pos x="186" y="300"/>
                </a:cxn>
                <a:cxn ang="0">
                  <a:pos x="190" y="281"/>
                </a:cxn>
                <a:cxn ang="0">
                  <a:pos x="195" y="253"/>
                </a:cxn>
                <a:cxn ang="0">
                  <a:pos x="200" y="253"/>
                </a:cxn>
                <a:cxn ang="0">
                  <a:pos x="210" y="86"/>
                </a:cxn>
                <a:cxn ang="0">
                  <a:pos x="219" y="14"/>
                </a:cxn>
                <a:cxn ang="0">
                  <a:pos x="224" y="47"/>
                </a:cxn>
                <a:cxn ang="0">
                  <a:pos x="229" y="62"/>
                </a:cxn>
                <a:cxn ang="0">
                  <a:pos x="233" y="286"/>
                </a:cxn>
                <a:cxn ang="0">
                  <a:pos x="238" y="62"/>
                </a:cxn>
                <a:cxn ang="0">
                  <a:pos x="243" y="43"/>
                </a:cxn>
                <a:cxn ang="0">
                  <a:pos x="252" y="181"/>
                </a:cxn>
                <a:cxn ang="0">
                  <a:pos x="257" y="291"/>
                </a:cxn>
              </a:cxnLst>
              <a:rect l="0" t="0" r="r" b="b"/>
              <a:pathLst>
                <a:path w="262" h="563">
                  <a:moveTo>
                    <a:pt x="0" y="186"/>
                  </a:moveTo>
                  <a:lnTo>
                    <a:pt x="5" y="195"/>
                  </a:lnTo>
                  <a:lnTo>
                    <a:pt x="5" y="214"/>
                  </a:lnTo>
                  <a:lnTo>
                    <a:pt x="9" y="205"/>
                  </a:lnTo>
                  <a:lnTo>
                    <a:pt x="9" y="210"/>
                  </a:lnTo>
                  <a:lnTo>
                    <a:pt x="14" y="214"/>
                  </a:lnTo>
                  <a:lnTo>
                    <a:pt x="14" y="167"/>
                  </a:lnTo>
                  <a:lnTo>
                    <a:pt x="14" y="181"/>
                  </a:lnTo>
                  <a:lnTo>
                    <a:pt x="19" y="210"/>
                  </a:lnTo>
                  <a:lnTo>
                    <a:pt x="19" y="152"/>
                  </a:lnTo>
                  <a:lnTo>
                    <a:pt x="24" y="119"/>
                  </a:lnTo>
                  <a:lnTo>
                    <a:pt x="24" y="100"/>
                  </a:lnTo>
                  <a:lnTo>
                    <a:pt x="28" y="119"/>
                  </a:lnTo>
                  <a:lnTo>
                    <a:pt x="28" y="148"/>
                  </a:lnTo>
                  <a:lnTo>
                    <a:pt x="33" y="143"/>
                  </a:lnTo>
                  <a:lnTo>
                    <a:pt x="33" y="124"/>
                  </a:lnTo>
                  <a:lnTo>
                    <a:pt x="33" y="129"/>
                  </a:lnTo>
                  <a:lnTo>
                    <a:pt x="38" y="157"/>
                  </a:lnTo>
                  <a:lnTo>
                    <a:pt x="38" y="148"/>
                  </a:lnTo>
                  <a:lnTo>
                    <a:pt x="43" y="138"/>
                  </a:lnTo>
                  <a:lnTo>
                    <a:pt x="43" y="109"/>
                  </a:lnTo>
                  <a:lnTo>
                    <a:pt x="47" y="71"/>
                  </a:lnTo>
                  <a:lnTo>
                    <a:pt x="47" y="86"/>
                  </a:lnTo>
                  <a:lnTo>
                    <a:pt x="52" y="90"/>
                  </a:lnTo>
                  <a:lnTo>
                    <a:pt x="52" y="86"/>
                  </a:lnTo>
                  <a:lnTo>
                    <a:pt x="57" y="57"/>
                  </a:lnTo>
                  <a:lnTo>
                    <a:pt x="57" y="81"/>
                  </a:lnTo>
                  <a:lnTo>
                    <a:pt x="62" y="152"/>
                  </a:lnTo>
                  <a:lnTo>
                    <a:pt x="62" y="114"/>
                  </a:lnTo>
                  <a:lnTo>
                    <a:pt x="67" y="105"/>
                  </a:lnTo>
                  <a:lnTo>
                    <a:pt x="67" y="167"/>
                  </a:lnTo>
                  <a:lnTo>
                    <a:pt x="67" y="105"/>
                  </a:lnTo>
                  <a:lnTo>
                    <a:pt x="71" y="114"/>
                  </a:lnTo>
                  <a:lnTo>
                    <a:pt x="71" y="167"/>
                  </a:lnTo>
                  <a:lnTo>
                    <a:pt x="71" y="138"/>
                  </a:lnTo>
                  <a:lnTo>
                    <a:pt x="76" y="119"/>
                  </a:lnTo>
                  <a:lnTo>
                    <a:pt x="76" y="100"/>
                  </a:lnTo>
                  <a:lnTo>
                    <a:pt x="81" y="281"/>
                  </a:lnTo>
                  <a:lnTo>
                    <a:pt x="81" y="563"/>
                  </a:lnTo>
                  <a:lnTo>
                    <a:pt x="81" y="443"/>
                  </a:lnTo>
                  <a:lnTo>
                    <a:pt x="86" y="424"/>
                  </a:lnTo>
                  <a:lnTo>
                    <a:pt x="86" y="105"/>
                  </a:lnTo>
                  <a:lnTo>
                    <a:pt x="90" y="214"/>
                  </a:lnTo>
                  <a:lnTo>
                    <a:pt x="90" y="167"/>
                  </a:lnTo>
                  <a:lnTo>
                    <a:pt x="95" y="176"/>
                  </a:lnTo>
                  <a:lnTo>
                    <a:pt x="95" y="186"/>
                  </a:lnTo>
                  <a:lnTo>
                    <a:pt x="100" y="214"/>
                  </a:lnTo>
                  <a:lnTo>
                    <a:pt x="100" y="195"/>
                  </a:lnTo>
                  <a:lnTo>
                    <a:pt x="105" y="181"/>
                  </a:lnTo>
                  <a:lnTo>
                    <a:pt x="105" y="210"/>
                  </a:lnTo>
                  <a:lnTo>
                    <a:pt x="105" y="195"/>
                  </a:lnTo>
                  <a:lnTo>
                    <a:pt x="109" y="219"/>
                  </a:lnTo>
                  <a:lnTo>
                    <a:pt x="109" y="162"/>
                  </a:lnTo>
                  <a:lnTo>
                    <a:pt x="114" y="195"/>
                  </a:lnTo>
                  <a:lnTo>
                    <a:pt x="114" y="157"/>
                  </a:lnTo>
                  <a:lnTo>
                    <a:pt x="119" y="186"/>
                  </a:lnTo>
                  <a:lnTo>
                    <a:pt x="119" y="167"/>
                  </a:lnTo>
                  <a:lnTo>
                    <a:pt x="119" y="200"/>
                  </a:lnTo>
                  <a:lnTo>
                    <a:pt x="124" y="167"/>
                  </a:lnTo>
                  <a:lnTo>
                    <a:pt x="124" y="191"/>
                  </a:lnTo>
                  <a:lnTo>
                    <a:pt x="128" y="167"/>
                  </a:lnTo>
                  <a:lnTo>
                    <a:pt x="128" y="181"/>
                  </a:lnTo>
                  <a:lnTo>
                    <a:pt x="128" y="171"/>
                  </a:lnTo>
                  <a:lnTo>
                    <a:pt x="133" y="205"/>
                  </a:lnTo>
                  <a:lnTo>
                    <a:pt x="133" y="219"/>
                  </a:lnTo>
                  <a:lnTo>
                    <a:pt x="133" y="205"/>
                  </a:lnTo>
                  <a:lnTo>
                    <a:pt x="138" y="324"/>
                  </a:lnTo>
                  <a:lnTo>
                    <a:pt x="138" y="181"/>
                  </a:lnTo>
                  <a:lnTo>
                    <a:pt x="143" y="138"/>
                  </a:lnTo>
                  <a:lnTo>
                    <a:pt x="143" y="119"/>
                  </a:lnTo>
                  <a:lnTo>
                    <a:pt x="148" y="95"/>
                  </a:lnTo>
                  <a:lnTo>
                    <a:pt x="148" y="100"/>
                  </a:lnTo>
                  <a:lnTo>
                    <a:pt x="148" y="43"/>
                  </a:lnTo>
                  <a:lnTo>
                    <a:pt x="152" y="90"/>
                  </a:lnTo>
                  <a:lnTo>
                    <a:pt x="152" y="133"/>
                  </a:lnTo>
                  <a:lnTo>
                    <a:pt x="157" y="186"/>
                  </a:lnTo>
                  <a:lnTo>
                    <a:pt x="157" y="229"/>
                  </a:lnTo>
                  <a:lnTo>
                    <a:pt x="162" y="191"/>
                  </a:lnTo>
                  <a:lnTo>
                    <a:pt x="162" y="210"/>
                  </a:lnTo>
                  <a:lnTo>
                    <a:pt x="167" y="171"/>
                  </a:lnTo>
                  <a:lnTo>
                    <a:pt x="167" y="205"/>
                  </a:lnTo>
                  <a:lnTo>
                    <a:pt x="167" y="167"/>
                  </a:lnTo>
                  <a:lnTo>
                    <a:pt x="171" y="229"/>
                  </a:lnTo>
                  <a:lnTo>
                    <a:pt x="171" y="224"/>
                  </a:lnTo>
                  <a:lnTo>
                    <a:pt x="171" y="238"/>
                  </a:lnTo>
                  <a:lnTo>
                    <a:pt x="176" y="267"/>
                  </a:lnTo>
                  <a:lnTo>
                    <a:pt x="176" y="257"/>
                  </a:lnTo>
                  <a:lnTo>
                    <a:pt x="181" y="272"/>
                  </a:lnTo>
                  <a:lnTo>
                    <a:pt x="181" y="295"/>
                  </a:lnTo>
                  <a:lnTo>
                    <a:pt x="186" y="300"/>
                  </a:lnTo>
                  <a:lnTo>
                    <a:pt x="186" y="353"/>
                  </a:lnTo>
                  <a:lnTo>
                    <a:pt x="186" y="338"/>
                  </a:lnTo>
                  <a:lnTo>
                    <a:pt x="190" y="281"/>
                  </a:lnTo>
                  <a:lnTo>
                    <a:pt x="190" y="286"/>
                  </a:lnTo>
                  <a:lnTo>
                    <a:pt x="195" y="233"/>
                  </a:lnTo>
                  <a:lnTo>
                    <a:pt x="195" y="253"/>
                  </a:lnTo>
                  <a:lnTo>
                    <a:pt x="195" y="229"/>
                  </a:lnTo>
                  <a:lnTo>
                    <a:pt x="200" y="224"/>
                  </a:lnTo>
                  <a:lnTo>
                    <a:pt x="200" y="253"/>
                  </a:lnTo>
                  <a:lnTo>
                    <a:pt x="205" y="186"/>
                  </a:lnTo>
                  <a:lnTo>
                    <a:pt x="210" y="105"/>
                  </a:lnTo>
                  <a:lnTo>
                    <a:pt x="210" y="86"/>
                  </a:lnTo>
                  <a:lnTo>
                    <a:pt x="214" y="109"/>
                  </a:lnTo>
                  <a:lnTo>
                    <a:pt x="214" y="52"/>
                  </a:lnTo>
                  <a:lnTo>
                    <a:pt x="219" y="14"/>
                  </a:lnTo>
                  <a:lnTo>
                    <a:pt x="219" y="76"/>
                  </a:lnTo>
                  <a:lnTo>
                    <a:pt x="219" y="28"/>
                  </a:lnTo>
                  <a:lnTo>
                    <a:pt x="224" y="47"/>
                  </a:lnTo>
                  <a:lnTo>
                    <a:pt x="224" y="86"/>
                  </a:lnTo>
                  <a:lnTo>
                    <a:pt x="224" y="43"/>
                  </a:lnTo>
                  <a:lnTo>
                    <a:pt x="229" y="62"/>
                  </a:lnTo>
                  <a:lnTo>
                    <a:pt x="229" y="90"/>
                  </a:lnTo>
                  <a:lnTo>
                    <a:pt x="233" y="38"/>
                  </a:lnTo>
                  <a:lnTo>
                    <a:pt x="233" y="286"/>
                  </a:lnTo>
                  <a:lnTo>
                    <a:pt x="233" y="129"/>
                  </a:lnTo>
                  <a:lnTo>
                    <a:pt x="238" y="38"/>
                  </a:lnTo>
                  <a:lnTo>
                    <a:pt x="238" y="62"/>
                  </a:lnTo>
                  <a:lnTo>
                    <a:pt x="243" y="176"/>
                  </a:lnTo>
                  <a:lnTo>
                    <a:pt x="243" y="0"/>
                  </a:lnTo>
                  <a:lnTo>
                    <a:pt x="243" y="43"/>
                  </a:lnTo>
                  <a:lnTo>
                    <a:pt x="248" y="129"/>
                  </a:lnTo>
                  <a:lnTo>
                    <a:pt x="248" y="105"/>
                  </a:lnTo>
                  <a:lnTo>
                    <a:pt x="252" y="181"/>
                  </a:lnTo>
                  <a:lnTo>
                    <a:pt x="252" y="267"/>
                  </a:lnTo>
                  <a:lnTo>
                    <a:pt x="257" y="300"/>
                  </a:lnTo>
                  <a:lnTo>
                    <a:pt x="257" y="291"/>
                  </a:lnTo>
                  <a:lnTo>
                    <a:pt x="257" y="357"/>
                  </a:lnTo>
                  <a:lnTo>
                    <a:pt x="262" y="305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</p:grpSp>
      <p:sp>
        <p:nvSpPr>
          <p:cNvPr id="300" name="Rectangle 299"/>
          <p:cNvSpPr/>
          <p:nvPr/>
        </p:nvSpPr>
        <p:spPr>
          <a:xfrm>
            <a:off x="685800" y="8382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Dimension U1 of the Winding dataset </a:t>
            </a:r>
            <a:r>
              <a:rPr lang="en-US" sz="1600" dirty="0" smtClean="0"/>
              <a:t>(</a:t>
            </a:r>
            <a:r>
              <a:rPr lang="en-US" sz="1600" i="1" dirty="0" smtClean="0"/>
              <a:t>top</a:t>
            </a:r>
            <a:r>
              <a:rPr lang="en-US" sz="1600" dirty="0" smtClean="0"/>
              <a:t>)</a:t>
            </a:r>
            <a:r>
              <a:rPr lang="en-US" sz="1600" i="1" dirty="0" smtClean="0"/>
              <a:t>, and time series encoding with color shown the clustering created by our algorithm </a:t>
            </a:r>
            <a:r>
              <a:rPr lang="en-US" sz="1600" dirty="0" smtClean="0"/>
              <a:t>(</a:t>
            </a:r>
            <a:r>
              <a:rPr lang="en-US" sz="1600" i="1" dirty="0" smtClean="0"/>
              <a:t>bottom</a:t>
            </a:r>
            <a:r>
              <a:rPr lang="en-US" sz="1600" dirty="0" smtClean="0"/>
              <a:t>)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9600" y="3886200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A trace of the clustering steps produced by our </a:t>
            </a:r>
            <a:r>
              <a:rPr lang="en-US" sz="1400" dirty="0" smtClean="0"/>
              <a:t>algorithm. </a:t>
            </a:r>
            <a:endParaRPr lang="en-US" sz="1400" i="1" dirty="0" smtClean="0"/>
          </a:p>
        </p:txBody>
      </p:sp>
      <p:grpSp>
        <p:nvGrpSpPr>
          <p:cNvPr id="395" name="Group 394"/>
          <p:cNvGrpSpPr/>
          <p:nvPr/>
        </p:nvGrpSpPr>
        <p:grpSpPr>
          <a:xfrm>
            <a:off x="889000" y="2133600"/>
            <a:ext cx="7441754" cy="1390650"/>
            <a:chOff x="889000" y="2281138"/>
            <a:chExt cx="7441754" cy="1390650"/>
          </a:xfrm>
        </p:grpSpPr>
        <p:sp>
          <p:nvSpPr>
            <p:cNvPr id="1334" name="Line 310"/>
            <p:cNvSpPr>
              <a:spLocks noChangeShapeType="1"/>
            </p:cNvSpPr>
            <p:nvPr/>
          </p:nvSpPr>
          <p:spPr bwMode="auto">
            <a:xfrm>
              <a:off x="914400" y="3505200"/>
              <a:ext cx="72405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37" name="Line 313"/>
            <p:cNvSpPr>
              <a:spLocks noChangeShapeType="1"/>
            </p:cNvSpPr>
            <p:nvPr/>
          </p:nvSpPr>
          <p:spPr bwMode="auto">
            <a:xfrm>
              <a:off x="914400" y="3505200"/>
              <a:ext cx="72405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39" name="Line 315"/>
            <p:cNvSpPr>
              <a:spLocks noChangeShapeType="1"/>
            </p:cNvSpPr>
            <p:nvPr/>
          </p:nvSpPr>
          <p:spPr bwMode="auto">
            <a:xfrm flipV="1">
              <a:off x="2363788" y="345757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41" name="Rectangle 317"/>
            <p:cNvSpPr>
              <a:spLocks noChangeArrowheads="1"/>
            </p:cNvSpPr>
            <p:nvPr/>
          </p:nvSpPr>
          <p:spPr bwMode="auto">
            <a:xfrm>
              <a:off x="2287588" y="3517900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Helvetica" charset="0"/>
                </a:rPr>
                <a:t>500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2" name="Line 318"/>
            <p:cNvSpPr>
              <a:spLocks noChangeShapeType="1"/>
            </p:cNvSpPr>
            <p:nvPr/>
          </p:nvSpPr>
          <p:spPr bwMode="auto">
            <a:xfrm flipV="1">
              <a:off x="3805238" y="345757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44" name="Rectangle 320"/>
            <p:cNvSpPr>
              <a:spLocks noChangeArrowheads="1"/>
            </p:cNvSpPr>
            <p:nvPr/>
          </p:nvSpPr>
          <p:spPr bwMode="auto">
            <a:xfrm>
              <a:off x="3700463" y="3517900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5" name="Line 321"/>
            <p:cNvSpPr>
              <a:spLocks noChangeShapeType="1"/>
            </p:cNvSpPr>
            <p:nvPr/>
          </p:nvSpPr>
          <p:spPr bwMode="auto">
            <a:xfrm flipV="1">
              <a:off x="5254625" y="345757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47" name="Rectangle 323"/>
            <p:cNvSpPr>
              <a:spLocks noChangeArrowheads="1"/>
            </p:cNvSpPr>
            <p:nvPr/>
          </p:nvSpPr>
          <p:spPr bwMode="auto">
            <a:xfrm>
              <a:off x="5149850" y="3517900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8" name="Line 324"/>
            <p:cNvSpPr>
              <a:spLocks noChangeShapeType="1"/>
            </p:cNvSpPr>
            <p:nvPr/>
          </p:nvSpPr>
          <p:spPr bwMode="auto">
            <a:xfrm flipV="1">
              <a:off x="6705600" y="345757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50" name="Rectangle 326"/>
            <p:cNvSpPr>
              <a:spLocks noChangeArrowheads="1"/>
            </p:cNvSpPr>
            <p:nvPr/>
          </p:nvSpPr>
          <p:spPr bwMode="auto">
            <a:xfrm>
              <a:off x="6599238" y="3517900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" name="Line 327"/>
            <p:cNvSpPr>
              <a:spLocks noChangeShapeType="1"/>
            </p:cNvSpPr>
            <p:nvPr/>
          </p:nvSpPr>
          <p:spPr bwMode="auto">
            <a:xfrm flipV="1">
              <a:off x="8154988" y="345757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53" name="Rectangle 329"/>
            <p:cNvSpPr>
              <a:spLocks noChangeArrowheads="1"/>
            </p:cNvSpPr>
            <p:nvPr/>
          </p:nvSpPr>
          <p:spPr bwMode="auto">
            <a:xfrm>
              <a:off x="8048625" y="3517900"/>
              <a:ext cx="28212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3" name="Line 349"/>
            <p:cNvSpPr>
              <a:spLocks noChangeShapeType="1"/>
            </p:cNvSpPr>
            <p:nvPr/>
          </p:nvSpPr>
          <p:spPr bwMode="auto">
            <a:xfrm>
              <a:off x="914400" y="3505200"/>
              <a:ext cx="72405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auto">
            <a:xfrm>
              <a:off x="931863" y="2782788"/>
              <a:ext cx="425450" cy="236538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5" y="96"/>
                </a:cxn>
                <a:cxn ang="0">
                  <a:pos x="14" y="102"/>
                </a:cxn>
                <a:cxn ang="0">
                  <a:pos x="19" y="85"/>
                </a:cxn>
                <a:cxn ang="0">
                  <a:pos x="29" y="105"/>
                </a:cxn>
                <a:cxn ang="0">
                  <a:pos x="33" y="105"/>
                </a:cxn>
                <a:cxn ang="0">
                  <a:pos x="38" y="88"/>
                </a:cxn>
                <a:cxn ang="0">
                  <a:pos x="43" y="137"/>
                </a:cxn>
                <a:cxn ang="0">
                  <a:pos x="48" y="79"/>
                </a:cxn>
                <a:cxn ang="0">
                  <a:pos x="52" y="55"/>
                </a:cxn>
                <a:cxn ang="0">
                  <a:pos x="62" y="0"/>
                </a:cxn>
                <a:cxn ang="0">
                  <a:pos x="67" y="70"/>
                </a:cxn>
                <a:cxn ang="0">
                  <a:pos x="76" y="91"/>
                </a:cxn>
                <a:cxn ang="0">
                  <a:pos x="81" y="123"/>
                </a:cxn>
                <a:cxn ang="0">
                  <a:pos x="91" y="64"/>
                </a:cxn>
                <a:cxn ang="0">
                  <a:pos x="95" y="47"/>
                </a:cxn>
                <a:cxn ang="0">
                  <a:pos x="105" y="67"/>
                </a:cxn>
                <a:cxn ang="0">
                  <a:pos x="110" y="85"/>
                </a:cxn>
                <a:cxn ang="0">
                  <a:pos x="119" y="131"/>
                </a:cxn>
                <a:cxn ang="0">
                  <a:pos x="124" y="111"/>
                </a:cxn>
                <a:cxn ang="0">
                  <a:pos x="129" y="67"/>
                </a:cxn>
                <a:cxn ang="0">
                  <a:pos x="134" y="67"/>
                </a:cxn>
                <a:cxn ang="0">
                  <a:pos x="143" y="58"/>
                </a:cxn>
                <a:cxn ang="0">
                  <a:pos x="148" y="50"/>
                </a:cxn>
                <a:cxn ang="0">
                  <a:pos x="158" y="50"/>
                </a:cxn>
                <a:cxn ang="0">
                  <a:pos x="162" y="58"/>
                </a:cxn>
                <a:cxn ang="0">
                  <a:pos x="167" y="53"/>
                </a:cxn>
                <a:cxn ang="0">
                  <a:pos x="172" y="32"/>
                </a:cxn>
                <a:cxn ang="0">
                  <a:pos x="182" y="67"/>
                </a:cxn>
                <a:cxn ang="0">
                  <a:pos x="186" y="91"/>
                </a:cxn>
                <a:cxn ang="0">
                  <a:pos x="191" y="73"/>
                </a:cxn>
                <a:cxn ang="0">
                  <a:pos x="201" y="61"/>
                </a:cxn>
                <a:cxn ang="0">
                  <a:pos x="210" y="85"/>
                </a:cxn>
                <a:cxn ang="0">
                  <a:pos x="215" y="111"/>
                </a:cxn>
                <a:cxn ang="0">
                  <a:pos x="220" y="79"/>
                </a:cxn>
                <a:cxn ang="0">
                  <a:pos x="225" y="126"/>
                </a:cxn>
                <a:cxn ang="0">
                  <a:pos x="234" y="67"/>
                </a:cxn>
                <a:cxn ang="0">
                  <a:pos x="239" y="70"/>
                </a:cxn>
                <a:cxn ang="0">
                  <a:pos x="244" y="64"/>
                </a:cxn>
                <a:cxn ang="0">
                  <a:pos x="253" y="79"/>
                </a:cxn>
                <a:cxn ang="0">
                  <a:pos x="258" y="91"/>
                </a:cxn>
                <a:cxn ang="0">
                  <a:pos x="263" y="120"/>
                </a:cxn>
              </a:cxnLst>
              <a:rect l="0" t="0" r="r" b="b"/>
              <a:pathLst>
                <a:path w="268" h="149">
                  <a:moveTo>
                    <a:pt x="0" y="96"/>
                  </a:moveTo>
                  <a:lnTo>
                    <a:pt x="0" y="85"/>
                  </a:lnTo>
                  <a:lnTo>
                    <a:pt x="0" y="102"/>
                  </a:lnTo>
                  <a:lnTo>
                    <a:pt x="5" y="114"/>
                  </a:lnTo>
                  <a:lnTo>
                    <a:pt x="5" y="93"/>
                  </a:lnTo>
                  <a:lnTo>
                    <a:pt x="5" y="96"/>
                  </a:lnTo>
                  <a:lnTo>
                    <a:pt x="9" y="93"/>
                  </a:lnTo>
                  <a:lnTo>
                    <a:pt x="9" y="96"/>
                  </a:lnTo>
                  <a:lnTo>
                    <a:pt x="14" y="102"/>
                  </a:lnTo>
                  <a:lnTo>
                    <a:pt x="14" y="93"/>
                  </a:lnTo>
                  <a:lnTo>
                    <a:pt x="14" y="99"/>
                  </a:lnTo>
                  <a:lnTo>
                    <a:pt x="19" y="85"/>
                  </a:lnTo>
                  <a:lnTo>
                    <a:pt x="19" y="93"/>
                  </a:lnTo>
                  <a:lnTo>
                    <a:pt x="24" y="96"/>
                  </a:lnTo>
                  <a:lnTo>
                    <a:pt x="29" y="105"/>
                  </a:lnTo>
                  <a:lnTo>
                    <a:pt x="29" y="82"/>
                  </a:lnTo>
                  <a:lnTo>
                    <a:pt x="29" y="102"/>
                  </a:lnTo>
                  <a:lnTo>
                    <a:pt x="33" y="105"/>
                  </a:lnTo>
                  <a:lnTo>
                    <a:pt x="33" y="96"/>
                  </a:lnTo>
                  <a:lnTo>
                    <a:pt x="38" y="91"/>
                  </a:lnTo>
                  <a:lnTo>
                    <a:pt x="38" y="88"/>
                  </a:lnTo>
                  <a:lnTo>
                    <a:pt x="38" y="93"/>
                  </a:lnTo>
                  <a:lnTo>
                    <a:pt x="43" y="85"/>
                  </a:lnTo>
                  <a:lnTo>
                    <a:pt x="43" y="137"/>
                  </a:lnTo>
                  <a:lnTo>
                    <a:pt x="43" y="111"/>
                  </a:lnTo>
                  <a:lnTo>
                    <a:pt x="48" y="88"/>
                  </a:lnTo>
                  <a:lnTo>
                    <a:pt x="48" y="79"/>
                  </a:lnTo>
                  <a:lnTo>
                    <a:pt x="52" y="67"/>
                  </a:lnTo>
                  <a:lnTo>
                    <a:pt x="52" y="47"/>
                  </a:lnTo>
                  <a:lnTo>
                    <a:pt x="52" y="55"/>
                  </a:lnTo>
                  <a:lnTo>
                    <a:pt x="57" y="58"/>
                  </a:lnTo>
                  <a:lnTo>
                    <a:pt x="57" y="23"/>
                  </a:lnTo>
                  <a:lnTo>
                    <a:pt x="62" y="0"/>
                  </a:lnTo>
                  <a:lnTo>
                    <a:pt x="62" y="29"/>
                  </a:lnTo>
                  <a:lnTo>
                    <a:pt x="67" y="17"/>
                  </a:lnTo>
                  <a:lnTo>
                    <a:pt x="67" y="70"/>
                  </a:lnTo>
                  <a:lnTo>
                    <a:pt x="72" y="76"/>
                  </a:lnTo>
                  <a:lnTo>
                    <a:pt x="72" y="102"/>
                  </a:lnTo>
                  <a:lnTo>
                    <a:pt x="76" y="91"/>
                  </a:lnTo>
                  <a:lnTo>
                    <a:pt x="76" y="105"/>
                  </a:lnTo>
                  <a:lnTo>
                    <a:pt x="76" y="88"/>
                  </a:lnTo>
                  <a:lnTo>
                    <a:pt x="81" y="123"/>
                  </a:lnTo>
                  <a:lnTo>
                    <a:pt x="81" y="67"/>
                  </a:lnTo>
                  <a:lnTo>
                    <a:pt x="86" y="61"/>
                  </a:lnTo>
                  <a:lnTo>
                    <a:pt x="91" y="64"/>
                  </a:lnTo>
                  <a:lnTo>
                    <a:pt x="91" y="82"/>
                  </a:lnTo>
                  <a:lnTo>
                    <a:pt x="95" y="82"/>
                  </a:lnTo>
                  <a:lnTo>
                    <a:pt x="95" y="47"/>
                  </a:lnTo>
                  <a:lnTo>
                    <a:pt x="100" y="50"/>
                  </a:lnTo>
                  <a:lnTo>
                    <a:pt x="100" y="53"/>
                  </a:lnTo>
                  <a:lnTo>
                    <a:pt x="105" y="67"/>
                  </a:lnTo>
                  <a:lnTo>
                    <a:pt x="105" y="88"/>
                  </a:lnTo>
                  <a:lnTo>
                    <a:pt x="110" y="96"/>
                  </a:lnTo>
                  <a:lnTo>
                    <a:pt x="110" y="85"/>
                  </a:lnTo>
                  <a:lnTo>
                    <a:pt x="115" y="105"/>
                  </a:lnTo>
                  <a:lnTo>
                    <a:pt x="115" y="149"/>
                  </a:lnTo>
                  <a:lnTo>
                    <a:pt x="119" y="131"/>
                  </a:lnTo>
                  <a:lnTo>
                    <a:pt x="119" y="137"/>
                  </a:lnTo>
                  <a:lnTo>
                    <a:pt x="119" y="134"/>
                  </a:lnTo>
                  <a:lnTo>
                    <a:pt x="124" y="111"/>
                  </a:lnTo>
                  <a:lnTo>
                    <a:pt x="124" y="91"/>
                  </a:lnTo>
                  <a:lnTo>
                    <a:pt x="129" y="88"/>
                  </a:lnTo>
                  <a:lnTo>
                    <a:pt x="129" y="67"/>
                  </a:lnTo>
                  <a:lnTo>
                    <a:pt x="134" y="73"/>
                  </a:lnTo>
                  <a:lnTo>
                    <a:pt x="134" y="79"/>
                  </a:lnTo>
                  <a:lnTo>
                    <a:pt x="134" y="67"/>
                  </a:lnTo>
                  <a:lnTo>
                    <a:pt x="139" y="79"/>
                  </a:lnTo>
                  <a:lnTo>
                    <a:pt x="139" y="70"/>
                  </a:lnTo>
                  <a:lnTo>
                    <a:pt x="143" y="58"/>
                  </a:lnTo>
                  <a:lnTo>
                    <a:pt x="143" y="91"/>
                  </a:lnTo>
                  <a:lnTo>
                    <a:pt x="148" y="79"/>
                  </a:lnTo>
                  <a:lnTo>
                    <a:pt x="148" y="50"/>
                  </a:lnTo>
                  <a:lnTo>
                    <a:pt x="153" y="61"/>
                  </a:lnTo>
                  <a:lnTo>
                    <a:pt x="153" y="38"/>
                  </a:lnTo>
                  <a:lnTo>
                    <a:pt x="158" y="50"/>
                  </a:lnTo>
                  <a:lnTo>
                    <a:pt x="158" y="47"/>
                  </a:lnTo>
                  <a:lnTo>
                    <a:pt x="158" y="50"/>
                  </a:lnTo>
                  <a:lnTo>
                    <a:pt x="162" y="58"/>
                  </a:lnTo>
                  <a:lnTo>
                    <a:pt x="162" y="53"/>
                  </a:lnTo>
                  <a:lnTo>
                    <a:pt x="167" y="67"/>
                  </a:lnTo>
                  <a:lnTo>
                    <a:pt x="167" y="53"/>
                  </a:lnTo>
                  <a:lnTo>
                    <a:pt x="172" y="29"/>
                  </a:lnTo>
                  <a:lnTo>
                    <a:pt x="172" y="91"/>
                  </a:lnTo>
                  <a:lnTo>
                    <a:pt x="172" y="32"/>
                  </a:lnTo>
                  <a:lnTo>
                    <a:pt x="177" y="67"/>
                  </a:lnTo>
                  <a:lnTo>
                    <a:pt x="177" y="76"/>
                  </a:lnTo>
                  <a:lnTo>
                    <a:pt x="182" y="67"/>
                  </a:lnTo>
                  <a:lnTo>
                    <a:pt x="182" y="114"/>
                  </a:lnTo>
                  <a:lnTo>
                    <a:pt x="182" y="70"/>
                  </a:lnTo>
                  <a:lnTo>
                    <a:pt x="186" y="91"/>
                  </a:lnTo>
                  <a:lnTo>
                    <a:pt x="186" y="76"/>
                  </a:lnTo>
                  <a:lnTo>
                    <a:pt x="191" y="114"/>
                  </a:lnTo>
                  <a:lnTo>
                    <a:pt x="191" y="73"/>
                  </a:lnTo>
                  <a:lnTo>
                    <a:pt x="196" y="73"/>
                  </a:lnTo>
                  <a:lnTo>
                    <a:pt x="196" y="61"/>
                  </a:lnTo>
                  <a:lnTo>
                    <a:pt x="201" y="61"/>
                  </a:lnTo>
                  <a:lnTo>
                    <a:pt x="205" y="58"/>
                  </a:lnTo>
                  <a:lnTo>
                    <a:pt x="205" y="29"/>
                  </a:lnTo>
                  <a:lnTo>
                    <a:pt x="210" y="85"/>
                  </a:lnTo>
                  <a:lnTo>
                    <a:pt x="210" y="50"/>
                  </a:lnTo>
                  <a:lnTo>
                    <a:pt x="210" y="76"/>
                  </a:lnTo>
                  <a:lnTo>
                    <a:pt x="215" y="111"/>
                  </a:lnTo>
                  <a:lnTo>
                    <a:pt x="215" y="76"/>
                  </a:lnTo>
                  <a:lnTo>
                    <a:pt x="220" y="102"/>
                  </a:lnTo>
                  <a:lnTo>
                    <a:pt x="220" y="79"/>
                  </a:lnTo>
                  <a:lnTo>
                    <a:pt x="220" y="82"/>
                  </a:lnTo>
                  <a:lnTo>
                    <a:pt x="225" y="76"/>
                  </a:lnTo>
                  <a:lnTo>
                    <a:pt x="225" y="126"/>
                  </a:lnTo>
                  <a:lnTo>
                    <a:pt x="229" y="76"/>
                  </a:lnTo>
                  <a:lnTo>
                    <a:pt x="229" y="61"/>
                  </a:lnTo>
                  <a:lnTo>
                    <a:pt x="234" y="67"/>
                  </a:lnTo>
                  <a:lnTo>
                    <a:pt x="234" y="61"/>
                  </a:lnTo>
                  <a:lnTo>
                    <a:pt x="239" y="64"/>
                  </a:lnTo>
                  <a:lnTo>
                    <a:pt x="239" y="70"/>
                  </a:lnTo>
                  <a:lnTo>
                    <a:pt x="244" y="61"/>
                  </a:lnTo>
                  <a:lnTo>
                    <a:pt x="244" y="35"/>
                  </a:lnTo>
                  <a:lnTo>
                    <a:pt x="244" y="64"/>
                  </a:lnTo>
                  <a:lnTo>
                    <a:pt x="248" y="41"/>
                  </a:lnTo>
                  <a:lnTo>
                    <a:pt x="248" y="61"/>
                  </a:lnTo>
                  <a:lnTo>
                    <a:pt x="253" y="79"/>
                  </a:lnTo>
                  <a:lnTo>
                    <a:pt x="253" y="67"/>
                  </a:lnTo>
                  <a:lnTo>
                    <a:pt x="253" y="99"/>
                  </a:lnTo>
                  <a:lnTo>
                    <a:pt x="258" y="91"/>
                  </a:lnTo>
                  <a:lnTo>
                    <a:pt x="258" y="120"/>
                  </a:lnTo>
                  <a:lnTo>
                    <a:pt x="263" y="123"/>
                  </a:lnTo>
                  <a:lnTo>
                    <a:pt x="263" y="120"/>
                  </a:lnTo>
                  <a:lnTo>
                    <a:pt x="268" y="131"/>
                  </a:lnTo>
                  <a:lnTo>
                    <a:pt x="268" y="1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auto">
            <a:xfrm>
              <a:off x="1357313" y="2643088"/>
              <a:ext cx="423863" cy="376238"/>
            </a:xfrm>
            <a:custGeom>
              <a:avLst/>
              <a:gdLst/>
              <a:ahLst/>
              <a:cxnLst>
                <a:cxn ang="0">
                  <a:pos x="4" y="181"/>
                </a:cxn>
                <a:cxn ang="0">
                  <a:pos x="14" y="202"/>
                </a:cxn>
                <a:cxn ang="0">
                  <a:pos x="19" y="196"/>
                </a:cxn>
                <a:cxn ang="0">
                  <a:pos x="23" y="149"/>
                </a:cxn>
                <a:cxn ang="0">
                  <a:pos x="28" y="143"/>
                </a:cxn>
                <a:cxn ang="0">
                  <a:pos x="38" y="97"/>
                </a:cxn>
                <a:cxn ang="0">
                  <a:pos x="43" y="62"/>
                </a:cxn>
                <a:cxn ang="0">
                  <a:pos x="47" y="0"/>
                </a:cxn>
                <a:cxn ang="0">
                  <a:pos x="57" y="132"/>
                </a:cxn>
                <a:cxn ang="0">
                  <a:pos x="62" y="161"/>
                </a:cxn>
                <a:cxn ang="0">
                  <a:pos x="66" y="170"/>
                </a:cxn>
                <a:cxn ang="0">
                  <a:pos x="71" y="184"/>
                </a:cxn>
                <a:cxn ang="0">
                  <a:pos x="76" y="208"/>
                </a:cxn>
                <a:cxn ang="0">
                  <a:pos x="86" y="149"/>
                </a:cxn>
                <a:cxn ang="0">
                  <a:pos x="90" y="205"/>
                </a:cxn>
                <a:cxn ang="0">
                  <a:pos x="95" y="179"/>
                </a:cxn>
                <a:cxn ang="0">
                  <a:pos x="100" y="173"/>
                </a:cxn>
                <a:cxn ang="0">
                  <a:pos x="110" y="179"/>
                </a:cxn>
                <a:cxn ang="0">
                  <a:pos x="114" y="164"/>
                </a:cxn>
                <a:cxn ang="0">
                  <a:pos x="119" y="158"/>
                </a:cxn>
                <a:cxn ang="0">
                  <a:pos x="129" y="176"/>
                </a:cxn>
                <a:cxn ang="0">
                  <a:pos x="133" y="149"/>
                </a:cxn>
                <a:cxn ang="0">
                  <a:pos x="138" y="202"/>
                </a:cxn>
                <a:cxn ang="0">
                  <a:pos x="148" y="132"/>
                </a:cxn>
                <a:cxn ang="0">
                  <a:pos x="157" y="129"/>
                </a:cxn>
                <a:cxn ang="0">
                  <a:pos x="162" y="155"/>
                </a:cxn>
                <a:cxn ang="0">
                  <a:pos x="167" y="152"/>
                </a:cxn>
                <a:cxn ang="0">
                  <a:pos x="176" y="205"/>
                </a:cxn>
                <a:cxn ang="0">
                  <a:pos x="181" y="187"/>
                </a:cxn>
                <a:cxn ang="0">
                  <a:pos x="191" y="158"/>
                </a:cxn>
                <a:cxn ang="0">
                  <a:pos x="196" y="149"/>
                </a:cxn>
                <a:cxn ang="0">
                  <a:pos x="200" y="132"/>
                </a:cxn>
                <a:cxn ang="0">
                  <a:pos x="205" y="117"/>
                </a:cxn>
                <a:cxn ang="0">
                  <a:pos x="210" y="105"/>
                </a:cxn>
                <a:cxn ang="0">
                  <a:pos x="219" y="97"/>
                </a:cxn>
                <a:cxn ang="0">
                  <a:pos x="224" y="67"/>
                </a:cxn>
                <a:cxn ang="0">
                  <a:pos x="234" y="56"/>
                </a:cxn>
                <a:cxn ang="0">
                  <a:pos x="239" y="117"/>
                </a:cxn>
                <a:cxn ang="0">
                  <a:pos x="243" y="164"/>
                </a:cxn>
                <a:cxn ang="0">
                  <a:pos x="253" y="143"/>
                </a:cxn>
                <a:cxn ang="0">
                  <a:pos x="258" y="173"/>
                </a:cxn>
                <a:cxn ang="0">
                  <a:pos x="267" y="158"/>
                </a:cxn>
              </a:cxnLst>
              <a:rect l="0" t="0" r="r" b="b"/>
              <a:pathLst>
                <a:path w="267" h="237">
                  <a:moveTo>
                    <a:pt x="0" y="237"/>
                  </a:moveTo>
                  <a:lnTo>
                    <a:pt x="4" y="219"/>
                  </a:lnTo>
                  <a:lnTo>
                    <a:pt x="4" y="181"/>
                  </a:lnTo>
                  <a:lnTo>
                    <a:pt x="9" y="193"/>
                  </a:lnTo>
                  <a:lnTo>
                    <a:pt x="9" y="184"/>
                  </a:lnTo>
                  <a:lnTo>
                    <a:pt x="14" y="202"/>
                  </a:lnTo>
                  <a:lnTo>
                    <a:pt x="14" y="214"/>
                  </a:lnTo>
                  <a:lnTo>
                    <a:pt x="14" y="181"/>
                  </a:lnTo>
                  <a:lnTo>
                    <a:pt x="19" y="196"/>
                  </a:lnTo>
                  <a:lnTo>
                    <a:pt x="19" y="184"/>
                  </a:lnTo>
                  <a:lnTo>
                    <a:pt x="23" y="179"/>
                  </a:lnTo>
                  <a:lnTo>
                    <a:pt x="23" y="149"/>
                  </a:lnTo>
                  <a:lnTo>
                    <a:pt x="23" y="158"/>
                  </a:lnTo>
                  <a:lnTo>
                    <a:pt x="28" y="149"/>
                  </a:lnTo>
                  <a:lnTo>
                    <a:pt x="28" y="143"/>
                  </a:lnTo>
                  <a:lnTo>
                    <a:pt x="28" y="152"/>
                  </a:lnTo>
                  <a:lnTo>
                    <a:pt x="33" y="120"/>
                  </a:lnTo>
                  <a:lnTo>
                    <a:pt x="38" y="97"/>
                  </a:lnTo>
                  <a:lnTo>
                    <a:pt x="38" y="85"/>
                  </a:lnTo>
                  <a:lnTo>
                    <a:pt x="43" y="70"/>
                  </a:lnTo>
                  <a:lnTo>
                    <a:pt x="43" y="62"/>
                  </a:lnTo>
                  <a:lnTo>
                    <a:pt x="43" y="82"/>
                  </a:lnTo>
                  <a:lnTo>
                    <a:pt x="47" y="62"/>
                  </a:lnTo>
                  <a:lnTo>
                    <a:pt x="47" y="0"/>
                  </a:lnTo>
                  <a:lnTo>
                    <a:pt x="52" y="56"/>
                  </a:lnTo>
                  <a:lnTo>
                    <a:pt x="52" y="94"/>
                  </a:lnTo>
                  <a:lnTo>
                    <a:pt x="57" y="132"/>
                  </a:lnTo>
                  <a:lnTo>
                    <a:pt x="57" y="141"/>
                  </a:lnTo>
                  <a:lnTo>
                    <a:pt x="62" y="173"/>
                  </a:lnTo>
                  <a:lnTo>
                    <a:pt x="62" y="161"/>
                  </a:lnTo>
                  <a:lnTo>
                    <a:pt x="62" y="164"/>
                  </a:lnTo>
                  <a:lnTo>
                    <a:pt x="66" y="179"/>
                  </a:lnTo>
                  <a:lnTo>
                    <a:pt x="66" y="170"/>
                  </a:lnTo>
                  <a:lnTo>
                    <a:pt x="66" y="176"/>
                  </a:lnTo>
                  <a:lnTo>
                    <a:pt x="71" y="152"/>
                  </a:lnTo>
                  <a:lnTo>
                    <a:pt x="71" y="184"/>
                  </a:lnTo>
                  <a:lnTo>
                    <a:pt x="76" y="214"/>
                  </a:lnTo>
                  <a:lnTo>
                    <a:pt x="76" y="187"/>
                  </a:lnTo>
                  <a:lnTo>
                    <a:pt x="76" y="208"/>
                  </a:lnTo>
                  <a:lnTo>
                    <a:pt x="81" y="205"/>
                  </a:lnTo>
                  <a:lnTo>
                    <a:pt x="81" y="211"/>
                  </a:lnTo>
                  <a:lnTo>
                    <a:pt x="86" y="149"/>
                  </a:lnTo>
                  <a:lnTo>
                    <a:pt x="86" y="217"/>
                  </a:lnTo>
                  <a:lnTo>
                    <a:pt x="90" y="208"/>
                  </a:lnTo>
                  <a:lnTo>
                    <a:pt x="90" y="205"/>
                  </a:lnTo>
                  <a:lnTo>
                    <a:pt x="90" y="211"/>
                  </a:lnTo>
                  <a:lnTo>
                    <a:pt x="95" y="205"/>
                  </a:lnTo>
                  <a:lnTo>
                    <a:pt x="95" y="179"/>
                  </a:lnTo>
                  <a:lnTo>
                    <a:pt x="100" y="181"/>
                  </a:lnTo>
                  <a:lnTo>
                    <a:pt x="100" y="170"/>
                  </a:lnTo>
                  <a:lnTo>
                    <a:pt x="100" y="173"/>
                  </a:lnTo>
                  <a:lnTo>
                    <a:pt x="105" y="184"/>
                  </a:lnTo>
                  <a:lnTo>
                    <a:pt x="105" y="155"/>
                  </a:lnTo>
                  <a:lnTo>
                    <a:pt x="110" y="179"/>
                  </a:lnTo>
                  <a:lnTo>
                    <a:pt x="110" y="158"/>
                  </a:lnTo>
                  <a:lnTo>
                    <a:pt x="114" y="161"/>
                  </a:lnTo>
                  <a:lnTo>
                    <a:pt x="114" y="164"/>
                  </a:lnTo>
                  <a:lnTo>
                    <a:pt x="114" y="155"/>
                  </a:lnTo>
                  <a:lnTo>
                    <a:pt x="119" y="179"/>
                  </a:lnTo>
                  <a:lnTo>
                    <a:pt x="119" y="158"/>
                  </a:lnTo>
                  <a:lnTo>
                    <a:pt x="124" y="152"/>
                  </a:lnTo>
                  <a:lnTo>
                    <a:pt x="124" y="149"/>
                  </a:lnTo>
                  <a:lnTo>
                    <a:pt x="129" y="176"/>
                  </a:lnTo>
                  <a:lnTo>
                    <a:pt x="129" y="155"/>
                  </a:lnTo>
                  <a:lnTo>
                    <a:pt x="133" y="164"/>
                  </a:lnTo>
                  <a:lnTo>
                    <a:pt x="133" y="149"/>
                  </a:lnTo>
                  <a:lnTo>
                    <a:pt x="138" y="173"/>
                  </a:lnTo>
                  <a:lnTo>
                    <a:pt x="138" y="158"/>
                  </a:lnTo>
                  <a:lnTo>
                    <a:pt x="138" y="202"/>
                  </a:lnTo>
                  <a:lnTo>
                    <a:pt x="143" y="161"/>
                  </a:lnTo>
                  <a:lnTo>
                    <a:pt x="143" y="141"/>
                  </a:lnTo>
                  <a:lnTo>
                    <a:pt x="148" y="132"/>
                  </a:lnTo>
                  <a:lnTo>
                    <a:pt x="153" y="129"/>
                  </a:lnTo>
                  <a:lnTo>
                    <a:pt x="153" y="143"/>
                  </a:lnTo>
                  <a:lnTo>
                    <a:pt x="157" y="129"/>
                  </a:lnTo>
                  <a:lnTo>
                    <a:pt x="157" y="73"/>
                  </a:lnTo>
                  <a:lnTo>
                    <a:pt x="157" y="117"/>
                  </a:lnTo>
                  <a:lnTo>
                    <a:pt x="162" y="155"/>
                  </a:lnTo>
                  <a:lnTo>
                    <a:pt x="162" y="138"/>
                  </a:lnTo>
                  <a:lnTo>
                    <a:pt x="167" y="190"/>
                  </a:lnTo>
                  <a:lnTo>
                    <a:pt x="167" y="152"/>
                  </a:lnTo>
                  <a:lnTo>
                    <a:pt x="172" y="164"/>
                  </a:lnTo>
                  <a:lnTo>
                    <a:pt x="176" y="167"/>
                  </a:lnTo>
                  <a:lnTo>
                    <a:pt x="176" y="205"/>
                  </a:lnTo>
                  <a:lnTo>
                    <a:pt x="176" y="187"/>
                  </a:lnTo>
                  <a:lnTo>
                    <a:pt x="181" y="170"/>
                  </a:lnTo>
                  <a:lnTo>
                    <a:pt x="181" y="187"/>
                  </a:lnTo>
                  <a:lnTo>
                    <a:pt x="186" y="149"/>
                  </a:lnTo>
                  <a:lnTo>
                    <a:pt x="186" y="155"/>
                  </a:lnTo>
                  <a:lnTo>
                    <a:pt x="191" y="158"/>
                  </a:lnTo>
                  <a:lnTo>
                    <a:pt x="191" y="138"/>
                  </a:lnTo>
                  <a:lnTo>
                    <a:pt x="191" y="149"/>
                  </a:lnTo>
                  <a:lnTo>
                    <a:pt x="196" y="149"/>
                  </a:lnTo>
                  <a:lnTo>
                    <a:pt x="196" y="123"/>
                  </a:lnTo>
                  <a:lnTo>
                    <a:pt x="200" y="120"/>
                  </a:lnTo>
                  <a:lnTo>
                    <a:pt x="200" y="132"/>
                  </a:lnTo>
                  <a:lnTo>
                    <a:pt x="200" y="120"/>
                  </a:lnTo>
                  <a:lnTo>
                    <a:pt x="205" y="103"/>
                  </a:lnTo>
                  <a:lnTo>
                    <a:pt x="205" y="117"/>
                  </a:lnTo>
                  <a:lnTo>
                    <a:pt x="205" y="91"/>
                  </a:lnTo>
                  <a:lnTo>
                    <a:pt x="210" y="103"/>
                  </a:lnTo>
                  <a:lnTo>
                    <a:pt x="210" y="105"/>
                  </a:lnTo>
                  <a:lnTo>
                    <a:pt x="215" y="111"/>
                  </a:lnTo>
                  <a:lnTo>
                    <a:pt x="215" y="76"/>
                  </a:lnTo>
                  <a:lnTo>
                    <a:pt x="219" y="97"/>
                  </a:lnTo>
                  <a:lnTo>
                    <a:pt x="219" y="73"/>
                  </a:lnTo>
                  <a:lnTo>
                    <a:pt x="224" y="88"/>
                  </a:lnTo>
                  <a:lnTo>
                    <a:pt x="224" y="67"/>
                  </a:lnTo>
                  <a:lnTo>
                    <a:pt x="229" y="79"/>
                  </a:lnTo>
                  <a:lnTo>
                    <a:pt x="229" y="44"/>
                  </a:lnTo>
                  <a:lnTo>
                    <a:pt x="234" y="56"/>
                  </a:lnTo>
                  <a:lnTo>
                    <a:pt x="234" y="44"/>
                  </a:lnTo>
                  <a:lnTo>
                    <a:pt x="239" y="82"/>
                  </a:lnTo>
                  <a:lnTo>
                    <a:pt x="239" y="117"/>
                  </a:lnTo>
                  <a:lnTo>
                    <a:pt x="243" y="135"/>
                  </a:lnTo>
                  <a:lnTo>
                    <a:pt x="243" y="111"/>
                  </a:lnTo>
                  <a:lnTo>
                    <a:pt x="243" y="164"/>
                  </a:lnTo>
                  <a:lnTo>
                    <a:pt x="248" y="149"/>
                  </a:lnTo>
                  <a:lnTo>
                    <a:pt x="253" y="164"/>
                  </a:lnTo>
                  <a:lnTo>
                    <a:pt x="253" y="143"/>
                  </a:lnTo>
                  <a:lnTo>
                    <a:pt x="253" y="167"/>
                  </a:lnTo>
                  <a:lnTo>
                    <a:pt x="258" y="152"/>
                  </a:lnTo>
                  <a:lnTo>
                    <a:pt x="258" y="173"/>
                  </a:lnTo>
                  <a:lnTo>
                    <a:pt x="262" y="149"/>
                  </a:lnTo>
                  <a:lnTo>
                    <a:pt x="262" y="164"/>
                  </a:lnTo>
                  <a:lnTo>
                    <a:pt x="267" y="158"/>
                  </a:lnTo>
                  <a:lnTo>
                    <a:pt x="267" y="152"/>
                  </a:lnTo>
                  <a:lnTo>
                    <a:pt x="267" y="1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auto">
            <a:xfrm>
              <a:off x="1781175" y="2736750"/>
              <a:ext cx="417513" cy="301625"/>
            </a:xfrm>
            <a:custGeom>
              <a:avLst/>
              <a:gdLst/>
              <a:ahLst/>
              <a:cxnLst>
                <a:cxn ang="0">
                  <a:pos x="5" y="114"/>
                </a:cxn>
                <a:cxn ang="0">
                  <a:pos x="10" y="140"/>
                </a:cxn>
                <a:cxn ang="0">
                  <a:pos x="15" y="152"/>
                </a:cxn>
                <a:cxn ang="0">
                  <a:pos x="24" y="146"/>
                </a:cxn>
                <a:cxn ang="0">
                  <a:pos x="29" y="158"/>
                </a:cxn>
                <a:cxn ang="0">
                  <a:pos x="34" y="149"/>
                </a:cxn>
                <a:cxn ang="0">
                  <a:pos x="39" y="158"/>
                </a:cxn>
                <a:cxn ang="0">
                  <a:pos x="43" y="134"/>
                </a:cxn>
                <a:cxn ang="0">
                  <a:pos x="53" y="93"/>
                </a:cxn>
                <a:cxn ang="0">
                  <a:pos x="58" y="76"/>
                </a:cxn>
                <a:cxn ang="0">
                  <a:pos x="62" y="96"/>
                </a:cxn>
                <a:cxn ang="0">
                  <a:pos x="67" y="99"/>
                </a:cxn>
                <a:cxn ang="0">
                  <a:pos x="77" y="102"/>
                </a:cxn>
                <a:cxn ang="0">
                  <a:pos x="82" y="96"/>
                </a:cxn>
                <a:cxn ang="0">
                  <a:pos x="86" y="82"/>
                </a:cxn>
                <a:cxn ang="0">
                  <a:pos x="96" y="35"/>
                </a:cxn>
                <a:cxn ang="0">
                  <a:pos x="101" y="82"/>
                </a:cxn>
                <a:cxn ang="0">
                  <a:pos x="110" y="44"/>
                </a:cxn>
                <a:cxn ang="0">
                  <a:pos x="115" y="38"/>
                </a:cxn>
                <a:cxn ang="0">
                  <a:pos x="125" y="23"/>
                </a:cxn>
                <a:cxn ang="0">
                  <a:pos x="129" y="58"/>
                </a:cxn>
                <a:cxn ang="0">
                  <a:pos x="139" y="44"/>
                </a:cxn>
                <a:cxn ang="0">
                  <a:pos x="144" y="44"/>
                </a:cxn>
                <a:cxn ang="0">
                  <a:pos x="148" y="29"/>
                </a:cxn>
                <a:cxn ang="0">
                  <a:pos x="153" y="46"/>
                </a:cxn>
                <a:cxn ang="0">
                  <a:pos x="163" y="84"/>
                </a:cxn>
                <a:cxn ang="0">
                  <a:pos x="168" y="99"/>
                </a:cxn>
                <a:cxn ang="0">
                  <a:pos x="172" y="99"/>
                </a:cxn>
                <a:cxn ang="0">
                  <a:pos x="177" y="82"/>
                </a:cxn>
                <a:cxn ang="0">
                  <a:pos x="182" y="70"/>
                </a:cxn>
                <a:cxn ang="0">
                  <a:pos x="187" y="87"/>
                </a:cxn>
                <a:cxn ang="0">
                  <a:pos x="196" y="96"/>
                </a:cxn>
                <a:cxn ang="0">
                  <a:pos x="201" y="125"/>
                </a:cxn>
                <a:cxn ang="0">
                  <a:pos x="206" y="64"/>
                </a:cxn>
                <a:cxn ang="0">
                  <a:pos x="215" y="17"/>
                </a:cxn>
                <a:cxn ang="0">
                  <a:pos x="220" y="8"/>
                </a:cxn>
                <a:cxn ang="0">
                  <a:pos x="225" y="61"/>
                </a:cxn>
                <a:cxn ang="0">
                  <a:pos x="230" y="87"/>
                </a:cxn>
                <a:cxn ang="0">
                  <a:pos x="239" y="73"/>
                </a:cxn>
                <a:cxn ang="0">
                  <a:pos x="244" y="120"/>
                </a:cxn>
                <a:cxn ang="0">
                  <a:pos x="249" y="140"/>
                </a:cxn>
                <a:cxn ang="0">
                  <a:pos x="258" y="166"/>
                </a:cxn>
              </a:cxnLst>
              <a:rect l="0" t="0" r="r" b="b"/>
              <a:pathLst>
                <a:path w="263" h="190">
                  <a:moveTo>
                    <a:pt x="0" y="99"/>
                  </a:moveTo>
                  <a:lnTo>
                    <a:pt x="5" y="96"/>
                  </a:lnTo>
                  <a:lnTo>
                    <a:pt x="5" y="114"/>
                  </a:lnTo>
                  <a:lnTo>
                    <a:pt x="10" y="134"/>
                  </a:lnTo>
                  <a:lnTo>
                    <a:pt x="10" y="131"/>
                  </a:lnTo>
                  <a:lnTo>
                    <a:pt x="10" y="140"/>
                  </a:lnTo>
                  <a:lnTo>
                    <a:pt x="15" y="140"/>
                  </a:lnTo>
                  <a:lnTo>
                    <a:pt x="15" y="158"/>
                  </a:lnTo>
                  <a:lnTo>
                    <a:pt x="15" y="152"/>
                  </a:lnTo>
                  <a:lnTo>
                    <a:pt x="19" y="160"/>
                  </a:lnTo>
                  <a:lnTo>
                    <a:pt x="19" y="169"/>
                  </a:lnTo>
                  <a:lnTo>
                    <a:pt x="24" y="146"/>
                  </a:lnTo>
                  <a:lnTo>
                    <a:pt x="24" y="166"/>
                  </a:lnTo>
                  <a:lnTo>
                    <a:pt x="24" y="160"/>
                  </a:lnTo>
                  <a:lnTo>
                    <a:pt x="29" y="158"/>
                  </a:lnTo>
                  <a:lnTo>
                    <a:pt x="29" y="163"/>
                  </a:lnTo>
                  <a:lnTo>
                    <a:pt x="29" y="160"/>
                  </a:lnTo>
                  <a:lnTo>
                    <a:pt x="34" y="149"/>
                  </a:lnTo>
                  <a:lnTo>
                    <a:pt x="34" y="155"/>
                  </a:lnTo>
                  <a:lnTo>
                    <a:pt x="39" y="178"/>
                  </a:lnTo>
                  <a:lnTo>
                    <a:pt x="39" y="158"/>
                  </a:lnTo>
                  <a:lnTo>
                    <a:pt x="39" y="169"/>
                  </a:lnTo>
                  <a:lnTo>
                    <a:pt x="43" y="166"/>
                  </a:lnTo>
                  <a:lnTo>
                    <a:pt x="43" y="134"/>
                  </a:lnTo>
                  <a:lnTo>
                    <a:pt x="48" y="128"/>
                  </a:lnTo>
                  <a:lnTo>
                    <a:pt x="48" y="102"/>
                  </a:lnTo>
                  <a:lnTo>
                    <a:pt x="53" y="93"/>
                  </a:lnTo>
                  <a:lnTo>
                    <a:pt x="53" y="99"/>
                  </a:lnTo>
                  <a:lnTo>
                    <a:pt x="53" y="58"/>
                  </a:lnTo>
                  <a:lnTo>
                    <a:pt x="58" y="76"/>
                  </a:lnTo>
                  <a:lnTo>
                    <a:pt x="58" y="90"/>
                  </a:lnTo>
                  <a:lnTo>
                    <a:pt x="62" y="120"/>
                  </a:lnTo>
                  <a:lnTo>
                    <a:pt x="62" y="96"/>
                  </a:lnTo>
                  <a:lnTo>
                    <a:pt x="67" y="102"/>
                  </a:lnTo>
                  <a:lnTo>
                    <a:pt x="67" y="105"/>
                  </a:lnTo>
                  <a:lnTo>
                    <a:pt x="67" y="99"/>
                  </a:lnTo>
                  <a:lnTo>
                    <a:pt x="72" y="105"/>
                  </a:lnTo>
                  <a:lnTo>
                    <a:pt x="72" y="125"/>
                  </a:lnTo>
                  <a:lnTo>
                    <a:pt x="77" y="102"/>
                  </a:lnTo>
                  <a:lnTo>
                    <a:pt x="77" y="122"/>
                  </a:lnTo>
                  <a:lnTo>
                    <a:pt x="82" y="99"/>
                  </a:lnTo>
                  <a:lnTo>
                    <a:pt x="82" y="96"/>
                  </a:lnTo>
                  <a:lnTo>
                    <a:pt x="86" y="90"/>
                  </a:lnTo>
                  <a:lnTo>
                    <a:pt x="86" y="73"/>
                  </a:lnTo>
                  <a:lnTo>
                    <a:pt x="86" y="82"/>
                  </a:lnTo>
                  <a:lnTo>
                    <a:pt x="91" y="90"/>
                  </a:lnTo>
                  <a:lnTo>
                    <a:pt x="91" y="26"/>
                  </a:lnTo>
                  <a:lnTo>
                    <a:pt x="96" y="35"/>
                  </a:lnTo>
                  <a:lnTo>
                    <a:pt x="96" y="44"/>
                  </a:lnTo>
                  <a:lnTo>
                    <a:pt x="101" y="58"/>
                  </a:lnTo>
                  <a:lnTo>
                    <a:pt x="101" y="82"/>
                  </a:lnTo>
                  <a:lnTo>
                    <a:pt x="105" y="84"/>
                  </a:lnTo>
                  <a:lnTo>
                    <a:pt x="105" y="46"/>
                  </a:lnTo>
                  <a:lnTo>
                    <a:pt x="110" y="44"/>
                  </a:lnTo>
                  <a:lnTo>
                    <a:pt x="110" y="41"/>
                  </a:lnTo>
                  <a:lnTo>
                    <a:pt x="115" y="46"/>
                  </a:lnTo>
                  <a:lnTo>
                    <a:pt x="115" y="38"/>
                  </a:lnTo>
                  <a:lnTo>
                    <a:pt x="120" y="38"/>
                  </a:lnTo>
                  <a:lnTo>
                    <a:pt x="120" y="26"/>
                  </a:lnTo>
                  <a:lnTo>
                    <a:pt x="125" y="23"/>
                  </a:lnTo>
                  <a:lnTo>
                    <a:pt x="125" y="14"/>
                  </a:lnTo>
                  <a:lnTo>
                    <a:pt x="129" y="26"/>
                  </a:lnTo>
                  <a:lnTo>
                    <a:pt x="129" y="58"/>
                  </a:lnTo>
                  <a:lnTo>
                    <a:pt x="134" y="38"/>
                  </a:lnTo>
                  <a:lnTo>
                    <a:pt x="134" y="52"/>
                  </a:lnTo>
                  <a:lnTo>
                    <a:pt x="139" y="44"/>
                  </a:lnTo>
                  <a:lnTo>
                    <a:pt x="139" y="35"/>
                  </a:lnTo>
                  <a:lnTo>
                    <a:pt x="139" y="52"/>
                  </a:lnTo>
                  <a:lnTo>
                    <a:pt x="144" y="44"/>
                  </a:lnTo>
                  <a:lnTo>
                    <a:pt x="144" y="29"/>
                  </a:lnTo>
                  <a:lnTo>
                    <a:pt x="148" y="0"/>
                  </a:lnTo>
                  <a:lnTo>
                    <a:pt x="148" y="29"/>
                  </a:lnTo>
                  <a:lnTo>
                    <a:pt x="153" y="44"/>
                  </a:lnTo>
                  <a:lnTo>
                    <a:pt x="153" y="70"/>
                  </a:lnTo>
                  <a:lnTo>
                    <a:pt x="153" y="46"/>
                  </a:lnTo>
                  <a:lnTo>
                    <a:pt x="158" y="84"/>
                  </a:lnTo>
                  <a:lnTo>
                    <a:pt x="158" y="99"/>
                  </a:lnTo>
                  <a:lnTo>
                    <a:pt x="163" y="84"/>
                  </a:lnTo>
                  <a:lnTo>
                    <a:pt x="163" y="96"/>
                  </a:lnTo>
                  <a:lnTo>
                    <a:pt x="163" y="67"/>
                  </a:lnTo>
                  <a:lnTo>
                    <a:pt x="168" y="99"/>
                  </a:lnTo>
                  <a:lnTo>
                    <a:pt x="168" y="82"/>
                  </a:lnTo>
                  <a:lnTo>
                    <a:pt x="168" y="99"/>
                  </a:lnTo>
                  <a:lnTo>
                    <a:pt x="172" y="99"/>
                  </a:lnTo>
                  <a:lnTo>
                    <a:pt x="172" y="82"/>
                  </a:lnTo>
                  <a:lnTo>
                    <a:pt x="177" y="102"/>
                  </a:lnTo>
                  <a:lnTo>
                    <a:pt x="177" y="82"/>
                  </a:lnTo>
                  <a:lnTo>
                    <a:pt x="177" y="102"/>
                  </a:lnTo>
                  <a:lnTo>
                    <a:pt x="182" y="93"/>
                  </a:lnTo>
                  <a:lnTo>
                    <a:pt x="182" y="70"/>
                  </a:lnTo>
                  <a:lnTo>
                    <a:pt x="187" y="82"/>
                  </a:lnTo>
                  <a:lnTo>
                    <a:pt x="187" y="96"/>
                  </a:lnTo>
                  <a:lnTo>
                    <a:pt x="187" y="87"/>
                  </a:lnTo>
                  <a:lnTo>
                    <a:pt x="191" y="96"/>
                  </a:lnTo>
                  <a:lnTo>
                    <a:pt x="191" y="87"/>
                  </a:lnTo>
                  <a:lnTo>
                    <a:pt x="196" y="96"/>
                  </a:lnTo>
                  <a:lnTo>
                    <a:pt x="196" y="90"/>
                  </a:lnTo>
                  <a:lnTo>
                    <a:pt x="201" y="90"/>
                  </a:lnTo>
                  <a:lnTo>
                    <a:pt x="201" y="125"/>
                  </a:lnTo>
                  <a:lnTo>
                    <a:pt x="201" y="99"/>
                  </a:lnTo>
                  <a:lnTo>
                    <a:pt x="206" y="93"/>
                  </a:lnTo>
                  <a:lnTo>
                    <a:pt x="206" y="64"/>
                  </a:lnTo>
                  <a:lnTo>
                    <a:pt x="211" y="52"/>
                  </a:lnTo>
                  <a:lnTo>
                    <a:pt x="215" y="52"/>
                  </a:lnTo>
                  <a:lnTo>
                    <a:pt x="215" y="17"/>
                  </a:lnTo>
                  <a:lnTo>
                    <a:pt x="215" y="23"/>
                  </a:lnTo>
                  <a:lnTo>
                    <a:pt x="220" y="3"/>
                  </a:lnTo>
                  <a:lnTo>
                    <a:pt x="220" y="8"/>
                  </a:lnTo>
                  <a:lnTo>
                    <a:pt x="225" y="26"/>
                  </a:lnTo>
                  <a:lnTo>
                    <a:pt x="225" y="79"/>
                  </a:lnTo>
                  <a:lnTo>
                    <a:pt x="225" y="61"/>
                  </a:lnTo>
                  <a:lnTo>
                    <a:pt x="230" y="87"/>
                  </a:lnTo>
                  <a:lnTo>
                    <a:pt x="230" y="105"/>
                  </a:lnTo>
                  <a:lnTo>
                    <a:pt x="230" y="87"/>
                  </a:lnTo>
                  <a:lnTo>
                    <a:pt x="235" y="90"/>
                  </a:lnTo>
                  <a:lnTo>
                    <a:pt x="235" y="87"/>
                  </a:lnTo>
                  <a:lnTo>
                    <a:pt x="239" y="73"/>
                  </a:lnTo>
                  <a:lnTo>
                    <a:pt x="239" y="93"/>
                  </a:lnTo>
                  <a:lnTo>
                    <a:pt x="244" y="99"/>
                  </a:lnTo>
                  <a:lnTo>
                    <a:pt x="244" y="120"/>
                  </a:lnTo>
                  <a:lnTo>
                    <a:pt x="244" y="117"/>
                  </a:lnTo>
                  <a:lnTo>
                    <a:pt x="249" y="120"/>
                  </a:lnTo>
                  <a:lnTo>
                    <a:pt x="249" y="140"/>
                  </a:lnTo>
                  <a:lnTo>
                    <a:pt x="254" y="140"/>
                  </a:lnTo>
                  <a:lnTo>
                    <a:pt x="254" y="190"/>
                  </a:lnTo>
                  <a:lnTo>
                    <a:pt x="258" y="166"/>
                  </a:lnTo>
                  <a:lnTo>
                    <a:pt x="258" y="155"/>
                  </a:lnTo>
                  <a:lnTo>
                    <a:pt x="263" y="1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auto">
            <a:xfrm>
              <a:off x="2198688" y="2671663"/>
              <a:ext cx="433388" cy="306388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10" y="152"/>
                </a:cxn>
                <a:cxn ang="0">
                  <a:pos x="15" y="120"/>
                </a:cxn>
                <a:cxn ang="0">
                  <a:pos x="19" y="76"/>
                </a:cxn>
                <a:cxn ang="0">
                  <a:pos x="24" y="49"/>
                </a:cxn>
                <a:cxn ang="0">
                  <a:pos x="29" y="49"/>
                </a:cxn>
                <a:cxn ang="0">
                  <a:pos x="38" y="49"/>
                </a:cxn>
                <a:cxn ang="0">
                  <a:pos x="43" y="44"/>
                </a:cxn>
                <a:cxn ang="0">
                  <a:pos x="48" y="0"/>
                </a:cxn>
                <a:cxn ang="0">
                  <a:pos x="53" y="67"/>
                </a:cxn>
                <a:cxn ang="0">
                  <a:pos x="62" y="120"/>
                </a:cxn>
                <a:cxn ang="0">
                  <a:pos x="67" y="184"/>
                </a:cxn>
                <a:cxn ang="0">
                  <a:pos x="77" y="166"/>
                </a:cxn>
                <a:cxn ang="0">
                  <a:pos x="81" y="131"/>
                </a:cxn>
                <a:cxn ang="0">
                  <a:pos x="86" y="120"/>
                </a:cxn>
                <a:cxn ang="0">
                  <a:pos x="91" y="114"/>
                </a:cxn>
                <a:cxn ang="0">
                  <a:pos x="101" y="105"/>
                </a:cxn>
                <a:cxn ang="0">
                  <a:pos x="105" y="111"/>
                </a:cxn>
                <a:cxn ang="0">
                  <a:pos x="115" y="114"/>
                </a:cxn>
                <a:cxn ang="0">
                  <a:pos x="120" y="143"/>
                </a:cxn>
                <a:cxn ang="0">
                  <a:pos x="124" y="128"/>
                </a:cxn>
                <a:cxn ang="0">
                  <a:pos x="129" y="134"/>
                </a:cxn>
                <a:cxn ang="0">
                  <a:pos x="139" y="117"/>
                </a:cxn>
                <a:cxn ang="0">
                  <a:pos x="144" y="87"/>
                </a:cxn>
                <a:cxn ang="0">
                  <a:pos x="148" y="149"/>
                </a:cxn>
                <a:cxn ang="0">
                  <a:pos x="158" y="193"/>
                </a:cxn>
                <a:cxn ang="0">
                  <a:pos x="168" y="146"/>
                </a:cxn>
                <a:cxn ang="0">
                  <a:pos x="172" y="105"/>
                </a:cxn>
                <a:cxn ang="0">
                  <a:pos x="182" y="140"/>
                </a:cxn>
                <a:cxn ang="0">
                  <a:pos x="187" y="120"/>
                </a:cxn>
                <a:cxn ang="0">
                  <a:pos x="196" y="143"/>
                </a:cxn>
                <a:cxn ang="0">
                  <a:pos x="206" y="73"/>
                </a:cxn>
                <a:cxn ang="0">
                  <a:pos x="211" y="58"/>
                </a:cxn>
                <a:cxn ang="0">
                  <a:pos x="215" y="58"/>
                </a:cxn>
                <a:cxn ang="0">
                  <a:pos x="225" y="85"/>
                </a:cxn>
                <a:cxn ang="0">
                  <a:pos x="230" y="82"/>
                </a:cxn>
                <a:cxn ang="0">
                  <a:pos x="239" y="61"/>
                </a:cxn>
                <a:cxn ang="0">
                  <a:pos x="244" y="44"/>
                </a:cxn>
                <a:cxn ang="0">
                  <a:pos x="254" y="90"/>
                </a:cxn>
                <a:cxn ang="0">
                  <a:pos x="258" y="90"/>
                </a:cxn>
                <a:cxn ang="0">
                  <a:pos x="263" y="82"/>
                </a:cxn>
                <a:cxn ang="0">
                  <a:pos x="268" y="38"/>
                </a:cxn>
              </a:cxnLst>
              <a:rect l="0" t="0" r="r" b="b"/>
              <a:pathLst>
                <a:path w="273" h="193">
                  <a:moveTo>
                    <a:pt x="0" y="193"/>
                  </a:moveTo>
                  <a:lnTo>
                    <a:pt x="0" y="158"/>
                  </a:lnTo>
                  <a:lnTo>
                    <a:pt x="0" y="169"/>
                  </a:lnTo>
                  <a:lnTo>
                    <a:pt x="5" y="166"/>
                  </a:lnTo>
                  <a:lnTo>
                    <a:pt x="5" y="149"/>
                  </a:lnTo>
                  <a:lnTo>
                    <a:pt x="10" y="152"/>
                  </a:lnTo>
                  <a:lnTo>
                    <a:pt x="10" y="123"/>
                  </a:lnTo>
                  <a:lnTo>
                    <a:pt x="15" y="108"/>
                  </a:lnTo>
                  <a:lnTo>
                    <a:pt x="15" y="120"/>
                  </a:lnTo>
                  <a:lnTo>
                    <a:pt x="15" y="85"/>
                  </a:lnTo>
                  <a:lnTo>
                    <a:pt x="19" y="58"/>
                  </a:lnTo>
                  <a:lnTo>
                    <a:pt x="19" y="76"/>
                  </a:lnTo>
                  <a:lnTo>
                    <a:pt x="19" y="55"/>
                  </a:lnTo>
                  <a:lnTo>
                    <a:pt x="24" y="35"/>
                  </a:lnTo>
                  <a:lnTo>
                    <a:pt x="24" y="49"/>
                  </a:lnTo>
                  <a:lnTo>
                    <a:pt x="29" y="47"/>
                  </a:lnTo>
                  <a:lnTo>
                    <a:pt x="29" y="23"/>
                  </a:lnTo>
                  <a:lnTo>
                    <a:pt x="29" y="49"/>
                  </a:lnTo>
                  <a:lnTo>
                    <a:pt x="34" y="52"/>
                  </a:lnTo>
                  <a:lnTo>
                    <a:pt x="34" y="32"/>
                  </a:lnTo>
                  <a:lnTo>
                    <a:pt x="38" y="49"/>
                  </a:lnTo>
                  <a:lnTo>
                    <a:pt x="38" y="64"/>
                  </a:lnTo>
                  <a:lnTo>
                    <a:pt x="38" y="41"/>
                  </a:lnTo>
                  <a:lnTo>
                    <a:pt x="43" y="44"/>
                  </a:lnTo>
                  <a:lnTo>
                    <a:pt x="43" y="55"/>
                  </a:lnTo>
                  <a:lnTo>
                    <a:pt x="43" y="41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53" y="32"/>
                  </a:lnTo>
                  <a:lnTo>
                    <a:pt x="53" y="67"/>
                  </a:lnTo>
                  <a:lnTo>
                    <a:pt x="58" y="67"/>
                  </a:lnTo>
                  <a:lnTo>
                    <a:pt x="58" y="111"/>
                  </a:lnTo>
                  <a:lnTo>
                    <a:pt x="62" y="120"/>
                  </a:lnTo>
                  <a:lnTo>
                    <a:pt x="62" y="143"/>
                  </a:lnTo>
                  <a:lnTo>
                    <a:pt x="67" y="193"/>
                  </a:lnTo>
                  <a:lnTo>
                    <a:pt x="67" y="184"/>
                  </a:lnTo>
                  <a:lnTo>
                    <a:pt x="72" y="181"/>
                  </a:lnTo>
                  <a:lnTo>
                    <a:pt x="72" y="175"/>
                  </a:lnTo>
                  <a:lnTo>
                    <a:pt x="77" y="166"/>
                  </a:lnTo>
                  <a:lnTo>
                    <a:pt x="77" y="158"/>
                  </a:lnTo>
                  <a:lnTo>
                    <a:pt x="81" y="128"/>
                  </a:lnTo>
                  <a:lnTo>
                    <a:pt x="81" y="131"/>
                  </a:lnTo>
                  <a:lnTo>
                    <a:pt x="81" y="105"/>
                  </a:lnTo>
                  <a:lnTo>
                    <a:pt x="86" y="108"/>
                  </a:lnTo>
                  <a:lnTo>
                    <a:pt x="86" y="120"/>
                  </a:lnTo>
                  <a:lnTo>
                    <a:pt x="91" y="102"/>
                  </a:lnTo>
                  <a:lnTo>
                    <a:pt x="91" y="120"/>
                  </a:lnTo>
                  <a:lnTo>
                    <a:pt x="91" y="114"/>
                  </a:lnTo>
                  <a:lnTo>
                    <a:pt x="96" y="117"/>
                  </a:lnTo>
                  <a:lnTo>
                    <a:pt x="96" y="128"/>
                  </a:lnTo>
                  <a:lnTo>
                    <a:pt x="101" y="105"/>
                  </a:lnTo>
                  <a:lnTo>
                    <a:pt x="101" y="128"/>
                  </a:lnTo>
                  <a:lnTo>
                    <a:pt x="105" y="125"/>
                  </a:lnTo>
                  <a:lnTo>
                    <a:pt x="105" y="111"/>
                  </a:lnTo>
                  <a:lnTo>
                    <a:pt x="110" y="123"/>
                  </a:lnTo>
                  <a:lnTo>
                    <a:pt x="110" y="125"/>
                  </a:lnTo>
                  <a:lnTo>
                    <a:pt x="115" y="114"/>
                  </a:lnTo>
                  <a:lnTo>
                    <a:pt x="115" y="117"/>
                  </a:lnTo>
                  <a:lnTo>
                    <a:pt x="120" y="111"/>
                  </a:lnTo>
                  <a:lnTo>
                    <a:pt x="120" y="143"/>
                  </a:lnTo>
                  <a:lnTo>
                    <a:pt x="120" y="114"/>
                  </a:lnTo>
                  <a:lnTo>
                    <a:pt x="124" y="125"/>
                  </a:lnTo>
                  <a:lnTo>
                    <a:pt x="124" y="128"/>
                  </a:lnTo>
                  <a:lnTo>
                    <a:pt x="129" y="134"/>
                  </a:lnTo>
                  <a:lnTo>
                    <a:pt x="129" y="137"/>
                  </a:lnTo>
                  <a:lnTo>
                    <a:pt x="129" y="134"/>
                  </a:lnTo>
                  <a:lnTo>
                    <a:pt x="134" y="128"/>
                  </a:lnTo>
                  <a:lnTo>
                    <a:pt x="134" y="117"/>
                  </a:lnTo>
                  <a:lnTo>
                    <a:pt x="139" y="117"/>
                  </a:lnTo>
                  <a:lnTo>
                    <a:pt x="139" y="96"/>
                  </a:lnTo>
                  <a:lnTo>
                    <a:pt x="139" y="143"/>
                  </a:lnTo>
                  <a:lnTo>
                    <a:pt x="144" y="87"/>
                  </a:lnTo>
                  <a:lnTo>
                    <a:pt x="144" y="125"/>
                  </a:lnTo>
                  <a:lnTo>
                    <a:pt x="148" y="96"/>
                  </a:lnTo>
                  <a:lnTo>
                    <a:pt x="148" y="149"/>
                  </a:lnTo>
                  <a:lnTo>
                    <a:pt x="153" y="128"/>
                  </a:lnTo>
                  <a:lnTo>
                    <a:pt x="153" y="172"/>
                  </a:lnTo>
                  <a:lnTo>
                    <a:pt x="158" y="193"/>
                  </a:lnTo>
                  <a:lnTo>
                    <a:pt x="158" y="175"/>
                  </a:lnTo>
                  <a:lnTo>
                    <a:pt x="163" y="155"/>
                  </a:lnTo>
                  <a:lnTo>
                    <a:pt x="168" y="146"/>
                  </a:lnTo>
                  <a:lnTo>
                    <a:pt x="168" y="114"/>
                  </a:lnTo>
                  <a:lnTo>
                    <a:pt x="172" y="111"/>
                  </a:lnTo>
                  <a:lnTo>
                    <a:pt x="172" y="105"/>
                  </a:lnTo>
                  <a:lnTo>
                    <a:pt x="177" y="61"/>
                  </a:lnTo>
                  <a:lnTo>
                    <a:pt x="177" y="111"/>
                  </a:lnTo>
                  <a:lnTo>
                    <a:pt x="182" y="140"/>
                  </a:lnTo>
                  <a:lnTo>
                    <a:pt x="182" y="125"/>
                  </a:lnTo>
                  <a:lnTo>
                    <a:pt x="187" y="128"/>
                  </a:lnTo>
                  <a:lnTo>
                    <a:pt x="187" y="120"/>
                  </a:lnTo>
                  <a:lnTo>
                    <a:pt x="191" y="117"/>
                  </a:lnTo>
                  <a:lnTo>
                    <a:pt x="191" y="158"/>
                  </a:lnTo>
                  <a:lnTo>
                    <a:pt x="196" y="143"/>
                  </a:lnTo>
                  <a:lnTo>
                    <a:pt x="196" y="105"/>
                  </a:lnTo>
                  <a:lnTo>
                    <a:pt x="201" y="99"/>
                  </a:lnTo>
                  <a:lnTo>
                    <a:pt x="206" y="73"/>
                  </a:lnTo>
                  <a:lnTo>
                    <a:pt x="206" y="67"/>
                  </a:lnTo>
                  <a:lnTo>
                    <a:pt x="206" y="73"/>
                  </a:lnTo>
                  <a:lnTo>
                    <a:pt x="211" y="58"/>
                  </a:lnTo>
                  <a:lnTo>
                    <a:pt x="211" y="35"/>
                  </a:lnTo>
                  <a:lnTo>
                    <a:pt x="215" y="35"/>
                  </a:lnTo>
                  <a:lnTo>
                    <a:pt x="215" y="58"/>
                  </a:lnTo>
                  <a:lnTo>
                    <a:pt x="220" y="70"/>
                  </a:lnTo>
                  <a:lnTo>
                    <a:pt x="220" y="90"/>
                  </a:lnTo>
                  <a:lnTo>
                    <a:pt x="225" y="85"/>
                  </a:lnTo>
                  <a:lnTo>
                    <a:pt x="225" y="76"/>
                  </a:lnTo>
                  <a:lnTo>
                    <a:pt x="230" y="76"/>
                  </a:lnTo>
                  <a:lnTo>
                    <a:pt x="230" y="82"/>
                  </a:lnTo>
                  <a:lnTo>
                    <a:pt x="234" y="76"/>
                  </a:lnTo>
                  <a:lnTo>
                    <a:pt x="234" y="67"/>
                  </a:lnTo>
                  <a:lnTo>
                    <a:pt x="239" y="61"/>
                  </a:lnTo>
                  <a:lnTo>
                    <a:pt x="239" y="55"/>
                  </a:lnTo>
                  <a:lnTo>
                    <a:pt x="244" y="52"/>
                  </a:lnTo>
                  <a:lnTo>
                    <a:pt x="244" y="44"/>
                  </a:lnTo>
                  <a:lnTo>
                    <a:pt x="249" y="58"/>
                  </a:lnTo>
                  <a:lnTo>
                    <a:pt x="249" y="82"/>
                  </a:lnTo>
                  <a:lnTo>
                    <a:pt x="254" y="90"/>
                  </a:lnTo>
                  <a:lnTo>
                    <a:pt x="254" y="58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58" y="52"/>
                  </a:lnTo>
                  <a:lnTo>
                    <a:pt x="263" y="61"/>
                  </a:lnTo>
                  <a:lnTo>
                    <a:pt x="263" y="82"/>
                  </a:lnTo>
                  <a:lnTo>
                    <a:pt x="268" y="38"/>
                  </a:lnTo>
                  <a:lnTo>
                    <a:pt x="268" y="32"/>
                  </a:lnTo>
                  <a:lnTo>
                    <a:pt x="268" y="38"/>
                  </a:lnTo>
                  <a:lnTo>
                    <a:pt x="273" y="32"/>
                  </a:lnTo>
                  <a:lnTo>
                    <a:pt x="273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auto">
            <a:xfrm>
              <a:off x="2632075" y="2555775"/>
              <a:ext cx="431800" cy="417513"/>
            </a:xfrm>
            <a:custGeom>
              <a:avLst/>
              <a:gdLst/>
              <a:ahLst/>
              <a:cxnLst>
                <a:cxn ang="0">
                  <a:pos x="4" y="67"/>
                </a:cxn>
                <a:cxn ang="0">
                  <a:pos x="9" y="0"/>
                </a:cxn>
                <a:cxn ang="0">
                  <a:pos x="19" y="96"/>
                </a:cxn>
                <a:cxn ang="0">
                  <a:pos x="24" y="210"/>
                </a:cxn>
                <a:cxn ang="0">
                  <a:pos x="28" y="169"/>
                </a:cxn>
                <a:cxn ang="0">
                  <a:pos x="33" y="178"/>
                </a:cxn>
                <a:cxn ang="0">
                  <a:pos x="43" y="175"/>
                </a:cxn>
                <a:cxn ang="0">
                  <a:pos x="47" y="190"/>
                </a:cxn>
                <a:cxn ang="0">
                  <a:pos x="52" y="204"/>
                </a:cxn>
                <a:cxn ang="0">
                  <a:pos x="57" y="210"/>
                </a:cxn>
                <a:cxn ang="0">
                  <a:pos x="67" y="260"/>
                </a:cxn>
                <a:cxn ang="0">
                  <a:pos x="71" y="239"/>
                </a:cxn>
                <a:cxn ang="0">
                  <a:pos x="81" y="231"/>
                </a:cxn>
                <a:cxn ang="0">
                  <a:pos x="86" y="225"/>
                </a:cxn>
                <a:cxn ang="0">
                  <a:pos x="95" y="184"/>
                </a:cxn>
                <a:cxn ang="0">
                  <a:pos x="100" y="169"/>
                </a:cxn>
                <a:cxn ang="0">
                  <a:pos x="105" y="146"/>
                </a:cxn>
                <a:cxn ang="0">
                  <a:pos x="110" y="140"/>
                </a:cxn>
                <a:cxn ang="0">
                  <a:pos x="114" y="120"/>
                </a:cxn>
                <a:cxn ang="0">
                  <a:pos x="124" y="76"/>
                </a:cxn>
                <a:cxn ang="0">
                  <a:pos x="129" y="128"/>
                </a:cxn>
                <a:cxn ang="0">
                  <a:pos x="138" y="134"/>
                </a:cxn>
                <a:cxn ang="0">
                  <a:pos x="143" y="134"/>
                </a:cxn>
                <a:cxn ang="0">
                  <a:pos x="148" y="128"/>
                </a:cxn>
                <a:cxn ang="0">
                  <a:pos x="153" y="178"/>
                </a:cxn>
                <a:cxn ang="0">
                  <a:pos x="162" y="163"/>
                </a:cxn>
                <a:cxn ang="0">
                  <a:pos x="167" y="213"/>
                </a:cxn>
                <a:cxn ang="0">
                  <a:pos x="177" y="260"/>
                </a:cxn>
                <a:cxn ang="0">
                  <a:pos x="181" y="263"/>
                </a:cxn>
                <a:cxn ang="0">
                  <a:pos x="186" y="210"/>
                </a:cxn>
                <a:cxn ang="0">
                  <a:pos x="196" y="213"/>
                </a:cxn>
                <a:cxn ang="0">
                  <a:pos x="200" y="166"/>
                </a:cxn>
                <a:cxn ang="0">
                  <a:pos x="210" y="163"/>
                </a:cxn>
                <a:cxn ang="0">
                  <a:pos x="220" y="146"/>
                </a:cxn>
                <a:cxn ang="0">
                  <a:pos x="224" y="134"/>
                </a:cxn>
                <a:cxn ang="0">
                  <a:pos x="234" y="149"/>
                </a:cxn>
                <a:cxn ang="0">
                  <a:pos x="239" y="160"/>
                </a:cxn>
                <a:cxn ang="0">
                  <a:pos x="248" y="172"/>
                </a:cxn>
                <a:cxn ang="0">
                  <a:pos x="253" y="140"/>
                </a:cxn>
                <a:cxn ang="0">
                  <a:pos x="258" y="181"/>
                </a:cxn>
                <a:cxn ang="0">
                  <a:pos x="263" y="248"/>
                </a:cxn>
                <a:cxn ang="0">
                  <a:pos x="272" y="245"/>
                </a:cxn>
              </a:cxnLst>
              <a:rect l="0" t="0" r="r" b="b"/>
              <a:pathLst>
                <a:path w="272" h="263">
                  <a:moveTo>
                    <a:pt x="0" y="79"/>
                  </a:moveTo>
                  <a:lnTo>
                    <a:pt x="0" y="84"/>
                  </a:lnTo>
                  <a:lnTo>
                    <a:pt x="4" y="67"/>
                  </a:lnTo>
                  <a:lnTo>
                    <a:pt x="4" y="55"/>
                  </a:lnTo>
                  <a:lnTo>
                    <a:pt x="9" y="67"/>
                  </a:lnTo>
                  <a:lnTo>
                    <a:pt x="9" y="0"/>
                  </a:lnTo>
                  <a:lnTo>
                    <a:pt x="14" y="49"/>
                  </a:lnTo>
                  <a:lnTo>
                    <a:pt x="14" y="99"/>
                  </a:lnTo>
                  <a:lnTo>
                    <a:pt x="19" y="96"/>
                  </a:lnTo>
                  <a:lnTo>
                    <a:pt x="19" y="163"/>
                  </a:lnTo>
                  <a:lnTo>
                    <a:pt x="24" y="172"/>
                  </a:lnTo>
                  <a:lnTo>
                    <a:pt x="24" y="210"/>
                  </a:lnTo>
                  <a:lnTo>
                    <a:pt x="24" y="190"/>
                  </a:lnTo>
                  <a:lnTo>
                    <a:pt x="28" y="190"/>
                  </a:lnTo>
                  <a:lnTo>
                    <a:pt x="28" y="169"/>
                  </a:lnTo>
                  <a:lnTo>
                    <a:pt x="33" y="184"/>
                  </a:lnTo>
                  <a:lnTo>
                    <a:pt x="33" y="187"/>
                  </a:lnTo>
                  <a:lnTo>
                    <a:pt x="33" y="178"/>
                  </a:lnTo>
                  <a:lnTo>
                    <a:pt x="38" y="187"/>
                  </a:lnTo>
                  <a:lnTo>
                    <a:pt x="38" y="181"/>
                  </a:lnTo>
                  <a:lnTo>
                    <a:pt x="43" y="175"/>
                  </a:lnTo>
                  <a:lnTo>
                    <a:pt x="43" y="187"/>
                  </a:lnTo>
                  <a:lnTo>
                    <a:pt x="43" y="169"/>
                  </a:lnTo>
                  <a:lnTo>
                    <a:pt x="47" y="190"/>
                  </a:lnTo>
                  <a:lnTo>
                    <a:pt x="47" y="175"/>
                  </a:lnTo>
                  <a:lnTo>
                    <a:pt x="52" y="181"/>
                  </a:lnTo>
                  <a:lnTo>
                    <a:pt x="52" y="204"/>
                  </a:lnTo>
                  <a:lnTo>
                    <a:pt x="57" y="196"/>
                  </a:lnTo>
                  <a:lnTo>
                    <a:pt x="57" y="213"/>
                  </a:lnTo>
                  <a:lnTo>
                    <a:pt x="57" y="210"/>
                  </a:lnTo>
                  <a:lnTo>
                    <a:pt x="62" y="225"/>
                  </a:lnTo>
                  <a:lnTo>
                    <a:pt x="62" y="239"/>
                  </a:lnTo>
                  <a:lnTo>
                    <a:pt x="67" y="260"/>
                  </a:lnTo>
                  <a:lnTo>
                    <a:pt x="67" y="234"/>
                  </a:lnTo>
                  <a:lnTo>
                    <a:pt x="71" y="231"/>
                  </a:lnTo>
                  <a:lnTo>
                    <a:pt x="71" y="239"/>
                  </a:lnTo>
                  <a:lnTo>
                    <a:pt x="76" y="248"/>
                  </a:lnTo>
                  <a:lnTo>
                    <a:pt x="76" y="234"/>
                  </a:lnTo>
                  <a:lnTo>
                    <a:pt x="81" y="231"/>
                  </a:lnTo>
                  <a:lnTo>
                    <a:pt x="81" y="204"/>
                  </a:lnTo>
                  <a:lnTo>
                    <a:pt x="86" y="207"/>
                  </a:lnTo>
                  <a:lnTo>
                    <a:pt x="86" y="225"/>
                  </a:lnTo>
                  <a:lnTo>
                    <a:pt x="91" y="181"/>
                  </a:lnTo>
                  <a:lnTo>
                    <a:pt x="91" y="178"/>
                  </a:lnTo>
                  <a:lnTo>
                    <a:pt x="95" y="184"/>
                  </a:lnTo>
                  <a:lnTo>
                    <a:pt x="95" y="169"/>
                  </a:lnTo>
                  <a:lnTo>
                    <a:pt x="95" y="172"/>
                  </a:lnTo>
                  <a:lnTo>
                    <a:pt x="100" y="169"/>
                  </a:lnTo>
                  <a:lnTo>
                    <a:pt x="100" y="143"/>
                  </a:lnTo>
                  <a:lnTo>
                    <a:pt x="100" y="149"/>
                  </a:lnTo>
                  <a:lnTo>
                    <a:pt x="105" y="146"/>
                  </a:lnTo>
                  <a:lnTo>
                    <a:pt x="105" y="114"/>
                  </a:lnTo>
                  <a:lnTo>
                    <a:pt x="110" y="122"/>
                  </a:lnTo>
                  <a:lnTo>
                    <a:pt x="110" y="140"/>
                  </a:lnTo>
                  <a:lnTo>
                    <a:pt x="110" y="108"/>
                  </a:lnTo>
                  <a:lnTo>
                    <a:pt x="114" y="105"/>
                  </a:lnTo>
                  <a:lnTo>
                    <a:pt x="114" y="120"/>
                  </a:lnTo>
                  <a:lnTo>
                    <a:pt x="119" y="102"/>
                  </a:lnTo>
                  <a:lnTo>
                    <a:pt x="119" y="84"/>
                  </a:lnTo>
                  <a:lnTo>
                    <a:pt x="124" y="76"/>
                  </a:lnTo>
                  <a:lnTo>
                    <a:pt x="124" y="102"/>
                  </a:lnTo>
                  <a:lnTo>
                    <a:pt x="129" y="111"/>
                  </a:lnTo>
                  <a:lnTo>
                    <a:pt x="129" y="128"/>
                  </a:lnTo>
                  <a:lnTo>
                    <a:pt x="134" y="143"/>
                  </a:lnTo>
                  <a:lnTo>
                    <a:pt x="134" y="152"/>
                  </a:lnTo>
                  <a:lnTo>
                    <a:pt x="138" y="134"/>
                  </a:lnTo>
                  <a:lnTo>
                    <a:pt x="138" y="105"/>
                  </a:lnTo>
                  <a:lnTo>
                    <a:pt x="138" y="169"/>
                  </a:lnTo>
                  <a:lnTo>
                    <a:pt x="143" y="134"/>
                  </a:lnTo>
                  <a:lnTo>
                    <a:pt x="143" y="146"/>
                  </a:lnTo>
                  <a:lnTo>
                    <a:pt x="148" y="216"/>
                  </a:lnTo>
                  <a:lnTo>
                    <a:pt x="148" y="128"/>
                  </a:lnTo>
                  <a:lnTo>
                    <a:pt x="148" y="187"/>
                  </a:lnTo>
                  <a:lnTo>
                    <a:pt x="153" y="169"/>
                  </a:lnTo>
                  <a:lnTo>
                    <a:pt x="153" y="178"/>
                  </a:lnTo>
                  <a:lnTo>
                    <a:pt x="157" y="175"/>
                  </a:lnTo>
                  <a:lnTo>
                    <a:pt x="157" y="190"/>
                  </a:lnTo>
                  <a:lnTo>
                    <a:pt x="162" y="163"/>
                  </a:lnTo>
                  <a:lnTo>
                    <a:pt x="162" y="196"/>
                  </a:lnTo>
                  <a:lnTo>
                    <a:pt x="167" y="204"/>
                  </a:lnTo>
                  <a:lnTo>
                    <a:pt x="167" y="213"/>
                  </a:lnTo>
                  <a:lnTo>
                    <a:pt x="172" y="207"/>
                  </a:lnTo>
                  <a:lnTo>
                    <a:pt x="172" y="231"/>
                  </a:lnTo>
                  <a:lnTo>
                    <a:pt x="177" y="260"/>
                  </a:lnTo>
                  <a:lnTo>
                    <a:pt x="177" y="251"/>
                  </a:lnTo>
                  <a:lnTo>
                    <a:pt x="177" y="254"/>
                  </a:lnTo>
                  <a:lnTo>
                    <a:pt x="181" y="263"/>
                  </a:lnTo>
                  <a:lnTo>
                    <a:pt x="181" y="251"/>
                  </a:lnTo>
                  <a:lnTo>
                    <a:pt x="186" y="219"/>
                  </a:lnTo>
                  <a:lnTo>
                    <a:pt x="186" y="210"/>
                  </a:lnTo>
                  <a:lnTo>
                    <a:pt x="191" y="210"/>
                  </a:lnTo>
                  <a:lnTo>
                    <a:pt x="191" y="201"/>
                  </a:lnTo>
                  <a:lnTo>
                    <a:pt x="196" y="213"/>
                  </a:lnTo>
                  <a:lnTo>
                    <a:pt x="196" y="169"/>
                  </a:lnTo>
                  <a:lnTo>
                    <a:pt x="200" y="160"/>
                  </a:lnTo>
                  <a:lnTo>
                    <a:pt x="200" y="166"/>
                  </a:lnTo>
                  <a:lnTo>
                    <a:pt x="200" y="158"/>
                  </a:lnTo>
                  <a:lnTo>
                    <a:pt x="205" y="166"/>
                  </a:lnTo>
                  <a:lnTo>
                    <a:pt x="210" y="163"/>
                  </a:lnTo>
                  <a:lnTo>
                    <a:pt x="210" y="128"/>
                  </a:lnTo>
                  <a:lnTo>
                    <a:pt x="215" y="137"/>
                  </a:lnTo>
                  <a:lnTo>
                    <a:pt x="220" y="146"/>
                  </a:lnTo>
                  <a:lnTo>
                    <a:pt x="220" y="149"/>
                  </a:lnTo>
                  <a:lnTo>
                    <a:pt x="224" y="152"/>
                  </a:lnTo>
                  <a:lnTo>
                    <a:pt x="224" y="134"/>
                  </a:lnTo>
                  <a:lnTo>
                    <a:pt x="229" y="125"/>
                  </a:lnTo>
                  <a:lnTo>
                    <a:pt x="229" y="134"/>
                  </a:lnTo>
                  <a:lnTo>
                    <a:pt x="234" y="149"/>
                  </a:lnTo>
                  <a:lnTo>
                    <a:pt x="234" y="163"/>
                  </a:lnTo>
                  <a:lnTo>
                    <a:pt x="239" y="175"/>
                  </a:lnTo>
                  <a:lnTo>
                    <a:pt x="239" y="160"/>
                  </a:lnTo>
                  <a:lnTo>
                    <a:pt x="243" y="158"/>
                  </a:lnTo>
                  <a:lnTo>
                    <a:pt x="243" y="166"/>
                  </a:lnTo>
                  <a:lnTo>
                    <a:pt x="248" y="172"/>
                  </a:lnTo>
                  <a:lnTo>
                    <a:pt x="248" y="143"/>
                  </a:lnTo>
                  <a:lnTo>
                    <a:pt x="248" y="175"/>
                  </a:lnTo>
                  <a:lnTo>
                    <a:pt x="253" y="140"/>
                  </a:lnTo>
                  <a:lnTo>
                    <a:pt x="253" y="175"/>
                  </a:lnTo>
                  <a:lnTo>
                    <a:pt x="258" y="201"/>
                  </a:lnTo>
                  <a:lnTo>
                    <a:pt x="258" y="181"/>
                  </a:lnTo>
                  <a:lnTo>
                    <a:pt x="258" y="222"/>
                  </a:lnTo>
                  <a:lnTo>
                    <a:pt x="263" y="222"/>
                  </a:lnTo>
                  <a:lnTo>
                    <a:pt x="263" y="248"/>
                  </a:lnTo>
                  <a:lnTo>
                    <a:pt x="267" y="242"/>
                  </a:lnTo>
                  <a:lnTo>
                    <a:pt x="267" y="254"/>
                  </a:lnTo>
                  <a:lnTo>
                    <a:pt x="272" y="245"/>
                  </a:lnTo>
                  <a:lnTo>
                    <a:pt x="272" y="251"/>
                  </a:lnTo>
                  <a:lnTo>
                    <a:pt x="272" y="2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auto">
            <a:xfrm>
              <a:off x="3063875" y="2536725"/>
              <a:ext cx="439738" cy="441325"/>
            </a:xfrm>
            <a:custGeom>
              <a:avLst/>
              <a:gdLst/>
              <a:ahLst/>
              <a:cxnLst>
                <a:cxn ang="0">
                  <a:pos x="5" y="266"/>
                </a:cxn>
                <a:cxn ang="0">
                  <a:pos x="10" y="254"/>
                </a:cxn>
                <a:cxn ang="0">
                  <a:pos x="15" y="263"/>
                </a:cxn>
                <a:cxn ang="0">
                  <a:pos x="24" y="257"/>
                </a:cxn>
                <a:cxn ang="0">
                  <a:pos x="29" y="278"/>
                </a:cxn>
                <a:cxn ang="0">
                  <a:pos x="38" y="257"/>
                </a:cxn>
                <a:cxn ang="0">
                  <a:pos x="43" y="205"/>
                </a:cxn>
                <a:cxn ang="0">
                  <a:pos x="58" y="158"/>
                </a:cxn>
                <a:cxn ang="0">
                  <a:pos x="62" y="158"/>
                </a:cxn>
                <a:cxn ang="0">
                  <a:pos x="72" y="155"/>
                </a:cxn>
                <a:cxn ang="0">
                  <a:pos x="77" y="155"/>
                </a:cxn>
                <a:cxn ang="0">
                  <a:pos x="81" y="140"/>
                </a:cxn>
                <a:cxn ang="0">
                  <a:pos x="91" y="193"/>
                </a:cxn>
                <a:cxn ang="0">
                  <a:pos x="96" y="181"/>
                </a:cxn>
                <a:cxn ang="0">
                  <a:pos x="101" y="175"/>
                </a:cxn>
                <a:cxn ang="0">
                  <a:pos x="110" y="199"/>
                </a:cxn>
                <a:cxn ang="0">
                  <a:pos x="115" y="181"/>
                </a:cxn>
                <a:cxn ang="0">
                  <a:pos x="124" y="178"/>
                </a:cxn>
                <a:cxn ang="0">
                  <a:pos x="129" y="172"/>
                </a:cxn>
                <a:cxn ang="0">
                  <a:pos x="134" y="170"/>
                </a:cxn>
                <a:cxn ang="0">
                  <a:pos x="144" y="202"/>
                </a:cxn>
                <a:cxn ang="0">
                  <a:pos x="148" y="175"/>
                </a:cxn>
                <a:cxn ang="0">
                  <a:pos x="153" y="143"/>
                </a:cxn>
                <a:cxn ang="0">
                  <a:pos x="163" y="82"/>
                </a:cxn>
                <a:cxn ang="0">
                  <a:pos x="167" y="29"/>
                </a:cxn>
                <a:cxn ang="0">
                  <a:pos x="172" y="29"/>
                </a:cxn>
                <a:cxn ang="0">
                  <a:pos x="177" y="47"/>
                </a:cxn>
                <a:cxn ang="0">
                  <a:pos x="182" y="88"/>
                </a:cxn>
                <a:cxn ang="0">
                  <a:pos x="191" y="149"/>
                </a:cxn>
                <a:cxn ang="0">
                  <a:pos x="196" y="213"/>
                </a:cxn>
                <a:cxn ang="0">
                  <a:pos x="201" y="181"/>
                </a:cxn>
                <a:cxn ang="0">
                  <a:pos x="206" y="170"/>
                </a:cxn>
                <a:cxn ang="0">
                  <a:pos x="215" y="184"/>
                </a:cxn>
                <a:cxn ang="0">
                  <a:pos x="220" y="94"/>
                </a:cxn>
                <a:cxn ang="0">
                  <a:pos x="230" y="82"/>
                </a:cxn>
                <a:cxn ang="0">
                  <a:pos x="234" y="94"/>
                </a:cxn>
                <a:cxn ang="0">
                  <a:pos x="244" y="178"/>
                </a:cxn>
                <a:cxn ang="0">
                  <a:pos x="249" y="164"/>
                </a:cxn>
                <a:cxn ang="0">
                  <a:pos x="254" y="187"/>
                </a:cxn>
                <a:cxn ang="0">
                  <a:pos x="258" y="190"/>
                </a:cxn>
                <a:cxn ang="0">
                  <a:pos x="268" y="178"/>
                </a:cxn>
                <a:cxn ang="0">
                  <a:pos x="273" y="175"/>
                </a:cxn>
              </a:cxnLst>
              <a:rect l="0" t="0" r="r" b="b"/>
              <a:pathLst>
                <a:path w="277" h="278">
                  <a:moveTo>
                    <a:pt x="0" y="246"/>
                  </a:moveTo>
                  <a:lnTo>
                    <a:pt x="5" y="260"/>
                  </a:lnTo>
                  <a:lnTo>
                    <a:pt x="5" y="266"/>
                  </a:lnTo>
                  <a:lnTo>
                    <a:pt x="5" y="251"/>
                  </a:lnTo>
                  <a:lnTo>
                    <a:pt x="10" y="263"/>
                  </a:lnTo>
                  <a:lnTo>
                    <a:pt x="10" y="254"/>
                  </a:lnTo>
                  <a:lnTo>
                    <a:pt x="15" y="260"/>
                  </a:lnTo>
                  <a:lnTo>
                    <a:pt x="15" y="237"/>
                  </a:lnTo>
                  <a:lnTo>
                    <a:pt x="15" y="263"/>
                  </a:lnTo>
                  <a:lnTo>
                    <a:pt x="19" y="243"/>
                  </a:lnTo>
                  <a:lnTo>
                    <a:pt x="19" y="251"/>
                  </a:lnTo>
                  <a:lnTo>
                    <a:pt x="24" y="257"/>
                  </a:lnTo>
                  <a:lnTo>
                    <a:pt x="24" y="248"/>
                  </a:lnTo>
                  <a:lnTo>
                    <a:pt x="29" y="257"/>
                  </a:lnTo>
                  <a:lnTo>
                    <a:pt x="29" y="278"/>
                  </a:lnTo>
                  <a:lnTo>
                    <a:pt x="34" y="278"/>
                  </a:lnTo>
                  <a:lnTo>
                    <a:pt x="34" y="257"/>
                  </a:lnTo>
                  <a:lnTo>
                    <a:pt x="38" y="257"/>
                  </a:lnTo>
                  <a:lnTo>
                    <a:pt x="38" y="222"/>
                  </a:lnTo>
                  <a:lnTo>
                    <a:pt x="43" y="216"/>
                  </a:lnTo>
                  <a:lnTo>
                    <a:pt x="43" y="205"/>
                  </a:lnTo>
                  <a:lnTo>
                    <a:pt x="48" y="190"/>
                  </a:lnTo>
                  <a:lnTo>
                    <a:pt x="48" y="167"/>
                  </a:lnTo>
                  <a:lnTo>
                    <a:pt x="58" y="158"/>
                  </a:lnTo>
                  <a:lnTo>
                    <a:pt x="58" y="170"/>
                  </a:lnTo>
                  <a:lnTo>
                    <a:pt x="62" y="167"/>
                  </a:lnTo>
                  <a:lnTo>
                    <a:pt x="62" y="158"/>
                  </a:lnTo>
                  <a:lnTo>
                    <a:pt x="67" y="146"/>
                  </a:lnTo>
                  <a:lnTo>
                    <a:pt x="67" y="152"/>
                  </a:lnTo>
                  <a:lnTo>
                    <a:pt x="72" y="155"/>
                  </a:lnTo>
                  <a:lnTo>
                    <a:pt x="72" y="149"/>
                  </a:lnTo>
                  <a:lnTo>
                    <a:pt x="77" y="158"/>
                  </a:lnTo>
                  <a:lnTo>
                    <a:pt x="77" y="155"/>
                  </a:lnTo>
                  <a:lnTo>
                    <a:pt x="81" y="152"/>
                  </a:lnTo>
                  <a:lnTo>
                    <a:pt x="81" y="137"/>
                  </a:lnTo>
                  <a:lnTo>
                    <a:pt x="81" y="140"/>
                  </a:lnTo>
                  <a:lnTo>
                    <a:pt x="86" y="82"/>
                  </a:lnTo>
                  <a:lnTo>
                    <a:pt x="86" y="175"/>
                  </a:lnTo>
                  <a:lnTo>
                    <a:pt x="91" y="193"/>
                  </a:lnTo>
                  <a:lnTo>
                    <a:pt x="91" y="170"/>
                  </a:lnTo>
                  <a:lnTo>
                    <a:pt x="91" y="219"/>
                  </a:lnTo>
                  <a:lnTo>
                    <a:pt x="96" y="181"/>
                  </a:lnTo>
                  <a:lnTo>
                    <a:pt x="96" y="196"/>
                  </a:lnTo>
                  <a:lnTo>
                    <a:pt x="101" y="184"/>
                  </a:lnTo>
                  <a:lnTo>
                    <a:pt x="101" y="175"/>
                  </a:lnTo>
                  <a:lnTo>
                    <a:pt x="105" y="196"/>
                  </a:lnTo>
                  <a:lnTo>
                    <a:pt x="105" y="190"/>
                  </a:lnTo>
                  <a:lnTo>
                    <a:pt x="110" y="199"/>
                  </a:lnTo>
                  <a:lnTo>
                    <a:pt x="110" y="196"/>
                  </a:lnTo>
                  <a:lnTo>
                    <a:pt x="115" y="202"/>
                  </a:lnTo>
                  <a:lnTo>
                    <a:pt x="115" y="181"/>
                  </a:lnTo>
                  <a:lnTo>
                    <a:pt x="120" y="187"/>
                  </a:lnTo>
                  <a:lnTo>
                    <a:pt x="120" y="76"/>
                  </a:lnTo>
                  <a:lnTo>
                    <a:pt x="124" y="178"/>
                  </a:lnTo>
                  <a:lnTo>
                    <a:pt x="124" y="114"/>
                  </a:lnTo>
                  <a:lnTo>
                    <a:pt x="129" y="178"/>
                  </a:lnTo>
                  <a:lnTo>
                    <a:pt x="129" y="172"/>
                  </a:lnTo>
                  <a:lnTo>
                    <a:pt x="129" y="178"/>
                  </a:lnTo>
                  <a:lnTo>
                    <a:pt x="134" y="161"/>
                  </a:lnTo>
                  <a:lnTo>
                    <a:pt x="134" y="170"/>
                  </a:lnTo>
                  <a:lnTo>
                    <a:pt x="139" y="161"/>
                  </a:lnTo>
                  <a:lnTo>
                    <a:pt x="139" y="178"/>
                  </a:lnTo>
                  <a:lnTo>
                    <a:pt x="144" y="202"/>
                  </a:lnTo>
                  <a:lnTo>
                    <a:pt x="144" y="140"/>
                  </a:lnTo>
                  <a:lnTo>
                    <a:pt x="144" y="152"/>
                  </a:lnTo>
                  <a:lnTo>
                    <a:pt x="148" y="175"/>
                  </a:lnTo>
                  <a:lnTo>
                    <a:pt x="148" y="123"/>
                  </a:lnTo>
                  <a:lnTo>
                    <a:pt x="153" y="117"/>
                  </a:lnTo>
                  <a:lnTo>
                    <a:pt x="153" y="143"/>
                  </a:lnTo>
                  <a:lnTo>
                    <a:pt x="158" y="96"/>
                  </a:lnTo>
                  <a:lnTo>
                    <a:pt x="158" y="117"/>
                  </a:lnTo>
                  <a:lnTo>
                    <a:pt x="163" y="82"/>
                  </a:lnTo>
                  <a:lnTo>
                    <a:pt x="163" y="70"/>
                  </a:lnTo>
                  <a:lnTo>
                    <a:pt x="167" y="79"/>
                  </a:lnTo>
                  <a:lnTo>
                    <a:pt x="167" y="29"/>
                  </a:lnTo>
                  <a:lnTo>
                    <a:pt x="167" y="38"/>
                  </a:lnTo>
                  <a:lnTo>
                    <a:pt x="172" y="32"/>
                  </a:lnTo>
                  <a:lnTo>
                    <a:pt x="172" y="29"/>
                  </a:lnTo>
                  <a:lnTo>
                    <a:pt x="177" y="20"/>
                  </a:lnTo>
                  <a:lnTo>
                    <a:pt x="177" y="0"/>
                  </a:lnTo>
                  <a:lnTo>
                    <a:pt x="177" y="47"/>
                  </a:lnTo>
                  <a:lnTo>
                    <a:pt x="182" y="35"/>
                  </a:lnTo>
                  <a:lnTo>
                    <a:pt x="182" y="105"/>
                  </a:lnTo>
                  <a:lnTo>
                    <a:pt x="182" y="88"/>
                  </a:lnTo>
                  <a:lnTo>
                    <a:pt x="187" y="134"/>
                  </a:lnTo>
                  <a:lnTo>
                    <a:pt x="187" y="164"/>
                  </a:lnTo>
                  <a:lnTo>
                    <a:pt x="191" y="149"/>
                  </a:lnTo>
                  <a:lnTo>
                    <a:pt x="191" y="199"/>
                  </a:lnTo>
                  <a:lnTo>
                    <a:pt x="191" y="146"/>
                  </a:lnTo>
                  <a:lnTo>
                    <a:pt x="196" y="213"/>
                  </a:lnTo>
                  <a:lnTo>
                    <a:pt x="196" y="167"/>
                  </a:lnTo>
                  <a:lnTo>
                    <a:pt x="201" y="172"/>
                  </a:lnTo>
                  <a:lnTo>
                    <a:pt x="201" y="181"/>
                  </a:lnTo>
                  <a:lnTo>
                    <a:pt x="206" y="175"/>
                  </a:lnTo>
                  <a:lnTo>
                    <a:pt x="206" y="184"/>
                  </a:lnTo>
                  <a:lnTo>
                    <a:pt x="206" y="170"/>
                  </a:lnTo>
                  <a:lnTo>
                    <a:pt x="211" y="170"/>
                  </a:lnTo>
                  <a:lnTo>
                    <a:pt x="211" y="175"/>
                  </a:lnTo>
                  <a:lnTo>
                    <a:pt x="215" y="184"/>
                  </a:lnTo>
                  <a:lnTo>
                    <a:pt x="215" y="146"/>
                  </a:lnTo>
                  <a:lnTo>
                    <a:pt x="220" y="137"/>
                  </a:lnTo>
                  <a:lnTo>
                    <a:pt x="220" y="94"/>
                  </a:lnTo>
                  <a:lnTo>
                    <a:pt x="225" y="94"/>
                  </a:lnTo>
                  <a:lnTo>
                    <a:pt x="225" y="111"/>
                  </a:lnTo>
                  <a:lnTo>
                    <a:pt x="230" y="82"/>
                  </a:lnTo>
                  <a:lnTo>
                    <a:pt x="230" y="50"/>
                  </a:lnTo>
                  <a:lnTo>
                    <a:pt x="234" y="79"/>
                  </a:lnTo>
                  <a:lnTo>
                    <a:pt x="234" y="94"/>
                  </a:lnTo>
                  <a:lnTo>
                    <a:pt x="239" y="132"/>
                  </a:lnTo>
                  <a:lnTo>
                    <a:pt x="239" y="196"/>
                  </a:lnTo>
                  <a:lnTo>
                    <a:pt x="244" y="178"/>
                  </a:lnTo>
                  <a:lnTo>
                    <a:pt x="244" y="172"/>
                  </a:lnTo>
                  <a:lnTo>
                    <a:pt x="244" y="184"/>
                  </a:lnTo>
                  <a:lnTo>
                    <a:pt x="249" y="164"/>
                  </a:lnTo>
                  <a:lnTo>
                    <a:pt x="249" y="210"/>
                  </a:lnTo>
                  <a:lnTo>
                    <a:pt x="254" y="175"/>
                  </a:lnTo>
                  <a:lnTo>
                    <a:pt x="254" y="187"/>
                  </a:lnTo>
                  <a:lnTo>
                    <a:pt x="258" y="190"/>
                  </a:lnTo>
                  <a:lnTo>
                    <a:pt x="258" y="196"/>
                  </a:lnTo>
                  <a:lnTo>
                    <a:pt x="258" y="190"/>
                  </a:lnTo>
                  <a:lnTo>
                    <a:pt x="263" y="184"/>
                  </a:lnTo>
                  <a:lnTo>
                    <a:pt x="263" y="170"/>
                  </a:lnTo>
                  <a:lnTo>
                    <a:pt x="268" y="178"/>
                  </a:lnTo>
                  <a:lnTo>
                    <a:pt x="268" y="175"/>
                  </a:lnTo>
                  <a:lnTo>
                    <a:pt x="268" y="178"/>
                  </a:lnTo>
                  <a:lnTo>
                    <a:pt x="273" y="175"/>
                  </a:lnTo>
                  <a:lnTo>
                    <a:pt x="273" y="164"/>
                  </a:lnTo>
                  <a:lnTo>
                    <a:pt x="277" y="1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auto">
            <a:xfrm>
              <a:off x="3503613" y="2620863"/>
              <a:ext cx="417513" cy="369888"/>
            </a:xfrm>
            <a:custGeom>
              <a:avLst/>
              <a:gdLst/>
              <a:ahLst/>
              <a:cxnLst>
                <a:cxn ang="0">
                  <a:pos x="5" y="114"/>
                </a:cxn>
                <a:cxn ang="0">
                  <a:pos x="10" y="128"/>
                </a:cxn>
                <a:cxn ang="0">
                  <a:pos x="15" y="90"/>
                </a:cxn>
                <a:cxn ang="0">
                  <a:pos x="20" y="108"/>
                </a:cxn>
                <a:cxn ang="0">
                  <a:pos x="29" y="128"/>
                </a:cxn>
                <a:cxn ang="0">
                  <a:pos x="34" y="90"/>
                </a:cxn>
                <a:cxn ang="0">
                  <a:pos x="43" y="140"/>
                </a:cxn>
                <a:cxn ang="0">
                  <a:pos x="48" y="128"/>
                </a:cxn>
                <a:cxn ang="0">
                  <a:pos x="58" y="157"/>
                </a:cxn>
                <a:cxn ang="0">
                  <a:pos x="63" y="222"/>
                </a:cxn>
                <a:cxn ang="0">
                  <a:pos x="67" y="207"/>
                </a:cxn>
                <a:cxn ang="0">
                  <a:pos x="77" y="152"/>
                </a:cxn>
                <a:cxn ang="0">
                  <a:pos x="82" y="128"/>
                </a:cxn>
                <a:cxn ang="0">
                  <a:pos x="86" y="87"/>
                </a:cxn>
                <a:cxn ang="0">
                  <a:pos x="96" y="67"/>
                </a:cxn>
                <a:cxn ang="0">
                  <a:pos x="101" y="41"/>
                </a:cxn>
                <a:cxn ang="0">
                  <a:pos x="110" y="70"/>
                </a:cxn>
                <a:cxn ang="0">
                  <a:pos x="115" y="73"/>
                </a:cxn>
                <a:cxn ang="0">
                  <a:pos x="120" y="79"/>
                </a:cxn>
                <a:cxn ang="0">
                  <a:pos x="130" y="76"/>
                </a:cxn>
                <a:cxn ang="0">
                  <a:pos x="134" y="84"/>
                </a:cxn>
                <a:cxn ang="0">
                  <a:pos x="139" y="108"/>
                </a:cxn>
                <a:cxn ang="0">
                  <a:pos x="144" y="90"/>
                </a:cxn>
                <a:cxn ang="0">
                  <a:pos x="149" y="114"/>
                </a:cxn>
                <a:cxn ang="0">
                  <a:pos x="153" y="114"/>
                </a:cxn>
                <a:cxn ang="0">
                  <a:pos x="158" y="134"/>
                </a:cxn>
                <a:cxn ang="0">
                  <a:pos x="168" y="175"/>
                </a:cxn>
                <a:cxn ang="0">
                  <a:pos x="173" y="233"/>
                </a:cxn>
                <a:cxn ang="0">
                  <a:pos x="182" y="163"/>
                </a:cxn>
                <a:cxn ang="0">
                  <a:pos x="187" y="146"/>
                </a:cxn>
                <a:cxn ang="0">
                  <a:pos x="192" y="84"/>
                </a:cxn>
                <a:cxn ang="0">
                  <a:pos x="196" y="108"/>
                </a:cxn>
                <a:cxn ang="0">
                  <a:pos x="201" y="102"/>
                </a:cxn>
                <a:cxn ang="0">
                  <a:pos x="206" y="93"/>
                </a:cxn>
                <a:cxn ang="0">
                  <a:pos x="216" y="96"/>
                </a:cxn>
                <a:cxn ang="0">
                  <a:pos x="220" y="99"/>
                </a:cxn>
                <a:cxn ang="0">
                  <a:pos x="230" y="122"/>
                </a:cxn>
                <a:cxn ang="0">
                  <a:pos x="235" y="81"/>
                </a:cxn>
                <a:cxn ang="0">
                  <a:pos x="239" y="105"/>
                </a:cxn>
                <a:cxn ang="0">
                  <a:pos x="244" y="134"/>
                </a:cxn>
                <a:cxn ang="0">
                  <a:pos x="254" y="105"/>
                </a:cxn>
                <a:cxn ang="0">
                  <a:pos x="259" y="14"/>
                </a:cxn>
              </a:cxnLst>
              <a:rect l="0" t="0" r="r" b="b"/>
              <a:pathLst>
                <a:path w="263" h="233">
                  <a:moveTo>
                    <a:pt x="0" y="119"/>
                  </a:moveTo>
                  <a:lnTo>
                    <a:pt x="0" y="111"/>
                  </a:lnTo>
                  <a:lnTo>
                    <a:pt x="5" y="114"/>
                  </a:lnTo>
                  <a:lnTo>
                    <a:pt x="5" y="117"/>
                  </a:lnTo>
                  <a:lnTo>
                    <a:pt x="10" y="84"/>
                  </a:lnTo>
                  <a:lnTo>
                    <a:pt x="10" y="128"/>
                  </a:lnTo>
                  <a:lnTo>
                    <a:pt x="15" y="84"/>
                  </a:lnTo>
                  <a:lnTo>
                    <a:pt x="15" y="143"/>
                  </a:lnTo>
                  <a:lnTo>
                    <a:pt x="15" y="90"/>
                  </a:lnTo>
                  <a:lnTo>
                    <a:pt x="20" y="119"/>
                  </a:lnTo>
                  <a:lnTo>
                    <a:pt x="20" y="131"/>
                  </a:lnTo>
                  <a:lnTo>
                    <a:pt x="20" y="108"/>
                  </a:lnTo>
                  <a:lnTo>
                    <a:pt x="24" y="134"/>
                  </a:lnTo>
                  <a:lnTo>
                    <a:pt x="24" y="99"/>
                  </a:lnTo>
                  <a:lnTo>
                    <a:pt x="29" y="128"/>
                  </a:lnTo>
                  <a:lnTo>
                    <a:pt x="29" y="84"/>
                  </a:lnTo>
                  <a:lnTo>
                    <a:pt x="34" y="111"/>
                  </a:lnTo>
                  <a:lnTo>
                    <a:pt x="34" y="90"/>
                  </a:lnTo>
                  <a:lnTo>
                    <a:pt x="39" y="134"/>
                  </a:lnTo>
                  <a:lnTo>
                    <a:pt x="39" y="93"/>
                  </a:lnTo>
                  <a:lnTo>
                    <a:pt x="43" y="140"/>
                  </a:lnTo>
                  <a:lnTo>
                    <a:pt x="43" y="117"/>
                  </a:lnTo>
                  <a:lnTo>
                    <a:pt x="48" y="125"/>
                  </a:lnTo>
                  <a:lnTo>
                    <a:pt x="48" y="128"/>
                  </a:lnTo>
                  <a:lnTo>
                    <a:pt x="53" y="134"/>
                  </a:lnTo>
                  <a:lnTo>
                    <a:pt x="53" y="146"/>
                  </a:lnTo>
                  <a:lnTo>
                    <a:pt x="58" y="157"/>
                  </a:lnTo>
                  <a:lnTo>
                    <a:pt x="58" y="178"/>
                  </a:lnTo>
                  <a:lnTo>
                    <a:pt x="63" y="184"/>
                  </a:lnTo>
                  <a:lnTo>
                    <a:pt x="63" y="222"/>
                  </a:lnTo>
                  <a:lnTo>
                    <a:pt x="67" y="193"/>
                  </a:lnTo>
                  <a:lnTo>
                    <a:pt x="67" y="190"/>
                  </a:lnTo>
                  <a:lnTo>
                    <a:pt x="67" y="207"/>
                  </a:lnTo>
                  <a:lnTo>
                    <a:pt x="72" y="201"/>
                  </a:lnTo>
                  <a:lnTo>
                    <a:pt x="72" y="146"/>
                  </a:lnTo>
                  <a:lnTo>
                    <a:pt x="77" y="152"/>
                  </a:lnTo>
                  <a:lnTo>
                    <a:pt x="77" y="163"/>
                  </a:lnTo>
                  <a:lnTo>
                    <a:pt x="82" y="149"/>
                  </a:lnTo>
                  <a:lnTo>
                    <a:pt x="82" y="128"/>
                  </a:lnTo>
                  <a:lnTo>
                    <a:pt x="82" y="134"/>
                  </a:lnTo>
                  <a:lnTo>
                    <a:pt x="86" y="122"/>
                  </a:lnTo>
                  <a:lnTo>
                    <a:pt x="86" y="87"/>
                  </a:lnTo>
                  <a:lnTo>
                    <a:pt x="91" y="93"/>
                  </a:lnTo>
                  <a:lnTo>
                    <a:pt x="91" y="52"/>
                  </a:lnTo>
                  <a:lnTo>
                    <a:pt x="96" y="67"/>
                  </a:lnTo>
                  <a:lnTo>
                    <a:pt x="96" y="20"/>
                  </a:lnTo>
                  <a:lnTo>
                    <a:pt x="101" y="32"/>
                  </a:lnTo>
                  <a:lnTo>
                    <a:pt x="101" y="41"/>
                  </a:lnTo>
                  <a:lnTo>
                    <a:pt x="106" y="43"/>
                  </a:lnTo>
                  <a:lnTo>
                    <a:pt x="106" y="61"/>
                  </a:lnTo>
                  <a:lnTo>
                    <a:pt x="110" y="70"/>
                  </a:lnTo>
                  <a:lnTo>
                    <a:pt x="110" y="73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5" y="76"/>
                  </a:lnTo>
                  <a:lnTo>
                    <a:pt x="120" y="73"/>
                  </a:lnTo>
                  <a:lnTo>
                    <a:pt x="120" y="79"/>
                  </a:lnTo>
                  <a:lnTo>
                    <a:pt x="125" y="79"/>
                  </a:lnTo>
                  <a:lnTo>
                    <a:pt x="125" y="84"/>
                  </a:lnTo>
                  <a:lnTo>
                    <a:pt x="130" y="76"/>
                  </a:lnTo>
                  <a:lnTo>
                    <a:pt x="130" y="84"/>
                  </a:lnTo>
                  <a:lnTo>
                    <a:pt x="130" y="79"/>
                  </a:lnTo>
                  <a:lnTo>
                    <a:pt x="134" y="84"/>
                  </a:lnTo>
                  <a:lnTo>
                    <a:pt x="134" y="79"/>
                  </a:lnTo>
                  <a:lnTo>
                    <a:pt x="139" y="55"/>
                  </a:lnTo>
                  <a:lnTo>
                    <a:pt x="139" y="108"/>
                  </a:lnTo>
                  <a:lnTo>
                    <a:pt x="139" y="73"/>
                  </a:lnTo>
                  <a:lnTo>
                    <a:pt x="144" y="105"/>
                  </a:lnTo>
                  <a:lnTo>
                    <a:pt x="144" y="90"/>
                  </a:lnTo>
                  <a:lnTo>
                    <a:pt x="144" y="114"/>
                  </a:lnTo>
                  <a:lnTo>
                    <a:pt x="149" y="105"/>
                  </a:lnTo>
                  <a:lnTo>
                    <a:pt x="149" y="114"/>
                  </a:lnTo>
                  <a:lnTo>
                    <a:pt x="153" y="119"/>
                  </a:lnTo>
                  <a:lnTo>
                    <a:pt x="153" y="87"/>
                  </a:lnTo>
                  <a:lnTo>
                    <a:pt x="153" y="114"/>
                  </a:lnTo>
                  <a:lnTo>
                    <a:pt x="158" y="99"/>
                  </a:lnTo>
                  <a:lnTo>
                    <a:pt x="158" y="140"/>
                  </a:lnTo>
                  <a:lnTo>
                    <a:pt x="158" y="134"/>
                  </a:lnTo>
                  <a:lnTo>
                    <a:pt x="163" y="143"/>
                  </a:lnTo>
                  <a:lnTo>
                    <a:pt x="163" y="175"/>
                  </a:lnTo>
                  <a:lnTo>
                    <a:pt x="168" y="175"/>
                  </a:lnTo>
                  <a:lnTo>
                    <a:pt x="168" y="198"/>
                  </a:lnTo>
                  <a:lnTo>
                    <a:pt x="173" y="193"/>
                  </a:lnTo>
                  <a:lnTo>
                    <a:pt x="173" y="233"/>
                  </a:lnTo>
                  <a:lnTo>
                    <a:pt x="177" y="204"/>
                  </a:lnTo>
                  <a:lnTo>
                    <a:pt x="177" y="178"/>
                  </a:lnTo>
                  <a:lnTo>
                    <a:pt x="182" y="163"/>
                  </a:lnTo>
                  <a:lnTo>
                    <a:pt x="182" y="166"/>
                  </a:lnTo>
                  <a:lnTo>
                    <a:pt x="182" y="140"/>
                  </a:lnTo>
                  <a:lnTo>
                    <a:pt x="187" y="146"/>
                  </a:lnTo>
                  <a:lnTo>
                    <a:pt x="187" y="128"/>
                  </a:lnTo>
                  <a:lnTo>
                    <a:pt x="192" y="108"/>
                  </a:lnTo>
                  <a:lnTo>
                    <a:pt x="192" y="84"/>
                  </a:lnTo>
                  <a:lnTo>
                    <a:pt x="192" y="102"/>
                  </a:lnTo>
                  <a:lnTo>
                    <a:pt x="196" y="87"/>
                  </a:lnTo>
                  <a:lnTo>
                    <a:pt x="196" y="108"/>
                  </a:lnTo>
                  <a:lnTo>
                    <a:pt x="196" y="99"/>
                  </a:lnTo>
                  <a:lnTo>
                    <a:pt x="201" y="105"/>
                  </a:lnTo>
                  <a:lnTo>
                    <a:pt x="201" y="102"/>
                  </a:lnTo>
                  <a:lnTo>
                    <a:pt x="206" y="108"/>
                  </a:lnTo>
                  <a:lnTo>
                    <a:pt x="206" y="111"/>
                  </a:lnTo>
                  <a:lnTo>
                    <a:pt x="206" y="93"/>
                  </a:lnTo>
                  <a:lnTo>
                    <a:pt x="211" y="122"/>
                  </a:lnTo>
                  <a:lnTo>
                    <a:pt x="211" y="108"/>
                  </a:lnTo>
                  <a:lnTo>
                    <a:pt x="216" y="96"/>
                  </a:lnTo>
                  <a:lnTo>
                    <a:pt x="216" y="93"/>
                  </a:lnTo>
                  <a:lnTo>
                    <a:pt x="220" y="117"/>
                  </a:lnTo>
                  <a:lnTo>
                    <a:pt x="220" y="99"/>
                  </a:lnTo>
                  <a:lnTo>
                    <a:pt x="225" y="111"/>
                  </a:lnTo>
                  <a:lnTo>
                    <a:pt x="225" y="81"/>
                  </a:lnTo>
                  <a:lnTo>
                    <a:pt x="230" y="122"/>
                  </a:lnTo>
                  <a:lnTo>
                    <a:pt x="230" y="108"/>
                  </a:lnTo>
                  <a:lnTo>
                    <a:pt x="235" y="117"/>
                  </a:lnTo>
                  <a:lnTo>
                    <a:pt x="235" y="81"/>
                  </a:lnTo>
                  <a:lnTo>
                    <a:pt x="235" y="114"/>
                  </a:lnTo>
                  <a:lnTo>
                    <a:pt x="239" y="99"/>
                  </a:lnTo>
                  <a:lnTo>
                    <a:pt x="239" y="105"/>
                  </a:lnTo>
                  <a:lnTo>
                    <a:pt x="244" y="119"/>
                  </a:lnTo>
                  <a:lnTo>
                    <a:pt x="244" y="90"/>
                  </a:lnTo>
                  <a:lnTo>
                    <a:pt x="244" y="134"/>
                  </a:lnTo>
                  <a:lnTo>
                    <a:pt x="249" y="102"/>
                  </a:lnTo>
                  <a:lnTo>
                    <a:pt x="249" y="111"/>
                  </a:lnTo>
                  <a:lnTo>
                    <a:pt x="254" y="105"/>
                  </a:lnTo>
                  <a:lnTo>
                    <a:pt x="254" y="46"/>
                  </a:lnTo>
                  <a:lnTo>
                    <a:pt x="259" y="64"/>
                  </a:lnTo>
                  <a:lnTo>
                    <a:pt x="259" y="14"/>
                  </a:lnTo>
                  <a:lnTo>
                    <a:pt x="263" y="38"/>
                  </a:lnTo>
                  <a:lnTo>
                    <a:pt x="2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auto">
            <a:xfrm>
              <a:off x="3921125" y="2517675"/>
              <a:ext cx="425450" cy="947738"/>
            </a:xfrm>
            <a:custGeom>
              <a:avLst/>
              <a:gdLst/>
              <a:ahLst/>
              <a:cxnLst>
                <a:cxn ang="0">
                  <a:pos x="5" y="129"/>
                </a:cxn>
                <a:cxn ang="0">
                  <a:pos x="15" y="182"/>
                </a:cxn>
                <a:cxn ang="0">
                  <a:pos x="19" y="190"/>
                </a:cxn>
                <a:cxn ang="0">
                  <a:pos x="24" y="149"/>
                </a:cxn>
                <a:cxn ang="0">
                  <a:pos x="34" y="155"/>
                </a:cxn>
                <a:cxn ang="0">
                  <a:pos x="39" y="106"/>
                </a:cxn>
                <a:cxn ang="0">
                  <a:pos x="43" y="246"/>
                </a:cxn>
                <a:cxn ang="0">
                  <a:pos x="53" y="202"/>
                </a:cxn>
                <a:cxn ang="0">
                  <a:pos x="58" y="246"/>
                </a:cxn>
                <a:cxn ang="0">
                  <a:pos x="63" y="222"/>
                </a:cxn>
                <a:cxn ang="0">
                  <a:pos x="72" y="187"/>
                </a:cxn>
                <a:cxn ang="0">
                  <a:pos x="77" y="152"/>
                </a:cxn>
                <a:cxn ang="0">
                  <a:pos x="82" y="173"/>
                </a:cxn>
                <a:cxn ang="0">
                  <a:pos x="91" y="164"/>
                </a:cxn>
                <a:cxn ang="0">
                  <a:pos x="96" y="132"/>
                </a:cxn>
                <a:cxn ang="0">
                  <a:pos x="106" y="144"/>
                </a:cxn>
                <a:cxn ang="0">
                  <a:pos x="110" y="97"/>
                </a:cxn>
                <a:cxn ang="0">
                  <a:pos x="115" y="152"/>
                </a:cxn>
                <a:cxn ang="0">
                  <a:pos x="120" y="184"/>
                </a:cxn>
                <a:cxn ang="0">
                  <a:pos x="129" y="167"/>
                </a:cxn>
                <a:cxn ang="0">
                  <a:pos x="134" y="155"/>
                </a:cxn>
                <a:cxn ang="0">
                  <a:pos x="139" y="161"/>
                </a:cxn>
                <a:cxn ang="0">
                  <a:pos x="149" y="108"/>
                </a:cxn>
                <a:cxn ang="0">
                  <a:pos x="153" y="164"/>
                </a:cxn>
                <a:cxn ang="0">
                  <a:pos x="158" y="199"/>
                </a:cxn>
                <a:cxn ang="0">
                  <a:pos x="168" y="184"/>
                </a:cxn>
                <a:cxn ang="0">
                  <a:pos x="172" y="146"/>
                </a:cxn>
                <a:cxn ang="0">
                  <a:pos x="182" y="129"/>
                </a:cxn>
                <a:cxn ang="0">
                  <a:pos x="187" y="114"/>
                </a:cxn>
                <a:cxn ang="0">
                  <a:pos x="192" y="155"/>
                </a:cxn>
                <a:cxn ang="0">
                  <a:pos x="196" y="217"/>
                </a:cxn>
                <a:cxn ang="0">
                  <a:pos x="206" y="269"/>
                </a:cxn>
                <a:cxn ang="0">
                  <a:pos x="211" y="211"/>
                </a:cxn>
                <a:cxn ang="0">
                  <a:pos x="215" y="202"/>
                </a:cxn>
                <a:cxn ang="0">
                  <a:pos x="220" y="170"/>
                </a:cxn>
                <a:cxn ang="0">
                  <a:pos x="225" y="155"/>
                </a:cxn>
                <a:cxn ang="0">
                  <a:pos x="230" y="146"/>
                </a:cxn>
                <a:cxn ang="0">
                  <a:pos x="239" y="103"/>
                </a:cxn>
                <a:cxn ang="0">
                  <a:pos x="244" y="76"/>
                </a:cxn>
                <a:cxn ang="0">
                  <a:pos x="249" y="41"/>
                </a:cxn>
                <a:cxn ang="0">
                  <a:pos x="254" y="27"/>
                </a:cxn>
                <a:cxn ang="0">
                  <a:pos x="263" y="94"/>
                </a:cxn>
              </a:cxnLst>
              <a:rect l="0" t="0" r="r" b="b"/>
              <a:pathLst>
                <a:path w="268" h="597">
                  <a:moveTo>
                    <a:pt x="0" y="65"/>
                  </a:moveTo>
                  <a:lnTo>
                    <a:pt x="5" y="88"/>
                  </a:lnTo>
                  <a:lnTo>
                    <a:pt x="5" y="129"/>
                  </a:lnTo>
                  <a:lnTo>
                    <a:pt x="10" y="167"/>
                  </a:lnTo>
                  <a:lnTo>
                    <a:pt x="10" y="187"/>
                  </a:lnTo>
                  <a:lnTo>
                    <a:pt x="15" y="182"/>
                  </a:lnTo>
                  <a:lnTo>
                    <a:pt x="15" y="161"/>
                  </a:lnTo>
                  <a:lnTo>
                    <a:pt x="19" y="176"/>
                  </a:lnTo>
                  <a:lnTo>
                    <a:pt x="19" y="190"/>
                  </a:lnTo>
                  <a:lnTo>
                    <a:pt x="19" y="155"/>
                  </a:lnTo>
                  <a:lnTo>
                    <a:pt x="24" y="152"/>
                  </a:lnTo>
                  <a:lnTo>
                    <a:pt x="24" y="149"/>
                  </a:lnTo>
                  <a:lnTo>
                    <a:pt x="29" y="155"/>
                  </a:lnTo>
                  <a:lnTo>
                    <a:pt x="29" y="167"/>
                  </a:lnTo>
                  <a:lnTo>
                    <a:pt x="34" y="155"/>
                  </a:lnTo>
                  <a:lnTo>
                    <a:pt x="34" y="120"/>
                  </a:lnTo>
                  <a:lnTo>
                    <a:pt x="34" y="129"/>
                  </a:lnTo>
                  <a:lnTo>
                    <a:pt x="39" y="106"/>
                  </a:lnTo>
                  <a:lnTo>
                    <a:pt x="39" y="173"/>
                  </a:lnTo>
                  <a:lnTo>
                    <a:pt x="43" y="117"/>
                  </a:lnTo>
                  <a:lnTo>
                    <a:pt x="43" y="246"/>
                  </a:lnTo>
                  <a:lnTo>
                    <a:pt x="48" y="158"/>
                  </a:lnTo>
                  <a:lnTo>
                    <a:pt x="48" y="240"/>
                  </a:lnTo>
                  <a:lnTo>
                    <a:pt x="53" y="202"/>
                  </a:lnTo>
                  <a:lnTo>
                    <a:pt x="53" y="260"/>
                  </a:lnTo>
                  <a:lnTo>
                    <a:pt x="58" y="260"/>
                  </a:lnTo>
                  <a:lnTo>
                    <a:pt x="58" y="246"/>
                  </a:lnTo>
                  <a:lnTo>
                    <a:pt x="58" y="252"/>
                  </a:lnTo>
                  <a:lnTo>
                    <a:pt x="63" y="231"/>
                  </a:lnTo>
                  <a:lnTo>
                    <a:pt x="63" y="222"/>
                  </a:lnTo>
                  <a:lnTo>
                    <a:pt x="67" y="214"/>
                  </a:lnTo>
                  <a:lnTo>
                    <a:pt x="67" y="182"/>
                  </a:lnTo>
                  <a:lnTo>
                    <a:pt x="72" y="187"/>
                  </a:lnTo>
                  <a:lnTo>
                    <a:pt x="72" y="152"/>
                  </a:lnTo>
                  <a:lnTo>
                    <a:pt x="77" y="225"/>
                  </a:lnTo>
                  <a:lnTo>
                    <a:pt x="77" y="152"/>
                  </a:lnTo>
                  <a:lnTo>
                    <a:pt x="82" y="161"/>
                  </a:lnTo>
                  <a:lnTo>
                    <a:pt x="82" y="176"/>
                  </a:lnTo>
                  <a:lnTo>
                    <a:pt x="82" y="173"/>
                  </a:lnTo>
                  <a:lnTo>
                    <a:pt x="86" y="144"/>
                  </a:lnTo>
                  <a:lnTo>
                    <a:pt x="86" y="158"/>
                  </a:lnTo>
                  <a:lnTo>
                    <a:pt x="91" y="164"/>
                  </a:lnTo>
                  <a:lnTo>
                    <a:pt x="91" y="132"/>
                  </a:lnTo>
                  <a:lnTo>
                    <a:pt x="96" y="106"/>
                  </a:lnTo>
                  <a:lnTo>
                    <a:pt x="96" y="132"/>
                  </a:lnTo>
                  <a:lnTo>
                    <a:pt x="101" y="138"/>
                  </a:lnTo>
                  <a:lnTo>
                    <a:pt x="101" y="144"/>
                  </a:lnTo>
                  <a:lnTo>
                    <a:pt x="106" y="144"/>
                  </a:lnTo>
                  <a:lnTo>
                    <a:pt x="106" y="123"/>
                  </a:lnTo>
                  <a:lnTo>
                    <a:pt x="110" y="120"/>
                  </a:lnTo>
                  <a:lnTo>
                    <a:pt x="110" y="97"/>
                  </a:lnTo>
                  <a:lnTo>
                    <a:pt x="110" y="173"/>
                  </a:lnTo>
                  <a:lnTo>
                    <a:pt x="115" y="108"/>
                  </a:lnTo>
                  <a:lnTo>
                    <a:pt x="115" y="152"/>
                  </a:lnTo>
                  <a:lnTo>
                    <a:pt x="120" y="205"/>
                  </a:lnTo>
                  <a:lnTo>
                    <a:pt x="120" y="126"/>
                  </a:lnTo>
                  <a:lnTo>
                    <a:pt x="120" y="184"/>
                  </a:lnTo>
                  <a:lnTo>
                    <a:pt x="125" y="158"/>
                  </a:lnTo>
                  <a:lnTo>
                    <a:pt x="125" y="176"/>
                  </a:lnTo>
                  <a:lnTo>
                    <a:pt x="129" y="167"/>
                  </a:lnTo>
                  <a:lnTo>
                    <a:pt x="129" y="193"/>
                  </a:lnTo>
                  <a:lnTo>
                    <a:pt x="129" y="170"/>
                  </a:lnTo>
                  <a:lnTo>
                    <a:pt x="134" y="155"/>
                  </a:lnTo>
                  <a:lnTo>
                    <a:pt x="134" y="149"/>
                  </a:lnTo>
                  <a:lnTo>
                    <a:pt x="139" y="155"/>
                  </a:lnTo>
                  <a:lnTo>
                    <a:pt x="139" y="161"/>
                  </a:lnTo>
                  <a:lnTo>
                    <a:pt x="144" y="144"/>
                  </a:lnTo>
                  <a:lnTo>
                    <a:pt x="144" y="126"/>
                  </a:lnTo>
                  <a:lnTo>
                    <a:pt x="149" y="108"/>
                  </a:lnTo>
                  <a:lnTo>
                    <a:pt x="149" y="182"/>
                  </a:lnTo>
                  <a:lnTo>
                    <a:pt x="149" y="173"/>
                  </a:lnTo>
                  <a:lnTo>
                    <a:pt x="153" y="164"/>
                  </a:lnTo>
                  <a:lnTo>
                    <a:pt x="153" y="260"/>
                  </a:lnTo>
                  <a:lnTo>
                    <a:pt x="158" y="141"/>
                  </a:lnTo>
                  <a:lnTo>
                    <a:pt x="158" y="199"/>
                  </a:lnTo>
                  <a:lnTo>
                    <a:pt x="158" y="161"/>
                  </a:lnTo>
                  <a:lnTo>
                    <a:pt x="163" y="176"/>
                  </a:lnTo>
                  <a:lnTo>
                    <a:pt x="168" y="184"/>
                  </a:lnTo>
                  <a:lnTo>
                    <a:pt x="168" y="152"/>
                  </a:lnTo>
                  <a:lnTo>
                    <a:pt x="168" y="155"/>
                  </a:lnTo>
                  <a:lnTo>
                    <a:pt x="172" y="146"/>
                  </a:lnTo>
                  <a:lnTo>
                    <a:pt x="172" y="161"/>
                  </a:lnTo>
                  <a:lnTo>
                    <a:pt x="177" y="149"/>
                  </a:lnTo>
                  <a:lnTo>
                    <a:pt x="182" y="129"/>
                  </a:lnTo>
                  <a:lnTo>
                    <a:pt x="182" y="103"/>
                  </a:lnTo>
                  <a:lnTo>
                    <a:pt x="187" y="167"/>
                  </a:lnTo>
                  <a:lnTo>
                    <a:pt x="187" y="114"/>
                  </a:lnTo>
                  <a:lnTo>
                    <a:pt x="187" y="152"/>
                  </a:lnTo>
                  <a:lnTo>
                    <a:pt x="192" y="214"/>
                  </a:lnTo>
                  <a:lnTo>
                    <a:pt x="192" y="155"/>
                  </a:lnTo>
                  <a:lnTo>
                    <a:pt x="196" y="225"/>
                  </a:lnTo>
                  <a:lnTo>
                    <a:pt x="196" y="214"/>
                  </a:lnTo>
                  <a:lnTo>
                    <a:pt x="196" y="217"/>
                  </a:lnTo>
                  <a:lnTo>
                    <a:pt x="201" y="252"/>
                  </a:lnTo>
                  <a:lnTo>
                    <a:pt x="201" y="597"/>
                  </a:lnTo>
                  <a:lnTo>
                    <a:pt x="206" y="269"/>
                  </a:lnTo>
                  <a:lnTo>
                    <a:pt x="206" y="255"/>
                  </a:lnTo>
                  <a:lnTo>
                    <a:pt x="206" y="258"/>
                  </a:lnTo>
                  <a:lnTo>
                    <a:pt x="211" y="211"/>
                  </a:lnTo>
                  <a:lnTo>
                    <a:pt x="211" y="196"/>
                  </a:lnTo>
                  <a:lnTo>
                    <a:pt x="211" y="202"/>
                  </a:lnTo>
                  <a:lnTo>
                    <a:pt x="215" y="202"/>
                  </a:lnTo>
                  <a:lnTo>
                    <a:pt x="215" y="193"/>
                  </a:lnTo>
                  <a:lnTo>
                    <a:pt x="220" y="173"/>
                  </a:lnTo>
                  <a:lnTo>
                    <a:pt x="220" y="170"/>
                  </a:lnTo>
                  <a:lnTo>
                    <a:pt x="220" y="199"/>
                  </a:lnTo>
                  <a:lnTo>
                    <a:pt x="225" y="187"/>
                  </a:lnTo>
                  <a:lnTo>
                    <a:pt x="225" y="155"/>
                  </a:lnTo>
                  <a:lnTo>
                    <a:pt x="225" y="161"/>
                  </a:lnTo>
                  <a:lnTo>
                    <a:pt x="230" y="152"/>
                  </a:lnTo>
                  <a:lnTo>
                    <a:pt x="230" y="146"/>
                  </a:lnTo>
                  <a:lnTo>
                    <a:pt x="235" y="138"/>
                  </a:lnTo>
                  <a:lnTo>
                    <a:pt x="235" y="155"/>
                  </a:lnTo>
                  <a:lnTo>
                    <a:pt x="239" y="103"/>
                  </a:lnTo>
                  <a:lnTo>
                    <a:pt x="239" y="117"/>
                  </a:lnTo>
                  <a:lnTo>
                    <a:pt x="244" y="114"/>
                  </a:lnTo>
                  <a:lnTo>
                    <a:pt x="244" y="76"/>
                  </a:lnTo>
                  <a:lnTo>
                    <a:pt x="244" y="79"/>
                  </a:lnTo>
                  <a:lnTo>
                    <a:pt x="249" y="44"/>
                  </a:lnTo>
                  <a:lnTo>
                    <a:pt x="249" y="41"/>
                  </a:lnTo>
                  <a:lnTo>
                    <a:pt x="249" y="56"/>
                  </a:lnTo>
                  <a:lnTo>
                    <a:pt x="254" y="38"/>
                  </a:lnTo>
                  <a:lnTo>
                    <a:pt x="254" y="27"/>
                  </a:lnTo>
                  <a:lnTo>
                    <a:pt x="259" y="0"/>
                  </a:lnTo>
                  <a:lnTo>
                    <a:pt x="259" y="50"/>
                  </a:lnTo>
                  <a:lnTo>
                    <a:pt x="263" y="94"/>
                  </a:lnTo>
                  <a:lnTo>
                    <a:pt x="263" y="167"/>
                  </a:lnTo>
                  <a:lnTo>
                    <a:pt x="268" y="1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auto">
            <a:xfrm>
              <a:off x="4346575" y="2560538"/>
              <a:ext cx="401638" cy="384175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10" y="163"/>
                </a:cxn>
                <a:cxn ang="0">
                  <a:pos x="19" y="198"/>
                </a:cxn>
                <a:cxn ang="0">
                  <a:pos x="24" y="213"/>
                </a:cxn>
                <a:cxn ang="0">
                  <a:pos x="29" y="198"/>
                </a:cxn>
                <a:cxn ang="0">
                  <a:pos x="38" y="155"/>
                </a:cxn>
                <a:cxn ang="0">
                  <a:pos x="43" y="134"/>
                </a:cxn>
                <a:cxn ang="0">
                  <a:pos x="53" y="111"/>
                </a:cxn>
                <a:cxn ang="0">
                  <a:pos x="57" y="119"/>
                </a:cxn>
                <a:cxn ang="0">
                  <a:pos x="62" y="114"/>
                </a:cxn>
                <a:cxn ang="0">
                  <a:pos x="67" y="117"/>
                </a:cxn>
                <a:cxn ang="0">
                  <a:pos x="72" y="137"/>
                </a:cxn>
                <a:cxn ang="0">
                  <a:pos x="77" y="131"/>
                </a:cxn>
                <a:cxn ang="0">
                  <a:pos x="86" y="114"/>
                </a:cxn>
                <a:cxn ang="0">
                  <a:pos x="91" y="111"/>
                </a:cxn>
                <a:cxn ang="0">
                  <a:pos x="96" y="58"/>
                </a:cxn>
                <a:cxn ang="0">
                  <a:pos x="105" y="137"/>
                </a:cxn>
                <a:cxn ang="0">
                  <a:pos x="110" y="152"/>
                </a:cxn>
                <a:cxn ang="0">
                  <a:pos x="115" y="152"/>
                </a:cxn>
                <a:cxn ang="0">
                  <a:pos x="120" y="137"/>
                </a:cxn>
                <a:cxn ang="0">
                  <a:pos x="129" y="125"/>
                </a:cxn>
                <a:cxn ang="0">
                  <a:pos x="134" y="79"/>
                </a:cxn>
                <a:cxn ang="0">
                  <a:pos x="143" y="61"/>
                </a:cxn>
                <a:cxn ang="0">
                  <a:pos x="148" y="58"/>
                </a:cxn>
                <a:cxn ang="0">
                  <a:pos x="153" y="55"/>
                </a:cxn>
                <a:cxn ang="0">
                  <a:pos x="158" y="38"/>
                </a:cxn>
                <a:cxn ang="0">
                  <a:pos x="167" y="23"/>
                </a:cxn>
                <a:cxn ang="0">
                  <a:pos x="172" y="3"/>
                </a:cxn>
                <a:cxn ang="0">
                  <a:pos x="177" y="61"/>
                </a:cxn>
                <a:cxn ang="0">
                  <a:pos x="182" y="134"/>
                </a:cxn>
                <a:cxn ang="0">
                  <a:pos x="191" y="125"/>
                </a:cxn>
                <a:cxn ang="0">
                  <a:pos x="196" y="131"/>
                </a:cxn>
                <a:cxn ang="0">
                  <a:pos x="201" y="131"/>
                </a:cxn>
                <a:cxn ang="0">
                  <a:pos x="206" y="125"/>
                </a:cxn>
                <a:cxn ang="0">
                  <a:pos x="210" y="160"/>
                </a:cxn>
                <a:cxn ang="0">
                  <a:pos x="215" y="198"/>
                </a:cxn>
                <a:cxn ang="0">
                  <a:pos x="220" y="201"/>
                </a:cxn>
                <a:cxn ang="0">
                  <a:pos x="230" y="222"/>
                </a:cxn>
                <a:cxn ang="0">
                  <a:pos x="234" y="222"/>
                </a:cxn>
                <a:cxn ang="0">
                  <a:pos x="239" y="225"/>
                </a:cxn>
                <a:cxn ang="0">
                  <a:pos x="244" y="242"/>
                </a:cxn>
                <a:cxn ang="0">
                  <a:pos x="249" y="210"/>
                </a:cxn>
              </a:cxnLst>
              <a:rect l="0" t="0" r="r" b="b"/>
              <a:pathLst>
                <a:path w="253" h="242">
                  <a:moveTo>
                    <a:pt x="0" y="152"/>
                  </a:moveTo>
                  <a:lnTo>
                    <a:pt x="0" y="137"/>
                  </a:lnTo>
                  <a:lnTo>
                    <a:pt x="5" y="128"/>
                  </a:lnTo>
                  <a:lnTo>
                    <a:pt x="5" y="137"/>
                  </a:lnTo>
                  <a:lnTo>
                    <a:pt x="10" y="131"/>
                  </a:lnTo>
                  <a:lnTo>
                    <a:pt x="10" y="163"/>
                  </a:lnTo>
                  <a:lnTo>
                    <a:pt x="14" y="169"/>
                  </a:lnTo>
                  <a:lnTo>
                    <a:pt x="14" y="193"/>
                  </a:lnTo>
                  <a:lnTo>
                    <a:pt x="19" y="198"/>
                  </a:lnTo>
                  <a:lnTo>
                    <a:pt x="19" y="204"/>
                  </a:lnTo>
                  <a:lnTo>
                    <a:pt x="24" y="216"/>
                  </a:lnTo>
                  <a:lnTo>
                    <a:pt x="24" y="213"/>
                  </a:lnTo>
                  <a:lnTo>
                    <a:pt x="29" y="204"/>
                  </a:lnTo>
                  <a:lnTo>
                    <a:pt x="29" y="195"/>
                  </a:lnTo>
                  <a:lnTo>
                    <a:pt x="29" y="198"/>
                  </a:lnTo>
                  <a:lnTo>
                    <a:pt x="34" y="181"/>
                  </a:lnTo>
                  <a:lnTo>
                    <a:pt x="34" y="172"/>
                  </a:lnTo>
                  <a:lnTo>
                    <a:pt x="38" y="155"/>
                  </a:lnTo>
                  <a:lnTo>
                    <a:pt x="38" y="128"/>
                  </a:lnTo>
                  <a:lnTo>
                    <a:pt x="43" y="131"/>
                  </a:lnTo>
                  <a:lnTo>
                    <a:pt x="43" y="134"/>
                  </a:lnTo>
                  <a:lnTo>
                    <a:pt x="48" y="119"/>
                  </a:lnTo>
                  <a:lnTo>
                    <a:pt x="48" y="125"/>
                  </a:lnTo>
                  <a:lnTo>
                    <a:pt x="53" y="111"/>
                  </a:lnTo>
                  <a:lnTo>
                    <a:pt x="53" y="128"/>
                  </a:lnTo>
                  <a:lnTo>
                    <a:pt x="53" y="117"/>
                  </a:lnTo>
                  <a:lnTo>
                    <a:pt x="57" y="119"/>
                  </a:lnTo>
                  <a:lnTo>
                    <a:pt x="57" y="105"/>
                  </a:lnTo>
                  <a:lnTo>
                    <a:pt x="57" y="128"/>
                  </a:lnTo>
                  <a:lnTo>
                    <a:pt x="62" y="114"/>
                  </a:lnTo>
                  <a:lnTo>
                    <a:pt x="62" y="117"/>
                  </a:lnTo>
                  <a:lnTo>
                    <a:pt x="67" y="128"/>
                  </a:lnTo>
                  <a:lnTo>
                    <a:pt x="67" y="117"/>
                  </a:lnTo>
                  <a:lnTo>
                    <a:pt x="67" y="122"/>
                  </a:lnTo>
                  <a:lnTo>
                    <a:pt x="72" y="122"/>
                  </a:lnTo>
                  <a:lnTo>
                    <a:pt x="72" y="137"/>
                  </a:lnTo>
                  <a:lnTo>
                    <a:pt x="77" y="122"/>
                  </a:lnTo>
                  <a:lnTo>
                    <a:pt x="77" y="108"/>
                  </a:lnTo>
                  <a:lnTo>
                    <a:pt x="77" y="131"/>
                  </a:lnTo>
                  <a:lnTo>
                    <a:pt x="81" y="146"/>
                  </a:lnTo>
                  <a:lnTo>
                    <a:pt x="81" y="119"/>
                  </a:lnTo>
                  <a:lnTo>
                    <a:pt x="86" y="114"/>
                  </a:lnTo>
                  <a:lnTo>
                    <a:pt x="86" y="111"/>
                  </a:lnTo>
                  <a:lnTo>
                    <a:pt x="91" y="108"/>
                  </a:lnTo>
                  <a:lnTo>
                    <a:pt x="91" y="111"/>
                  </a:lnTo>
                  <a:lnTo>
                    <a:pt x="91" y="108"/>
                  </a:lnTo>
                  <a:lnTo>
                    <a:pt x="96" y="99"/>
                  </a:lnTo>
                  <a:lnTo>
                    <a:pt x="96" y="58"/>
                  </a:lnTo>
                  <a:lnTo>
                    <a:pt x="100" y="114"/>
                  </a:lnTo>
                  <a:lnTo>
                    <a:pt x="100" y="137"/>
                  </a:lnTo>
                  <a:lnTo>
                    <a:pt x="105" y="137"/>
                  </a:lnTo>
                  <a:lnTo>
                    <a:pt x="105" y="195"/>
                  </a:lnTo>
                  <a:lnTo>
                    <a:pt x="105" y="131"/>
                  </a:lnTo>
                  <a:lnTo>
                    <a:pt x="110" y="152"/>
                  </a:lnTo>
                  <a:lnTo>
                    <a:pt x="110" y="149"/>
                  </a:lnTo>
                  <a:lnTo>
                    <a:pt x="115" y="117"/>
                  </a:lnTo>
                  <a:lnTo>
                    <a:pt x="115" y="152"/>
                  </a:lnTo>
                  <a:lnTo>
                    <a:pt x="120" y="155"/>
                  </a:lnTo>
                  <a:lnTo>
                    <a:pt x="120" y="160"/>
                  </a:lnTo>
                  <a:lnTo>
                    <a:pt x="120" y="137"/>
                  </a:lnTo>
                  <a:lnTo>
                    <a:pt x="124" y="125"/>
                  </a:lnTo>
                  <a:lnTo>
                    <a:pt x="124" y="137"/>
                  </a:lnTo>
                  <a:lnTo>
                    <a:pt x="129" y="125"/>
                  </a:lnTo>
                  <a:lnTo>
                    <a:pt x="129" y="102"/>
                  </a:lnTo>
                  <a:lnTo>
                    <a:pt x="134" y="99"/>
                  </a:lnTo>
                  <a:lnTo>
                    <a:pt x="134" y="79"/>
                  </a:lnTo>
                  <a:lnTo>
                    <a:pt x="139" y="99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3" y="81"/>
                  </a:lnTo>
                  <a:lnTo>
                    <a:pt x="143" y="70"/>
                  </a:lnTo>
                  <a:lnTo>
                    <a:pt x="148" y="58"/>
                  </a:lnTo>
                  <a:lnTo>
                    <a:pt x="148" y="49"/>
                  </a:lnTo>
                  <a:lnTo>
                    <a:pt x="153" y="43"/>
                  </a:lnTo>
                  <a:lnTo>
                    <a:pt x="153" y="55"/>
                  </a:lnTo>
                  <a:lnTo>
                    <a:pt x="153" y="49"/>
                  </a:lnTo>
                  <a:lnTo>
                    <a:pt x="158" y="23"/>
                  </a:lnTo>
                  <a:lnTo>
                    <a:pt x="158" y="38"/>
                  </a:lnTo>
                  <a:lnTo>
                    <a:pt x="163" y="26"/>
                  </a:lnTo>
                  <a:lnTo>
                    <a:pt x="163" y="32"/>
                  </a:lnTo>
                  <a:lnTo>
                    <a:pt x="167" y="23"/>
                  </a:lnTo>
                  <a:lnTo>
                    <a:pt x="167" y="0"/>
                  </a:lnTo>
                  <a:lnTo>
                    <a:pt x="167" y="23"/>
                  </a:lnTo>
                  <a:lnTo>
                    <a:pt x="172" y="3"/>
                  </a:lnTo>
                  <a:lnTo>
                    <a:pt x="172" y="0"/>
                  </a:lnTo>
                  <a:lnTo>
                    <a:pt x="172" y="29"/>
                  </a:lnTo>
                  <a:lnTo>
                    <a:pt x="177" y="61"/>
                  </a:lnTo>
                  <a:lnTo>
                    <a:pt x="177" y="79"/>
                  </a:lnTo>
                  <a:lnTo>
                    <a:pt x="182" y="105"/>
                  </a:lnTo>
                  <a:lnTo>
                    <a:pt x="182" y="134"/>
                  </a:lnTo>
                  <a:lnTo>
                    <a:pt x="187" y="111"/>
                  </a:lnTo>
                  <a:lnTo>
                    <a:pt x="187" y="134"/>
                  </a:lnTo>
                  <a:lnTo>
                    <a:pt x="191" y="125"/>
                  </a:lnTo>
                  <a:lnTo>
                    <a:pt x="191" y="134"/>
                  </a:lnTo>
                  <a:lnTo>
                    <a:pt x="191" y="122"/>
                  </a:lnTo>
                  <a:lnTo>
                    <a:pt x="196" y="131"/>
                  </a:lnTo>
                  <a:lnTo>
                    <a:pt x="196" y="140"/>
                  </a:lnTo>
                  <a:lnTo>
                    <a:pt x="196" y="125"/>
                  </a:lnTo>
                  <a:lnTo>
                    <a:pt x="201" y="131"/>
                  </a:lnTo>
                  <a:lnTo>
                    <a:pt x="201" y="128"/>
                  </a:lnTo>
                  <a:lnTo>
                    <a:pt x="206" y="119"/>
                  </a:lnTo>
                  <a:lnTo>
                    <a:pt x="206" y="125"/>
                  </a:lnTo>
                  <a:lnTo>
                    <a:pt x="206" y="119"/>
                  </a:lnTo>
                  <a:lnTo>
                    <a:pt x="210" y="122"/>
                  </a:lnTo>
                  <a:lnTo>
                    <a:pt x="210" y="160"/>
                  </a:lnTo>
                  <a:lnTo>
                    <a:pt x="210" y="152"/>
                  </a:lnTo>
                  <a:lnTo>
                    <a:pt x="215" y="163"/>
                  </a:lnTo>
                  <a:lnTo>
                    <a:pt x="215" y="198"/>
                  </a:lnTo>
                  <a:lnTo>
                    <a:pt x="220" y="204"/>
                  </a:lnTo>
                  <a:lnTo>
                    <a:pt x="220" y="219"/>
                  </a:lnTo>
                  <a:lnTo>
                    <a:pt x="220" y="201"/>
                  </a:lnTo>
                  <a:lnTo>
                    <a:pt x="225" y="216"/>
                  </a:lnTo>
                  <a:lnTo>
                    <a:pt x="225" y="225"/>
                  </a:lnTo>
                  <a:lnTo>
                    <a:pt x="230" y="222"/>
                  </a:lnTo>
                  <a:lnTo>
                    <a:pt x="230" y="210"/>
                  </a:lnTo>
                  <a:lnTo>
                    <a:pt x="230" y="219"/>
                  </a:lnTo>
                  <a:lnTo>
                    <a:pt x="234" y="222"/>
                  </a:lnTo>
                  <a:lnTo>
                    <a:pt x="234" y="216"/>
                  </a:lnTo>
                  <a:lnTo>
                    <a:pt x="234" y="219"/>
                  </a:lnTo>
                  <a:lnTo>
                    <a:pt x="239" y="225"/>
                  </a:lnTo>
                  <a:lnTo>
                    <a:pt x="239" y="219"/>
                  </a:lnTo>
                  <a:lnTo>
                    <a:pt x="244" y="207"/>
                  </a:lnTo>
                  <a:lnTo>
                    <a:pt x="244" y="242"/>
                  </a:lnTo>
                  <a:lnTo>
                    <a:pt x="244" y="213"/>
                  </a:lnTo>
                  <a:lnTo>
                    <a:pt x="249" y="216"/>
                  </a:lnTo>
                  <a:lnTo>
                    <a:pt x="249" y="210"/>
                  </a:lnTo>
                  <a:lnTo>
                    <a:pt x="253" y="181"/>
                  </a:lnTo>
                  <a:lnTo>
                    <a:pt x="253" y="1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auto">
            <a:xfrm>
              <a:off x="4748213" y="2281138"/>
              <a:ext cx="455613" cy="784225"/>
            </a:xfrm>
            <a:custGeom>
              <a:avLst/>
              <a:gdLst/>
              <a:ahLst/>
              <a:cxnLst>
                <a:cxn ang="0">
                  <a:pos x="5" y="328"/>
                </a:cxn>
                <a:cxn ang="0">
                  <a:pos x="10" y="295"/>
                </a:cxn>
                <a:cxn ang="0">
                  <a:pos x="15" y="333"/>
                </a:cxn>
                <a:cxn ang="0">
                  <a:pos x="24" y="91"/>
                </a:cxn>
                <a:cxn ang="0">
                  <a:pos x="29" y="295"/>
                </a:cxn>
                <a:cxn ang="0">
                  <a:pos x="34" y="301"/>
                </a:cxn>
                <a:cxn ang="0">
                  <a:pos x="43" y="281"/>
                </a:cxn>
                <a:cxn ang="0">
                  <a:pos x="48" y="240"/>
                </a:cxn>
                <a:cxn ang="0">
                  <a:pos x="58" y="298"/>
                </a:cxn>
                <a:cxn ang="0">
                  <a:pos x="63" y="252"/>
                </a:cxn>
                <a:cxn ang="0">
                  <a:pos x="72" y="222"/>
                </a:cxn>
                <a:cxn ang="0">
                  <a:pos x="77" y="219"/>
                </a:cxn>
                <a:cxn ang="0">
                  <a:pos x="86" y="222"/>
                </a:cxn>
                <a:cxn ang="0">
                  <a:pos x="91" y="217"/>
                </a:cxn>
                <a:cxn ang="0">
                  <a:pos x="101" y="202"/>
                </a:cxn>
                <a:cxn ang="0">
                  <a:pos x="106" y="272"/>
                </a:cxn>
                <a:cxn ang="0">
                  <a:pos x="115" y="295"/>
                </a:cxn>
                <a:cxn ang="0">
                  <a:pos x="120" y="287"/>
                </a:cxn>
                <a:cxn ang="0">
                  <a:pos x="125" y="290"/>
                </a:cxn>
                <a:cxn ang="0">
                  <a:pos x="129" y="293"/>
                </a:cxn>
                <a:cxn ang="0">
                  <a:pos x="139" y="281"/>
                </a:cxn>
                <a:cxn ang="0">
                  <a:pos x="144" y="287"/>
                </a:cxn>
                <a:cxn ang="0">
                  <a:pos x="149" y="293"/>
                </a:cxn>
                <a:cxn ang="0">
                  <a:pos x="158" y="295"/>
                </a:cxn>
                <a:cxn ang="0">
                  <a:pos x="163" y="255"/>
                </a:cxn>
                <a:cxn ang="0">
                  <a:pos x="173" y="225"/>
                </a:cxn>
                <a:cxn ang="0">
                  <a:pos x="177" y="246"/>
                </a:cxn>
                <a:cxn ang="0">
                  <a:pos x="182" y="287"/>
                </a:cxn>
                <a:cxn ang="0">
                  <a:pos x="192" y="293"/>
                </a:cxn>
                <a:cxn ang="0">
                  <a:pos x="196" y="342"/>
                </a:cxn>
                <a:cxn ang="0">
                  <a:pos x="206" y="366"/>
                </a:cxn>
                <a:cxn ang="0">
                  <a:pos x="211" y="398"/>
                </a:cxn>
                <a:cxn ang="0">
                  <a:pos x="220" y="284"/>
                </a:cxn>
                <a:cxn ang="0">
                  <a:pos x="225" y="418"/>
                </a:cxn>
                <a:cxn ang="0">
                  <a:pos x="235" y="246"/>
                </a:cxn>
                <a:cxn ang="0">
                  <a:pos x="239" y="199"/>
                </a:cxn>
                <a:cxn ang="0">
                  <a:pos x="249" y="205"/>
                </a:cxn>
                <a:cxn ang="0">
                  <a:pos x="254" y="208"/>
                </a:cxn>
                <a:cxn ang="0">
                  <a:pos x="263" y="181"/>
                </a:cxn>
                <a:cxn ang="0">
                  <a:pos x="268" y="217"/>
                </a:cxn>
                <a:cxn ang="0">
                  <a:pos x="278" y="304"/>
                </a:cxn>
                <a:cxn ang="0">
                  <a:pos x="282" y="409"/>
                </a:cxn>
              </a:cxnLst>
              <a:rect l="0" t="0" r="r" b="b"/>
              <a:pathLst>
                <a:path w="287" h="494">
                  <a:moveTo>
                    <a:pt x="0" y="331"/>
                  </a:moveTo>
                  <a:lnTo>
                    <a:pt x="5" y="325"/>
                  </a:lnTo>
                  <a:lnTo>
                    <a:pt x="5" y="328"/>
                  </a:lnTo>
                  <a:lnTo>
                    <a:pt x="5" y="301"/>
                  </a:lnTo>
                  <a:lnTo>
                    <a:pt x="10" y="252"/>
                  </a:lnTo>
                  <a:lnTo>
                    <a:pt x="10" y="295"/>
                  </a:lnTo>
                  <a:lnTo>
                    <a:pt x="15" y="322"/>
                  </a:lnTo>
                  <a:lnTo>
                    <a:pt x="15" y="339"/>
                  </a:lnTo>
                  <a:lnTo>
                    <a:pt x="15" y="333"/>
                  </a:lnTo>
                  <a:lnTo>
                    <a:pt x="20" y="319"/>
                  </a:lnTo>
                  <a:lnTo>
                    <a:pt x="20" y="108"/>
                  </a:lnTo>
                  <a:lnTo>
                    <a:pt x="24" y="91"/>
                  </a:lnTo>
                  <a:lnTo>
                    <a:pt x="24" y="325"/>
                  </a:lnTo>
                  <a:lnTo>
                    <a:pt x="29" y="360"/>
                  </a:lnTo>
                  <a:lnTo>
                    <a:pt x="29" y="295"/>
                  </a:lnTo>
                  <a:lnTo>
                    <a:pt x="29" y="328"/>
                  </a:lnTo>
                  <a:lnTo>
                    <a:pt x="34" y="79"/>
                  </a:lnTo>
                  <a:lnTo>
                    <a:pt x="34" y="301"/>
                  </a:lnTo>
                  <a:lnTo>
                    <a:pt x="39" y="284"/>
                  </a:lnTo>
                  <a:lnTo>
                    <a:pt x="39" y="275"/>
                  </a:lnTo>
                  <a:lnTo>
                    <a:pt x="43" y="281"/>
                  </a:lnTo>
                  <a:lnTo>
                    <a:pt x="43" y="249"/>
                  </a:lnTo>
                  <a:lnTo>
                    <a:pt x="53" y="240"/>
                  </a:lnTo>
                  <a:lnTo>
                    <a:pt x="48" y="240"/>
                  </a:lnTo>
                  <a:lnTo>
                    <a:pt x="53" y="252"/>
                  </a:lnTo>
                  <a:lnTo>
                    <a:pt x="58" y="0"/>
                  </a:lnTo>
                  <a:lnTo>
                    <a:pt x="58" y="298"/>
                  </a:lnTo>
                  <a:lnTo>
                    <a:pt x="58" y="269"/>
                  </a:lnTo>
                  <a:lnTo>
                    <a:pt x="63" y="211"/>
                  </a:lnTo>
                  <a:lnTo>
                    <a:pt x="63" y="252"/>
                  </a:lnTo>
                  <a:lnTo>
                    <a:pt x="67" y="246"/>
                  </a:lnTo>
                  <a:lnTo>
                    <a:pt x="67" y="231"/>
                  </a:lnTo>
                  <a:lnTo>
                    <a:pt x="72" y="222"/>
                  </a:lnTo>
                  <a:lnTo>
                    <a:pt x="72" y="208"/>
                  </a:lnTo>
                  <a:lnTo>
                    <a:pt x="77" y="214"/>
                  </a:lnTo>
                  <a:lnTo>
                    <a:pt x="77" y="219"/>
                  </a:lnTo>
                  <a:lnTo>
                    <a:pt x="82" y="219"/>
                  </a:lnTo>
                  <a:lnTo>
                    <a:pt x="82" y="249"/>
                  </a:lnTo>
                  <a:lnTo>
                    <a:pt x="86" y="222"/>
                  </a:lnTo>
                  <a:lnTo>
                    <a:pt x="86" y="225"/>
                  </a:lnTo>
                  <a:lnTo>
                    <a:pt x="91" y="249"/>
                  </a:lnTo>
                  <a:lnTo>
                    <a:pt x="91" y="217"/>
                  </a:lnTo>
                  <a:lnTo>
                    <a:pt x="96" y="237"/>
                  </a:lnTo>
                  <a:lnTo>
                    <a:pt x="96" y="219"/>
                  </a:lnTo>
                  <a:lnTo>
                    <a:pt x="101" y="202"/>
                  </a:lnTo>
                  <a:lnTo>
                    <a:pt x="101" y="211"/>
                  </a:lnTo>
                  <a:lnTo>
                    <a:pt x="106" y="217"/>
                  </a:lnTo>
                  <a:lnTo>
                    <a:pt x="106" y="272"/>
                  </a:lnTo>
                  <a:lnTo>
                    <a:pt x="110" y="287"/>
                  </a:lnTo>
                  <a:lnTo>
                    <a:pt x="110" y="255"/>
                  </a:lnTo>
                  <a:lnTo>
                    <a:pt x="115" y="295"/>
                  </a:lnTo>
                  <a:lnTo>
                    <a:pt x="115" y="278"/>
                  </a:lnTo>
                  <a:lnTo>
                    <a:pt x="115" y="298"/>
                  </a:lnTo>
                  <a:lnTo>
                    <a:pt x="120" y="287"/>
                  </a:lnTo>
                  <a:lnTo>
                    <a:pt x="120" y="281"/>
                  </a:lnTo>
                  <a:lnTo>
                    <a:pt x="120" y="295"/>
                  </a:lnTo>
                  <a:lnTo>
                    <a:pt x="125" y="290"/>
                  </a:lnTo>
                  <a:lnTo>
                    <a:pt x="125" y="193"/>
                  </a:lnTo>
                  <a:lnTo>
                    <a:pt x="129" y="287"/>
                  </a:lnTo>
                  <a:lnTo>
                    <a:pt x="129" y="293"/>
                  </a:lnTo>
                  <a:lnTo>
                    <a:pt x="134" y="295"/>
                  </a:lnTo>
                  <a:lnTo>
                    <a:pt x="134" y="290"/>
                  </a:lnTo>
                  <a:lnTo>
                    <a:pt x="139" y="281"/>
                  </a:lnTo>
                  <a:lnTo>
                    <a:pt x="139" y="295"/>
                  </a:lnTo>
                  <a:lnTo>
                    <a:pt x="144" y="298"/>
                  </a:lnTo>
                  <a:lnTo>
                    <a:pt x="144" y="287"/>
                  </a:lnTo>
                  <a:lnTo>
                    <a:pt x="144" y="307"/>
                  </a:lnTo>
                  <a:lnTo>
                    <a:pt x="149" y="278"/>
                  </a:lnTo>
                  <a:lnTo>
                    <a:pt x="149" y="293"/>
                  </a:lnTo>
                  <a:lnTo>
                    <a:pt x="153" y="287"/>
                  </a:lnTo>
                  <a:lnTo>
                    <a:pt x="153" y="331"/>
                  </a:lnTo>
                  <a:lnTo>
                    <a:pt x="158" y="295"/>
                  </a:lnTo>
                  <a:lnTo>
                    <a:pt x="158" y="284"/>
                  </a:lnTo>
                  <a:lnTo>
                    <a:pt x="163" y="263"/>
                  </a:lnTo>
                  <a:lnTo>
                    <a:pt x="163" y="255"/>
                  </a:lnTo>
                  <a:lnTo>
                    <a:pt x="168" y="260"/>
                  </a:lnTo>
                  <a:lnTo>
                    <a:pt x="168" y="219"/>
                  </a:lnTo>
                  <a:lnTo>
                    <a:pt x="173" y="225"/>
                  </a:lnTo>
                  <a:lnTo>
                    <a:pt x="173" y="193"/>
                  </a:lnTo>
                  <a:lnTo>
                    <a:pt x="173" y="199"/>
                  </a:lnTo>
                  <a:lnTo>
                    <a:pt x="177" y="246"/>
                  </a:lnTo>
                  <a:lnTo>
                    <a:pt x="177" y="269"/>
                  </a:lnTo>
                  <a:lnTo>
                    <a:pt x="182" y="304"/>
                  </a:lnTo>
                  <a:lnTo>
                    <a:pt x="182" y="287"/>
                  </a:lnTo>
                  <a:lnTo>
                    <a:pt x="187" y="301"/>
                  </a:lnTo>
                  <a:lnTo>
                    <a:pt x="187" y="287"/>
                  </a:lnTo>
                  <a:lnTo>
                    <a:pt x="192" y="293"/>
                  </a:lnTo>
                  <a:lnTo>
                    <a:pt x="192" y="278"/>
                  </a:lnTo>
                  <a:lnTo>
                    <a:pt x="196" y="313"/>
                  </a:lnTo>
                  <a:lnTo>
                    <a:pt x="196" y="342"/>
                  </a:lnTo>
                  <a:lnTo>
                    <a:pt x="201" y="360"/>
                  </a:lnTo>
                  <a:lnTo>
                    <a:pt x="201" y="351"/>
                  </a:lnTo>
                  <a:lnTo>
                    <a:pt x="206" y="366"/>
                  </a:lnTo>
                  <a:lnTo>
                    <a:pt x="206" y="380"/>
                  </a:lnTo>
                  <a:lnTo>
                    <a:pt x="211" y="412"/>
                  </a:lnTo>
                  <a:lnTo>
                    <a:pt x="211" y="398"/>
                  </a:lnTo>
                  <a:lnTo>
                    <a:pt x="216" y="366"/>
                  </a:lnTo>
                  <a:lnTo>
                    <a:pt x="216" y="348"/>
                  </a:lnTo>
                  <a:lnTo>
                    <a:pt x="220" y="284"/>
                  </a:lnTo>
                  <a:lnTo>
                    <a:pt x="220" y="494"/>
                  </a:lnTo>
                  <a:lnTo>
                    <a:pt x="225" y="436"/>
                  </a:lnTo>
                  <a:lnTo>
                    <a:pt x="225" y="418"/>
                  </a:lnTo>
                  <a:lnTo>
                    <a:pt x="230" y="281"/>
                  </a:lnTo>
                  <a:lnTo>
                    <a:pt x="230" y="272"/>
                  </a:lnTo>
                  <a:lnTo>
                    <a:pt x="235" y="246"/>
                  </a:lnTo>
                  <a:lnTo>
                    <a:pt x="235" y="225"/>
                  </a:lnTo>
                  <a:lnTo>
                    <a:pt x="239" y="205"/>
                  </a:lnTo>
                  <a:lnTo>
                    <a:pt x="239" y="199"/>
                  </a:lnTo>
                  <a:lnTo>
                    <a:pt x="244" y="214"/>
                  </a:lnTo>
                  <a:lnTo>
                    <a:pt x="244" y="170"/>
                  </a:lnTo>
                  <a:lnTo>
                    <a:pt x="249" y="205"/>
                  </a:lnTo>
                  <a:lnTo>
                    <a:pt x="249" y="208"/>
                  </a:lnTo>
                  <a:lnTo>
                    <a:pt x="254" y="184"/>
                  </a:lnTo>
                  <a:lnTo>
                    <a:pt x="254" y="208"/>
                  </a:lnTo>
                  <a:lnTo>
                    <a:pt x="259" y="202"/>
                  </a:lnTo>
                  <a:lnTo>
                    <a:pt x="259" y="208"/>
                  </a:lnTo>
                  <a:lnTo>
                    <a:pt x="263" y="181"/>
                  </a:lnTo>
                  <a:lnTo>
                    <a:pt x="263" y="158"/>
                  </a:lnTo>
                  <a:lnTo>
                    <a:pt x="268" y="181"/>
                  </a:lnTo>
                  <a:lnTo>
                    <a:pt x="268" y="217"/>
                  </a:lnTo>
                  <a:lnTo>
                    <a:pt x="273" y="246"/>
                  </a:lnTo>
                  <a:lnTo>
                    <a:pt x="273" y="293"/>
                  </a:lnTo>
                  <a:lnTo>
                    <a:pt x="278" y="304"/>
                  </a:lnTo>
                  <a:lnTo>
                    <a:pt x="278" y="336"/>
                  </a:lnTo>
                  <a:lnTo>
                    <a:pt x="282" y="360"/>
                  </a:lnTo>
                  <a:lnTo>
                    <a:pt x="282" y="409"/>
                  </a:lnTo>
                  <a:lnTo>
                    <a:pt x="282" y="407"/>
                  </a:lnTo>
                  <a:lnTo>
                    <a:pt x="287" y="3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auto">
            <a:xfrm>
              <a:off x="5203825" y="2633563"/>
              <a:ext cx="409575" cy="450850"/>
            </a:xfrm>
            <a:custGeom>
              <a:avLst/>
              <a:gdLst/>
              <a:ahLst/>
              <a:cxnLst>
                <a:cxn ang="0">
                  <a:pos x="5" y="129"/>
                </a:cxn>
                <a:cxn ang="0">
                  <a:pos x="10" y="73"/>
                </a:cxn>
                <a:cxn ang="0">
                  <a:pos x="19" y="65"/>
                </a:cxn>
                <a:cxn ang="0">
                  <a:pos x="24" y="56"/>
                </a:cxn>
                <a:cxn ang="0">
                  <a:pos x="34" y="79"/>
                </a:cxn>
                <a:cxn ang="0">
                  <a:pos x="38" y="44"/>
                </a:cxn>
                <a:cxn ang="0">
                  <a:pos x="43" y="202"/>
                </a:cxn>
                <a:cxn ang="0">
                  <a:pos x="48" y="211"/>
                </a:cxn>
                <a:cxn ang="0">
                  <a:pos x="58" y="179"/>
                </a:cxn>
                <a:cxn ang="0">
                  <a:pos x="62" y="187"/>
                </a:cxn>
                <a:cxn ang="0">
                  <a:pos x="67" y="190"/>
                </a:cxn>
                <a:cxn ang="0">
                  <a:pos x="72" y="199"/>
                </a:cxn>
                <a:cxn ang="0">
                  <a:pos x="82" y="225"/>
                </a:cxn>
                <a:cxn ang="0">
                  <a:pos x="86" y="214"/>
                </a:cxn>
                <a:cxn ang="0">
                  <a:pos x="91" y="243"/>
                </a:cxn>
                <a:cxn ang="0">
                  <a:pos x="96" y="190"/>
                </a:cxn>
                <a:cxn ang="0">
                  <a:pos x="101" y="173"/>
                </a:cxn>
                <a:cxn ang="0">
                  <a:pos x="110" y="182"/>
                </a:cxn>
                <a:cxn ang="0">
                  <a:pos x="115" y="185"/>
                </a:cxn>
                <a:cxn ang="0">
                  <a:pos x="120" y="161"/>
                </a:cxn>
                <a:cxn ang="0">
                  <a:pos x="125" y="152"/>
                </a:cxn>
                <a:cxn ang="0">
                  <a:pos x="129" y="135"/>
                </a:cxn>
                <a:cxn ang="0">
                  <a:pos x="139" y="144"/>
                </a:cxn>
                <a:cxn ang="0">
                  <a:pos x="144" y="120"/>
                </a:cxn>
                <a:cxn ang="0">
                  <a:pos x="153" y="149"/>
                </a:cxn>
                <a:cxn ang="0">
                  <a:pos x="158" y="141"/>
                </a:cxn>
                <a:cxn ang="0">
                  <a:pos x="163" y="129"/>
                </a:cxn>
                <a:cxn ang="0">
                  <a:pos x="172" y="126"/>
                </a:cxn>
                <a:cxn ang="0">
                  <a:pos x="177" y="152"/>
                </a:cxn>
                <a:cxn ang="0">
                  <a:pos x="182" y="76"/>
                </a:cxn>
                <a:cxn ang="0">
                  <a:pos x="191" y="138"/>
                </a:cxn>
                <a:cxn ang="0">
                  <a:pos x="196" y="170"/>
                </a:cxn>
                <a:cxn ang="0">
                  <a:pos x="201" y="132"/>
                </a:cxn>
                <a:cxn ang="0">
                  <a:pos x="206" y="91"/>
                </a:cxn>
                <a:cxn ang="0">
                  <a:pos x="211" y="65"/>
                </a:cxn>
                <a:cxn ang="0">
                  <a:pos x="220" y="79"/>
                </a:cxn>
                <a:cxn ang="0">
                  <a:pos x="225" y="190"/>
                </a:cxn>
                <a:cxn ang="0">
                  <a:pos x="230" y="170"/>
                </a:cxn>
                <a:cxn ang="0">
                  <a:pos x="234" y="187"/>
                </a:cxn>
                <a:cxn ang="0">
                  <a:pos x="239" y="152"/>
                </a:cxn>
                <a:cxn ang="0">
                  <a:pos x="249" y="170"/>
                </a:cxn>
                <a:cxn ang="0">
                  <a:pos x="254" y="170"/>
                </a:cxn>
              </a:cxnLst>
              <a:rect l="0" t="0" r="r" b="b"/>
              <a:pathLst>
                <a:path w="258" h="284">
                  <a:moveTo>
                    <a:pt x="0" y="147"/>
                  </a:moveTo>
                  <a:lnTo>
                    <a:pt x="0" y="141"/>
                  </a:lnTo>
                  <a:lnTo>
                    <a:pt x="5" y="129"/>
                  </a:lnTo>
                  <a:lnTo>
                    <a:pt x="5" y="100"/>
                  </a:lnTo>
                  <a:lnTo>
                    <a:pt x="10" y="97"/>
                  </a:lnTo>
                  <a:lnTo>
                    <a:pt x="10" y="73"/>
                  </a:lnTo>
                  <a:lnTo>
                    <a:pt x="15" y="21"/>
                  </a:lnTo>
                  <a:lnTo>
                    <a:pt x="15" y="38"/>
                  </a:lnTo>
                  <a:lnTo>
                    <a:pt x="19" y="65"/>
                  </a:lnTo>
                  <a:lnTo>
                    <a:pt x="19" y="47"/>
                  </a:lnTo>
                  <a:lnTo>
                    <a:pt x="19" y="53"/>
                  </a:lnTo>
                  <a:lnTo>
                    <a:pt x="24" y="56"/>
                  </a:lnTo>
                  <a:lnTo>
                    <a:pt x="29" y="62"/>
                  </a:lnTo>
                  <a:lnTo>
                    <a:pt x="29" y="53"/>
                  </a:lnTo>
                  <a:lnTo>
                    <a:pt x="34" y="79"/>
                  </a:lnTo>
                  <a:lnTo>
                    <a:pt x="34" y="53"/>
                  </a:lnTo>
                  <a:lnTo>
                    <a:pt x="38" y="82"/>
                  </a:lnTo>
                  <a:lnTo>
                    <a:pt x="38" y="44"/>
                  </a:lnTo>
                  <a:lnTo>
                    <a:pt x="43" y="205"/>
                  </a:lnTo>
                  <a:lnTo>
                    <a:pt x="43" y="167"/>
                  </a:lnTo>
                  <a:lnTo>
                    <a:pt x="43" y="202"/>
                  </a:lnTo>
                  <a:lnTo>
                    <a:pt x="48" y="187"/>
                  </a:lnTo>
                  <a:lnTo>
                    <a:pt x="48" y="284"/>
                  </a:lnTo>
                  <a:lnTo>
                    <a:pt x="48" y="211"/>
                  </a:lnTo>
                  <a:lnTo>
                    <a:pt x="53" y="167"/>
                  </a:lnTo>
                  <a:lnTo>
                    <a:pt x="53" y="187"/>
                  </a:lnTo>
                  <a:lnTo>
                    <a:pt x="58" y="179"/>
                  </a:lnTo>
                  <a:lnTo>
                    <a:pt x="58" y="269"/>
                  </a:lnTo>
                  <a:lnTo>
                    <a:pt x="62" y="185"/>
                  </a:lnTo>
                  <a:lnTo>
                    <a:pt x="62" y="187"/>
                  </a:lnTo>
                  <a:lnTo>
                    <a:pt x="62" y="179"/>
                  </a:lnTo>
                  <a:lnTo>
                    <a:pt x="67" y="185"/>
                  </a:lnTo>
                  <a:lnTo>
                    <a:pt x="67" y="190"/>
                  </a:lnTo>
                  <a:lnTo>
                    <a:pt x="72" y="214"/>
                  </a:lnTo>
                  <a:lnTo>
                    <a:pt x="72" y="106"/>
                  </a:lnTo>
                  <a:lnTo>
                    <a:pt x="72" y="199"/>
                  </a:lnTo>
                  <a:lnTo>
                    <a:pt x="77" y="190"/>
                  </a:lnTo>
                  <a:lnTo>
                    <a:pt x="77" y="179"/>
                  </a:lnTo>
                  <a:lnTo>
                    <a:pt x="82" y="225"/>
                  </a:lnTo>
                  <a:lnTo>
                    <a:pt x="82" y="196"/>
                  </a:lnTo>
                  <a:lnTo>
                    <a:pt x="82" y="243"/>
                  </a:lnTo>
                  <a:lnTo>
                    <a:pt x="86" y="214"/>
                  </a:lnTo>
                  <a:lnTo>
                    <a:pt x="86" y="284"/>
                  </a:lnTo>
                  <a:lnTo>
                    <a:pt x="86" y="234"/>
                  </a:lnTo>
                  <a:lnTo>
                    <a:pt x="91" y="243"/>
                  </a:lnTo>
                  <a:lnTo>
                    <a:pt x="91" y="237"/>
                  </a:lnTo>
                  <a:lnTo>
                    <a:pt x="96" y="223"/>
                  </a:lnTo>
                  <a:lnTo>
                    <a:pt x="96" y="190"/>
                  </a:lnTo>
                  <a:lnTo>
                    <a:pt x="101" y="182"/>
                  </a:lnTo>
                  <a:lnTo>
                    <a:pt x="101" y="225"/>
                  </a:lnTo>
                  <a:lnTo>
                    <a:pt x="101" y="173"/>
                  </a:lnTo>
                  <a:lnTo>
                    <a:pt x="105" y="132"/>
                  </a:lnTo>
                  <a:lnTo>
                    <a:pt x="105" y="173"/>
                  </a:lnTo>
                  <a:lnTo>
                    <a:pt x="110" y="182"/>
                  </a:lnTo>
                  <a:lnTo>
                    <a:pt x="110" y="211"/>
                  </a:lnTo>
                  <a:lnTo>
                    <a:pt x="110" y="185"/>
                  </a:lnTo>
                  <a:lnTo>
                    <a:pt x="115" y="185"/>
                  </a:lnTo>
                  <a:lnTo>
                    <a:pt x="115" y="176"/>
                  </a:lnTo>
                  <a:lnTo>
                    <a:pt x="120" y="170"/>
                  </a:lnTo>
                  <a:lnTo>
                    <a:pt x="120" y="161"/>
                  </a:lnTo>
                  <a:lnTo>
                    <a:pt x="120" y="179"/>
                  </a:lnTo>
                  <a:lnTo>
                    <a:pt x="125" y="205"/>
                  </a:lnTo>
                  <a:lnTo>
                    <a:pt x="125" y="152"/>
                  </a:lnTo>
                  <a:lnTo>
                    <a:pt x="125" y="205"/>
                  </a:lnTo>
                  <a:lnTo>
                    <a:pt x="129" y="164"/>
                  </a:lnTo>
                  <a:lnTo>
                    <a:pt x="129" y="135"/>
                  </a:lnTo>
                  <a:lnTo>
                    <a:pt x="134" y="199"/>
                  </a:lnTo>
                  <a:lnTo>
                    <a:pt x="134" y="123"/>
                  </a:lnTo>
                  <a:lnTo>
                    <a:pt x="139" y="144"/>
                  </a:lnTo>
                  <a:lnTo>
                    <a:pt x="139" y="94"/>
                  </a:lnTo>
                  <a:lnTo>
                    <a:pt x="144" y="73"/>
                  </a:lnTo>
                  <a:lnTo>
                    <a:pt x="144" y="120"/>
                  </a:lnTo>
                  <a:lnTo>
                    <a:pt x="148" y="120"/>
                  </a:lnTo>
                  <a:lnTo>
                    <a:pt x="148" y="149"/>
                  </a:lnTo>
                  <a:lnTo>
                    <a:pt x="153" y="149"/>
                  </a:lnTo>
                  <a:lnTo>
                    <a:pt x="158" y="94"/>
                  </a:lnTo>
                  <a:lnTo>
                    <a:pt x="158" y="196"/>
                  </a:lnTo>
                  <a:lnTo>
                    <a:pt x="158" y="141"/>
                  </a:lnTo>
                  <a:lnTo>
                    <a:pt x="163" y="147"/>
                  </a:lnTo>
                  <a:lnTo>
                    <a:pt x="163" y="111"/>
                  </a:lnTo>
                  <a:lnTo>
                    <a:pt x="163" y="129"/>
                  </a:lnTo>
                  <a:lnTo>
                    <a:pt x="168" y="97"/>
                  </a:lnTo>
                  <a:lnTo>
                    <a:pt x="168" y="94"/>
                  </a:lnTo>
                  <a:lnTo>
                    <a:pt x="172" y="126"/>
                  </a:lnTo>
                  <a:lnTo>
                    <a:pt x="172" y="68"/>
                  </a:lnTo>
                  <a:lnTo>
                    <a:pt x="172" y="141"/>
                  </a:lnTo>
                  <a:lnTo>
                    <a:pt x="177" y="152"/>
                  </a:lnTo>
                  <a:lnTo>
                    <a:pt x="177" y="120"/>
                  </a:lnTo>
                  <a:lnTo>
                    <a:pt x="182" y="161"/>
                  </a:lnTo>
                  <a:lnTo>
                    <a:pt x="182" y="76"/>
                  </a:lnTo>
                  <a:lnTo>
                    <a:pt x="187" y="182"/>
                  </a:lnTo>
                  <a:lnTo>
                    <a:pt x="187" y="132"/>
                  </a:lnTo>
                  <a:lnTo>
                    <a:pt x="191" y="138"/>
                  </a:lnTo>
                  <a:lnTo>
                    <a:pt x="191" y="117"/>
                  </a:lnTo>
                  <a:lnTo>
                    <a:pt x="196" y="135"/>
                  </a:lnTo>
                  <a:lnTo>
                    <a:pt x="196" y="170"/>
                  </a:lnTo>
                  <a:lnTo>
                    <a:pt x="196" y="91"/>
                  </a:lnTo>
                  <a:lnTo>
                    <a:pt x="201" y="79"/>
                  </a:lnTo>
                  <a:lnTo>
                    <a:pt x="201" y="132"/>
                  </a:lnTo>
                  <a:lnTo>
                    <a:pt x="201" y="100"/>
                  </a:lnTo>
                  <a:lnTo>
                    <a:pt x="206" y="62"/>
                  </a:lnTo>
                  <a:lnTo>
                    <a:pt x="206" y="91"/>
                  </a:lnTo>
                  <a:lnTo>
                    <a:pt x="211" y="62"/>
                  </a:lnTo>
                  <a:lnTo>
                    <a:pt x="211" y="44"/>
                  </a:lnTo>
                  <a:lnTo>
                    <a:pt x="211" y="65"/>
                  </a:lnTo>
                  <a:lnTo>
                    <a:pt x="215" y="0"/>
                  </a:lnTo>
                  <a:lnTo>
                    <a:pt x="215" y="65"/>
                  </a:lnTo>
                  <a:lnTo>
                    <a:pt x="220" y="79"/>
                  </a:lnTo>
                  <a:lnTo>
                    <a:pt x="220" y="152"/>
                  </a:lnTo>
                  <a:lnTo>
                    <a:pt x="225" y="144"/>
                  </a:lnTo>
                  <a:lnTo>
                    <a:pt x="225" y="190"/>
                  </a:lnTo>
                  <a:lnTo>
                    <a:pt x="225" y="176"/>
                  </a:lnTo>
                  <a:lnTo>
                    <a:pt x="230" y="161"/>
                  </a:lnTo>
                  <a:lnTo>
                    <a:pt x="230" y="170"/>
                  </a:lnTo>
                  <a:lnTo>
                    <a:pt x="234" y="164"/>
                  </a:lnTo>
                  <a:lnTo>
                    <a:pt x="234" y="138"/>
                  </a:lnTo>
                  <a:lnTo>
                    <a:pt x="234" y="187"/>
                  </a:lnTo>
                  <a:lnTo>
                    <a:pt x="239" y="135"/>
                  </a:lnTo>
                  <a:lnTo>
                    <a:pt x="239" y="187"/>
                  </a:lnTo>
                  <a:lnTo>
                    <a:pt x="239" y="152"/>
                  </a:lnTo>
                  <a:lnTo>
                    <a:pt x="244" y="138"/>
                  </a:lnTo>
                  <a:lnTo>
                    <a:pt x="244" y="176"/>
                  </a:lnTo>
                  <a:lnTo>
                    <a:pt x="249" y="170"/>
                  </a:lnTo>
                  <a:lnTo>
                    <a:pt x="249" y="182"/>
                  </a:lnTo>
                  <a:lnTo>
                    <a:pt x="249" y="161"/>
                  </a:lnTo>
                  <a:lnTo>
                    <a:pt x="254" y="170"/>
                  </a:lnTo>
                  <a:lnTo>
                    <a:pt x="254" y="155"/>
                  </a:lnTo>
                  <a:lnTo>
                    <a:pt x="258" y="1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auto">
            <a:xfrm>
              <a:off x="5613400" y="2666900"/>
              <a:ext cx="403225" cy="361950"/>
            </a:xfrm>
            <a:custGeom>
              <a:avLst/>
              <a:gdLst/>
              <a:ahLst/>
              <a:cxnLst>
                <a:cxn ang="0">
                  <a:pos x="5" y="190"/>
                </a:cxn>
                <a:cxn ang="0">
                  <a:pos x="10" y="207"/>
                </a:cxn>
                <a:cxn ang="0">
                  <a:pos x="15" y="172"/>
                </a:cxn>
                <a:cxn ang="0">
                  <a:pos x="20" y="166"/>
                </a:cxn>
                <a:cxn ang="0">
                  <a:pos x="29" y="152"/>
                </a:cxn>
                <a:cxn ang="0">
                  <a:pos x="34" y="134"/>
                </a:cxn>
                <a:cxn ang="0">
                  <a:pos x="39" y="126"/>
                </a:cxn>
                <a:cxn ang="0">
                  <a:pos x="43" y="114"/>
                </a:cxn>
                <a:cxn ang="0">
                  <a:pos x="53" y="85"/>
                </a:cxn>
                <a:cxn ang="0">
                  <a:pos x="58" y="67"/>
                </a:cxn>
                <a:cxn ang="0">
                  <a:pos x="63" y="55"/>
                </a:cxn>
                <a:cxn ang="0">
                  <a:pos x="67" y="0"/>
                </a:cxn>
                <a:cxn ang="0">
                  <a:pos x="72" y="90"/>
                </a:cxn>
                <a:cxn ang="0">
                  <a:pos x="82" y="85"/>
                </a:cxn>
                <a:cxn ang="0">
                  <a:pos x="86" y="111"/>
                </a:cxn>
                <a:cxn ang="0">
                  <a:pos x="91" y="79"/>
                </a:cxn>
                <a:cxn ang="0">
                  <a:pos x="101" y="143"/>
                </a:cxn>
                <a:cxn ang="0">
                  <a:pos x="106" y="143"/>
                </a:cxn>
                <a:cxn ang="0">
                  <a:pos x="110" y="146"/>
                </a:cxn>
                <a:cxn ang="0">
                  <a:pos x="115" y="187"/>
                </a:cxn>
                <a:cxn ang="0">
                  <a:pos x="120" y="155"/>
                </a:cxn>
                <a:cxn ang="0">
                  <a:pos x="129" y="219"/>
                </a:cxn>
                <a:cxn ang="0">
                  <a:pos x="134" y="166"/>
                </a:cxn>
                <a:cxn ang="0">
                  <a:pos x="139" y="114"/>
                </a:cxn>
                <a:cxn ang="0">
                  <a:pos x="144" y="108"/>
                </a:cxn>
                <a:cxn ang="0">
                  <a:pos x="153" y="90"/>
                </a:cxn>
                <a:cxn ang="0">
                  <a:pos x="158" y="146"/>
                </a:cxn>
                <a:cxn ang="0">
                  <a:pos x="168" y="90"/>
                </a:cxn>
                <a:cxn ang="0">
                  <a:pos x="172" y="76"/>
                </a:cxn>
                <a:cxn ang="0">
                  <a:pos x="177" y="108"/>
                </a:cxn>
                <a:cxn ang="0">
                  <a:pos x="187" y="114"/>
                </a:cxn>
                <a:cxn ang="0">
                  <a:pos x="192" y="140"/>
                </a:cxn>
                <a:cxn ang="0">
                  <a:pos x="196" y="99"/>
                </a:cxn>
                <a:cxn ang="0">
                  <a:pos x="206" y="175"/>
                </a:cxn>
                <a:cxn ang="0">
                  <a:pos x="211" y="172"/>
                </a:cxn>
                <a:cxn ang="0">
                  <a:pos x="216" y="187"/>
                </a:cxn>
                <a:cxn ang="0">
                  <a:pos x="220" y="216"/>
                </a:cxn>
                <a:cxn ang="0">
                  <a:pos x="225" y="199"/>
                </a:cxn>
                <a:cxn ang="0">
                  <a:pos x="235" y="187"/>
                </a:cxn>
                <a:cxn ang="0">
                  <a:pos x="239" y="181"/>
                </a:cxn>
                <a:cxn ang="0">
                  <a:pos x="244" y="196"/>
                </a:cxn>
                <a:cxn ang="0">
                  <a:pos x="249" y="193"/>
                </a:cxn>
              </a:cxnLst>
              <a:rect l="0" t="0" r="r" b="b"/>
              <a:pathLst>
                <a:path w="254" h="228">
                  <a:moveTo>
                    <a:pt x="0" y="166"/>
                  </a:moveTo>
                  <a:lnTo>
                    <a:pt x="0" y="181"/>
                  </a:lnTo>
                  <a:lnTo>
                    <a:pt x="5" y="190"/>
                  </a:lnTo>
                  <a:lnTo>
                    <a:pt x="5" y="202"/>
                  </a:lnTo>
                  <a:lnTo>
                    <a:pt x="5" y="196"/>
                  </a:lnTo>
                  <a:lnTo>
                    <a:pt x="10" y="207"/>
                  </a:lnTo>
                  <a:lnTo>
                    <a:pt x="10" y="216"/>
                  </a:lnTo>
                  <a:lnTo>
                    <a:pt x="15" y="184"/>
                  </a:lnTo>
                  <a:lnTo>
                    <a:pt x="15" y="172"/>
                  </a:lnTo>
                  <a:lnTo>
                    <a:pt x="20" y="181"/>
                  </a:lnTo>
                  <a:lnTo>
                    <a:pt x="20" y="190"/>
                  </a:lnTo>
                  <a:lnTo>
                    <a:pt x="20" y="166"/>
                  </a:lnTo>
                  <a:lnTo>
                    <a:pt x="24" y="169"/>
                  </a:lnTo>
                  <a:lnTo>
                    <a:pt x="24" y="149"/>
                  </a:lnTo>
                  <a:lnTo>
                    <a:pt x="29" y="152"/>
                  </a:lnTo>
                  <a:lnTo>
                    <a:pt x="29" y="202"/>
                  </a:lnTo>
                  <a:lnTo>
                    <a:pt x="34" y="128"/>
                  </a:lnTo>
                  <a:lnTo>
                    <a:pt x="34" y="134"/>
                  </a:lnTo>
                  <a:lnTo>
                    <a:pt x="39" y="164"/>
                  </a:lnTo>
                  <a:lnTo>
                    <a:pt x="39" y="117"/>
                  </a:lnTo>
                  <a:lnTo>
                    <a:pt x="39" y="126"/>
                  </a:lnTo>
                  <a:lnTo>
                    <a:pt x="43" y="143"/>
                  </a:lnTo>
                  <a:lnTo>
                    <a:pt x="43" y="102"/>
                  </a:lnTo>
                  <a:lnTo>
                    <a:pt x="43" y="114"/>
                  </a:lnTo>
                  <a:lnTo>
                    <a:pt x="48" y="134"/>
                  </a:lnTo>
                  <a:lnTo>
                    <a:pt x="48" y="82"/>
                  </a:lnTo>
                  <a:lnTo>
                    <a:pt x="53" y="85"/>
                  </a:lnTo>
                  <a:lnTo>
                    <a:pt x="53" y="114"/>
                  </a:lnTo>
                  <a:lnTo>
                    <a:pt x="53" y="64"/>
                  </a:lnTo>
                  <a:lnTo>
                    <a:pt x="58" y="67"/>
                  </a:lnTo>
                  <a:lnTo>
                    <a:pt x="58" y="108"/>
                  </a:lnTo>
                  <a:lnTo>
                    <a:pt x="58" y="58"/>
                  </a:lnTo>
                  <a:lnTo>
                    <a:pt x="63" y="55"/>
                  </a:lnTo>
                  <a:lnTo>
                    <a:pt x="63" y="90"/>
                  </a:lnTo>
                  <a:lnTo>
                    <a:pt x="67" y="58"/>
                  </a:lnTo>
                  <a:lnTo>
                    <a:pt x="67" y="0"/>
                  </a:lnTo>
                  <a:lnTo>
                    <a:pt x="67" y="26"/>
                  </a:lnTo>
                  <a:lnTo>
                    <a:pt x="72" y="61"/>
                  </a:lnTo>
                  <a:lnTo>
                    <a:pt x="72" y="90"/>
                  </a:lnTo>
                  <a:lnTo>
                    <a:pt x="77" y="120"/>
                  </a:lnTo>
                  <a:lnTo>
                    <a:pt x="77" y="137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86" y="190"/>
                  </a:lnTo>
                  <a:lnTo>
                    <a:pt x="86" y="111"/>
                  </a:lnTo>
                  <a:lnTo>
                    <a:pt x="91" y="111"/>
                  </a:lnTo>
                  <a:lnTo>
                    <a:pt x="91" y="222"/>
                  </a:lnTo>
                  <a:lnTo>
                    <a:pt x="91" y="79"/>
                  </a:lnTo>
                  <a:lnTo>
                    <a:pt x="96" y="181"/>
                  </a:lnTo>
                  <a:lnTo>
                    <a:pt x="96" y="111"/>
                  </a:lnTo>
                  <a:lnTo>
                    <a:pt x="101" y="143"/>
                  </a:lnTo>
                  <a:lnTo>
                    <a:pt x="101" y="126"/>
                  </a:lnTo>
                  <a:lnTo>
                    <a:pt x="101" y="131"/>
                  </a:lnTo>
                  <a:lnTo>
                    <a:pt x="106" y="143"/>
                  </a:lnTo>
                  <a:lnTo>
                    <a:pt x="106" y="126"/>
                  </a:lnTo>
                  <a:lnTo>
                    <a:pt x="106" y="169"/>
                  </a:lnTo>
                  <a:lnTo>
                    <a:pt x="110" y="146"/>
                  </a:lnTo>
                  <a:lnTo>
                    <a:pt x="110" y="175"/>
                  </a:lnTo>
                  <a:lnTo>
                    <a:pt x="115" y="164"/>
                  </a:lnTo>
                  <a:lnTo>
                    <a:pt x="115" y="187"/>
                  </a:lnTo>
                  <a:lnTo>
                    <a:pt x="120" y="199"/>
                  </a:lnTo>
                  <a:lnTo>
                    <a:pt x="120" y="204"/>
                  </a:lnTo>
                  <a:lnTo>
                    <a:pt x="120" y="155"/>
                  </a:lnTo>
                  <a:lnTo>
                    <a:pt x="125" y="196"/>
                  </a:lnTo>
                  <a:lnTo>
                    <a:pt x="125" y="225"/>
                  </a:lnTo>
                  <a:lnTo>
                    <a:pt x="129" y="219"/>
                  </a:lnTo>
                  <a:lnTo>
                    <a:pt x="129" y="128"/>
                  </a:lnTo>
                  <a:lnTo>
                    <a:pt x="129" y="143"/>
                  </a:lnTo>
                  <a:lnTo>
                    <a:pt x="134" y="166"/>
                  </a:lnTo>
                  <a:lnTo>
                    <a:pt x="134" y="172"/>
                  </a:lnTo>
                  <a:lnTo>
                    <a:pt x="139" y="175"/>
                  </a:lnTo>
                  <a:lnTo>
                    <a:pt x="139" y="114"/>
                  </a:lnTo>
                  <a:lnTo>
                    <a:pt x="144" y="111"/>
                  </a:lnTo>
                  <a:lnTo>
                    <a:pt x="144" y="102"/>
                  </a:lnTo>
                  <a:lnTo>
                    <a:pt x="144" y="108"/>
                  </a:lnTo>
                  <a:lnTo>
                    <a:pt x="149" y="108"/>
                  </a:lnTo>
                  <a:lnTo>
                    <a:pt x="149" y="102"/>
                  </a:lnTo>
                  <a:lnTo>
                    <a:pt x="153" y="90"/>
                  </a:lnTo>
                  <a:lnTo>
                    <a:pt x="153" y="76"/>
                  </a:lnTo>
                  <a:lnTo>
                    <a:pt x="158" y="79"/>
                  </a:lnTo>
                  <a:lnTo>
                    <a:pt x="158" y="146"/>
                  </a:lnTo>
                  <a:lnTo>
                    <a:pt x="163" y="79"/>
                  </a:lnTo>
                  <a:lnTo>
                    <a:pt x="163" y="85"/>
                  </a:lnTo>
                  <a:lnTo>
                    <a:pt x="168" y="90"/>
                  </a:lnTo>
                  <a:lnTo>
                    <a:pt x="168" y="82"/>
                  </a:lnTo>
                  <a:lnTo>
                    <a:pt x="168" y="85"/>
                  </a:lnTo>
                  <a:lnTo>
                    <a:pt x="172" y="76"/>
                  </a:lnTo>
                  <a:lnTo>
                    <a:pt x="172" y="64"/>
                  </a:lnTo>
                  <a:lnTo>
                    <a:pt x="177" y="79"/>
                  </a:lnTo>
                  <a:lnTo>
                    <a:pt x="177" y="108"/>
                  </a:lnTo>
                  <a:lnTo>
                    <a:pt x="182" y="128"/>
                  </a:lnTo>
                  <a:lnTo>
                    <a:pt x="182" y="114"/>
                  </a:lnTo>
                  <a:lnTo>
                    <a:pt x="187" y="114"/>
                  </a:lnTo>
                  <a:lnTo>
                    <a:pt x="187" y="126"/>
                  </a:lnTo>
                  <a:lnTo>
                    <a:pt x="192" y="134"/>
                  </a:lnTo>
                  <a:lnTo>
                    <a:pt x="192" y="140"/>
                  </a:lnTo>
                  <a:lnTo>
                    <a:pt x="192" y="126"/>
                  </a:lnTo>
                  <a:lnTo>
                    <a:pt x="196" y="134"/>
                  </a:lnTo>
                  <a:lnTo>
                    <a:pt x="196" y="99"/>
                  </a:lnTo>
                  <a:lnTo>
                    <a:pt x="196" y="158"/>
                  </a:lnTo>
                  <a:lnTo>
                    <a:pt x="201" y="152"/>
                  </a:lnTo>
                  <a:lnTo>
                    <a:pt x="206" y="175"/>
                  </a:lnTo>
                  <a:lnTo>
                    <a:pt x="206" y="172"/>
                  </a:lnTo>
                  <a:lnTo>
                    <a:pt x="206" y="175"/>
                  </a:lnTo>
                  <a:lnTo>
                    <a:pt x="211" y="172"/>
                  </a:lnTo>
                  <a:lnTo>
                    <a:pt x="211" y="193"/>
                  </a:lnTo>
                  <a:lnTo>
                    <a:pt x="216" y="222"/>
                  </a:lnTo>
                  <a:lnTo>
                    <a:pt x="216" y="187"/>
                  </a:lnTo>
                  <a:lnTo>
                    <a:pt x="216" y="204"/>
                  </a:lnTo>
                  <a:lnTo>
                    <a:pt x="220" y="184"/>
                  </a:lnTo>
                  <a:lnTo>
                    <a:pt x="220" y="216"/>
                  </a:lnTo>
                  <a:lnTo>
                    <a:pt x="220" y="187"/>
                  </a:lnTo>
                  <a:lnTo>
                    <a:pt x="225" y="196"/>
                  </a:lnTo>
                  <a:lnTo>
                    <a:pt x="225" y="199"/>
                  </a:lnTo>
                  <a:lnTo>
                    <a:pt x="230" y="204"/>
                  </a:lnTo>
                  <a:lnTo>
                    <a:pt x="230" y="172"/>
                  </a:lnTo>
                  <a:lnTo>
                    <a:pt x="235" y="187"/>
                  </a:lnTo>
                  <a:lnTo>
                    <a:pt x="235" y="184"/>
                  </a:lnTo>
                  <a:lnTo>
                    <a:pt x="235" y="193"/>
                  </a:lnTo>
                  <a:lnTo>
                    <a:pt x="239" y="181"/>
                  </a:lnTo>
                  <a:lnTo>
                    <a:pt x="239" y="184"/>
                  </a:lnTo>
                  <a:lnTo>
                    <a:pt x="244" y="181"/>
                  </a:lnTo>
                  <a:lnTo>
                    <a:pt x="244" y="196"/>
                  </a:lnTo>
                  <a:lnTo>
                    <a:pt x="244" y="178"/>
                  </a:lnTo>
                  <a:lnTo>
                    <a:pt x="249" y="228"/>
                  </a:lnTo>
                  <a:lnTo>
                    <a:pt x="249" y="193"/>
                  </a:lnTo>
                  <a:lnTo>
                    <a:pt x="254" y="193"/>
                  </a:lnTo>
                  <a:lnTo>
                    <a:pt x="254" y="2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auto">
            <a:xfrm>
              <a:off x="6016625" y="2633563"/>
              <a:ext cx="417513" cy="354013"/>
            </a:xfrm>
            <a:custGeom>
              <a:avLst/>
              <a:gdLst/>
              <a:ahLst/>
              <a:cxnLst>
                <a:cxn ang="0">
                  <a:pos x="5" y="202"/>
                </a:cxn>
                <a:cxn ang="0">
                  <a:pos x="9" y="132"/>
                </a:cxn>
                <a:cxn ang="0">
                  <a:pos x="19" y="117"/>
                </a:cxn>
                <a:cxn ang="0">
                  <a:pos x="24" y="135"/>
                </a:cxn>
                <a:cxn ang="0">
                  <a:pos x="28" y="106"/>
                </a:cxn>
                <a:cxn ang="0">
                  <a:pos x="33" y="111"/>
                </a:cxn>
                <a:cxn ang="0">
                  <a:pos x="43" y="109"/>
                </a:cxn>
                <a:cxn ang="0">
                  <a:pos x="48" y="91"/>
                </a:cxn>
                <a:cxn ang="0">
                  <a:pos x="52" y="152"/>
                </a:cxn>
                <a:cxn ang="0">
                  <a:pos x="62" y="173"/>
                </a:cxn>
                <a:cxn ang="0">
                  <a:pos x="67" y="164"/>
                </a:cxn>
                <a:cxn ang="0">
                  <a:pos x="71" y="167"/>
                </a:cxn>
                <a:cxn ang="0">
                  <a:pos x="81" y="149"/>
                </a:cxn>
                <a:cxn ang="0">
                  <a:pos x="86" y="138"/>
                </a:cxn>
                <a:cxn ang="0">
                  <a:pos x="91" y="147"/>
                </a:cxn>
                <a:cxn ang="0">
                  <a:pos x="95" y="135"/>
                </a:cxn>
                <a:cxn ang="0">
                  <a:pos x="105" y="167"/>
                </a:cxn>
                <a:cxn ang="0">
                  <a:pos x="110" y="126"/>
                </a:cxn>
                <a:cxn ang="0">
                  <a:pos x="114" y="100"/>
                </a:cxn>
                <a:cxn ang="0">
                  <a:pos x="124" y="111"/>
                </a:cxn>
                <a:cxn ang="0">
                  <a:pos x="129" y="76"/>
                </a:cxn>
                <a:cxn ang="0">
                  <a:pos x="134" y="44"/>
                </a:cxn>
                <a:cxn ang="0">
                  <a:pos x="138" y="3"/>
                </a:cxn>
                <a:cxn ang="0">
                  <a:pos x="148" y="97"/>
                </a:cxn>
                <a:cxn ang="0">
                  <a:pos x="153" y="161"/>
                </a:cxn>
                <a:cxn ang="0">
                  <a:pos x="158" y="155"/>
                </a:cxn>
                <a:cxn ang="0">
                  <a:pos x="162" y="155"/>
                </a:cxn>
                <a:cxn ang="0">
                  <a:pos x="172" y="135"/>
                </a:cxn>
                <a:cxn ang="0">
                  <a:pos x="177" y="158"/>
                </a:cxn>
                <a:cxn ang="0">
                  <a:pos x="186" y="62"/>
                </a:cxn>
                <a:cxn ang="0">
                  <a:pos x="191" y="30"/>
                </a:cxn>
                <a:cxn ang="0">
                  <a:pos x="196" y="15"/>
                </a:cxn>
                <a:cxn ang="0">
                  <a:pos x="201" y="135"/>
                </a:cxn>
                <a:cxn ang="0">
                  <a:pos x="205" y="149"/>
                </a:cxn>
                <a:cxn ang="0">
                  <a:pos x="215" y="161"/>
                </a:cxn>
                <a:cxn ang="0">
                  <a:pos x="220" y="152"/>
                </a:cxn>
                <a:cxn ang="0">
                  <a:pos x="229" y="135"/>
                </a:cxn>
                <a:cxn ang="0">
                  <a:pos x="234" y="141"/>
                </a:cxn>
                <a:cxn ang="0">
                  <a:pos x="239" y="123"/>
                </a:cxn>
                <a:cxn ang="0">
                  <a:pos x="248" y="138"/>
                </a:cxn>
                <a:cxn ang="0">
                  <a:pos x="253" y="114"/>
                </a:cxn>
                <a:cxn ang="0">
                  <a:pos x="258" y="155"/>
                </a:cxn>
              </a:cxnLst>
              <a:rect l="0" t="0" r="r" b="b"/>
              <a:pathLst>
                <a:path w="263" h="223">
                  <a:moveTo>
                    <a:pt x="0" y="223"/>
                  </a:moveTo>
                  <a:lnTo>
                    <a:pt x="0" y="176"/>
                  </a:lnTo>
                  <a:lnTo>
                    <a:pt x="5" y="202"/>
                  </a:lnTo>
                  <a:lnTo>
                    <a:pt x="5" y="167"/>
                  </a:lnTo>
                  <a:lnTo>
                    <a:pt x="9" y="173"/>
                  </a:lnTo>
                  <a:lnTo>
                    <a:pt x="9" y="132"/>
                  </a:lnTo>
                  <a:lnTo>
                    <a:pt x="14" y="126"/>
                  </a:lnTo>
                  <a:lnTo>
                    <a:pt x="14" y="120"/>
                  </a:lnTo>
                  <a:lnTo>
                    <a:pt x="19" y="117"/>
                  </a:lnTo>
                  <a:lnTo>
                    <a:pt x="19" y="132"/>
                  </a:lnTo>
                  <a:lnTo>
                    <a:pt x="19" y="123"/>
                  </a:lnTo>
                  <a:lnTo>
                    <a:pt x="24" y="135"/>
                  </a:lnTo>
                  <a:lnTo>
                    <a:pt x="24" y="117"/>
                  </a:lnTo>
                  <a:lnTo>
                    <a:pt x="28" y="103"/>
                  </a:lnTo>
                  <a:lnTo>
                    <a:pt x="28" y="106"/>
                  </a:lnTo>
                  <a:lnTo>
                    <a:pt x="28" y="97"/>
                  </a:lnTo>
                  <a:lnTo>
                    <a:pt x="33" y="109"/>
                  </a:lnTo>
                  <a:lnTo>
                    <a:pt x="33" y="111"/>
                  </a:lnTo>
                  <a:lnTo>
                    <a:pt x="38" y="120"/>
                  </a:lnTo>
                  <a:lnTo>
                    <a:pt x="38" y="109"/>
                  </a:lnTo>
                  <a:lnTo>
                    <a:pt x="43" y="109"/>
                  </a:lnTo>
                  <a:lnTo>
                    <a:pt x="43" y="91"/>
                  </a:lnTo>
                  <a:lnTo>
                    <a:pt x="48" y="94"/>
                  </a:lnTo>
                  <a:lnTo>
                    <a:pt x="48" y="91"/>
                  </a:lnTo>
                  <a:lnTo>
                    <a:pt x="52" y="161"/>
                  </a:lnTo>
                  <a:lnTo>
                    <a:pt x="52" y="135"/>
                  </a:lnTo>
                  <a:lnTo>
                    <a:pt x="52" y="152"/>
                  </a:lnTo>
                  <a:lnTo>
                    <a:pt x="57" y="205"/>
                  </a:lnTo>
                  <a:lnTo>
                    <a:pt x="57" y="117"/>
                  </a:lnTo>
                  <a:lnTo>
                    <a:pt x="62" y="173"/>
                  </a:lnTo>
                  <a:lnTo>
                    <a:pt x="62" y="132"/>
                  </a:lnTo>
                  <a:lnTo>
                    <a:pt x="67" y="129"/>
                  </a:lnTo>
                  <a:lnTo>
                    <a:pt x="67" y="164"/>
                  </a:lnTo>
                  <a:lnTo>
                    <a:pt x="67" y="161"/>
                  </a:lnTo>
                  <a:lnTo>
                    <a:pt x="71" y="141"/>
                  </a:lnTo>
                  <a:lnTo>
                    <a:pt x="71" y="167"/>
                  </a:lnTo>
                  <a:lnTo>
                    <a:pt x="76" y="147"/>
                  </a:lnTo>
                  <a:lnTo>
                    <a:pt x="76" y="144"/>
                  </a:lnTo>
                  <a:lnTo>
                    <a:pt x="81" y="149"/>
                  </a:lnTo>
                  <a:lnTo>
                    <a:pt x="81" y="152"/>
                  </a:lnTo>
                  <a:lnTo>
                    <a:pt x="81" y="149"/>
                  </a:lnTo>
                  <a:lnTo>
                    <a:pt x="86" y="138"/>
                  </a:lnTo>
                  <a:lnTo>
                    <a:pt x="86" y="14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91" y="141"/>
                  </a:lnTo>
                  <a:lnTo>
                    <a:pt x="100" y="135"/>
                  </a:lnTo>
                  <a:lnTo>
                    <a:pt x="95" y="135"/>
                  </a:lnTo>
                  <a:lnTo>
                    <a:pt x="100" y="147"/>
                  </a:lnTo>
                  <a:lnTo>
                    <a:pt x="105" y="152"/>
                  </a:lnTo>
                  <a:lnTo>
                    <a:pt x="105" y="167"/>
                  </a:lnTo>
                  <a:lnTo>
                    <a:pt x="105" y="123"/>
                  </a:lnTo>
                  <a:lnTo>
                    <a:pt x="110" y="132"/>
                  </a:lnTo>
                  <a:lnTo>
                    <a:pt x="110" y="126"/>
                  </a:lnTo>
                  <a:lnTo>
                    <a:pt x="114" y="117"/>
                  </a:lnTo>
                  <a:lnTo>
                    <a:pt x="114" y="129"/>
                  </a:lnTo>
                  <a:lnTo>
                    <a:pt x="114" y="100"/>
                  </a:lnTo>
                  <a:lnTo>
                    <a:pt x="119" y="129"/>
                  </a:lnTo>
                  <a:lnTo>
                    <a:pt x="119" y="82"/>
                  </a:lnTo>
                  <a:lnTo>
                    <a:pt x="124" y="111"/>
                  </a:lnTo>
                  <a:lnTo>
                    <a:pt x="124" y="68"/>
                  </a:lnTo>
                  <a:lnTo>
                    <a:pt x="129" y="44"/>
                  </a:lnTo>
                  <a:lnTo>
                    <a:pt x="129" y="76"/>
                  </a:lnTo>
                  <a:lnTo>
                    <a:pt x="129" y="30"/>
                  </a:lnTo>
                  <a:lnTo>
                    <a:pt x="134" y="12"/>
                  </a:lnTo>
                  <a:lnTo>
                    <a:pt x="134" y="44"/>
                  </a:lnTo>
                  <a:lnTo>
                    <a:pt x="138" y="24"/>
                  </a:lnTo>
                  <a:lnTo>
                    <a:pt x="138" y="0"/>
                  </a:lnTo>
                  <a:lnTo>
                    <a:pt x="138" y="3"/>
                  </a:lnTo>
                  <a:lnTo>
                    <a:pt x="143" y="24"/>
                  </a:lnTo>
                  <a:lnTo>
                    <a:pt x="143" y="73"/>
                  </a:lnTo>
                  <a:lnTo>
                    <a:pt x="148" y="97"/>
                  </a:lnTo>
                  <a:lnTo>
                    <a:pt x="148" y="144"/>
                  </a:lnTo>
                  <a:lnTo>
                    <a:pt x="153" y="147"/>
                  </a:lnTo>
                  <a:lnTo>
                    <a:pt x="153" y="161"/>
                  </a:lnTo>
                  <a:lnTo>
                    <a:pt x="153" y="126"/>
                  </a:lnTo>
                  <a:lnTo>
                    <a:pt x="158" y="135"/>
                  </a:lnTo>
                  <a:lnTo>
                    <a:pt x="158" y="155"/>
                  </a:lnTo>
                  <a:lnTo>
                    <a:pt x="158" y="103"/>
                  </a:lnTo>
                  <a:lnTo>
                    <a:pt x="162" y="138"/>
                  </a:lnTo>
                  <a:lnTo>
                    <a:pt x="162" y="155"/>
                  </a:lnTo>
                  <a:lnTo>
                    <a:pt x="167" y="149"/>
                  </a:lnTo>
                  <a:lnTo>
                    <a:pt x="167" y="129"/>
                  </a:lnTo>
                  <a:lnTo>
                    <a:pt x="172" y="135"/>
                  </a:lnTo>
                  <a:lnTo>
                    <a:pt x="172" y="144"/>
                  </a:lnTo>
                  <a:lnTo>
                    <a:pt x="177" y="141"/>
                  </a:lnTo>
                  <a:lnTo>
                    <a:pt x="177" y="158"/>
                  </a:lnTo>
                  <a:lnTo>
                    <a:pt x="181" y="111"/>
                  </a:lnTo>
                  <a:lnTo>
                    <a:pt x="181" y="85"/>
                  </a:lnTo>
                  <a:lnTo>
                    <a:pt x="186" y="62"/>
                  </a:lnTo>
                  <a:lnTo>
                    <a:pt x="186" y="91"/>
                  </a:lnTo>
                  <a:lnTo>
                    <a:pt x="191" y="82"/>
                  </a:lnTo>
                  <a:lnTo>
                    <a:pt x="191" y="30"/>
                  </a:lnTo>
                  <a:lnTo>
                    <a:pt x="191" y="65"/>
                  </a:lnTo>
                  <a:lnTo>
                    <a:pt x="196" y="35"/>
                  </a:lnTo>
                  <a:lnTo>
                    <a:pt x="196" y="15"/>
                  </a:lnTo>
                  <a:lnTo>
                    <a:pt x="196" y="91"/>
                  </a:lnTo>
                  <a:lnTo>
                    <a:pt x="201" y="97"/>
                  </a:lnTo>
                  <a:lnTo>
                    <a:pt x="201" y="135"/>
                  </a:lnTo>
                  <a:lnTo>
                    <a:pt x="205" y="179"/>
                  </a:lnTo>
                  <a:lnTo>
                    <a:pt x="205" y="123"/>
                  </a:lnTo>
                  <a:lnTo>
                    <a:pt x="205" y="149"/>
                  </a:lnTo>
                  <a:lnTo>
                    <a:pt x="210" y="97"/>
                  </a:lnTo>
                  <a:lnTo>
                    <a:pt x="210" y="135"/>
                  </a:lnTo>
                  <a:lnTo>
                    <a:pt x="215" y="161"/>
                  </a:lnTo>
                  <a:lnTo>
                    <a:pt x="215" y="129"/>
                  </a:lnTo>
                  <a:lnTo>
                    <a:pt x="215" y="141"/>
                  </a:lnTo>
                  <a:lnTo>
                    <a:pt x="220" y="152"/>
                  </a:lnTo>
                  <a:lnTo>
                    <a:pt x="220" y="138"/>
                  </a:lnTo>
                  <a:lnTo>
                    <a:pt x="224" y="141"/>
                  </a:lnTo>
                  <a:lnTo>
                    <a:pt x="229" y="135"/>
                  </a:lnTo>
                  <a:lnTo>
                    <a:pt x="229" y="123"/>
                  </a:lnTo>
                  <a:lnTo>
                    <a:pt x="234" y="132"/>
                  </a:lnTo>
                  <a:lnTo>
                    <a:pt x="234" y="141"/>
                  </a:lnTo>
                  <a:lnTo>
                    <a:pt x="234" y="138"/>
                  </a:lnTo>
                  <a:lnTo>
                    <a:pt x="239" y="132"/>
                  </a:lnTo>
                  <a:lnTo>
                    <a:pt x="239" y="123"/>
                  </a:lnTo>
                  <a:lnTo>
                    <a:pt x="244" y="120"/>
                  </a:lnTo>
                  <a:lnTo>
                    <a:pt x="244" y="132"/>
                  </a:lnTo>
                  <a:lnTo>
                    <a:pt x="248" y="138"/>
                  </a:lnTo>
                  <a:lnTo>
                    <a:pt x="248" y="117"/>
                  </a:lnTo>
                  <a:lnTo>
                    <a:pt x="253" y="167"/>
                  </a:lnTo>
                  <a:lnTo>
                    <a:pt x="253" y="114"/>
                  </a:lnTo>
                  <a:lnTo>
                    <a:pt x="253" y="126"/>
                  </a:lnTo>
                  <a:lnTo>
                    <a:pt x="258" y="109"/>
                  </a:lnTo>
                  <a:lnTo>
                    <a:pt x="258" y="155"/>
                  </a:lnTo>
                  <a:lnTo>
                    <a:pt x="258" y="120"/>
                  </a:lnTo>
                  <a:lnTo>
                    <a:pt x="263" y="1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auto">
            <a:xfrm>
              <a:off x="6434138" y="2374800"/>
              <a:ext cx="423863" cy="603250"/>
            </a:xfrm>
            <a:custGeom>
              <a:avLst/>
              <a:gdLst/>
              <a:ahLst/>
              <a:cxnLst>
                <a:cxn ang="0">
                  <a:pos x="4" y="277"/>
                </a:cxn>
                <a:cxn ang="0">
                  <a:pos x="9" y="289"/>
                </a:cxn>
                <a:cxn ang="0">
                  <a:pos x="14" y="289"/>
                </a:cxn>
                <a:cxn ang="0">
                  <a:pos x="24" y="277"/>
                </a:cxn>
                <a:cxn ang="0">
                  <a:pos x="28" y="324"/>
                </a:cxn>
                <a:cxn ang="0">
                  <a:pos x="33" y="345"/>
                </a:cxn>
                <a:cxn ang="0">
                  <a:pos x="43" y="380"/>
                </a:cxn>
                <a:cxn ang="0">
                  <a:pos x="47" y="368"/>
                </a:cxn>
                <a:cxn ang="0">
                  <a:pos x="52" y="330"/>
                </a:cxn>
                <a:cxn ang="0">
                  <a:pos x="57" y="289"/>
                </a:cxn>
                <a:cxn ang="0">
                  <a:pos x="62" y="274"/>
                </a:cxn>
                <a:cxn ang="0">
                  <a:pos x="71" y="245"/>
                </a:cxn>
                <a:cxn ang="0">
                  <a:pos x="76" y="190"/>
                </a:cxn>
                <a:cxn ang="0">
                  <a:pos x="86" y="239"/>
                </a:cxn>
                <a:cxn ang="0">
                  <a:pos x="91" y="251"/>
                </a:cxn>
                <a:cxn ang="0">
                  <a:pos x="100" y="277"/>
                </a:cxn>
                <a:cxn ang="0">
                  <a:pos x="105" y="257"/>
                </a:cxn>
                <a:cxn ang="0">
                  <a:pos x="110" y="263"/>
                </a:cxn>
                <a:cxn ang="0">
                  <a:pos x="119" y="234"/>
                </a:cxn>
                <a:cxn ang="0">
                  <a:pos x="129" y="286"/>
                </a:cxn>
                <a:cxn ang="0">
                  <a:pos x="134" y="289"/>
                </a:cxn>
                <a:cxn ang="0">
                  <a:pos x="138" y="283"/>
                </a:cxn>
                <a:cxn ang="0">
                  <a:pos x="143" y="330"/>
                </a:cxn>
                <a:cxn ang="0">
                  <a:pos x="148" y="380"/>
                </a:cxn>
                <a:cxn ang="0">
                  <a:pos x="157" y="359"/>
                </a:cxn>
                <a:cxn ang="0">
                  <a:pos x="162" y="315"/>
                </a:cxn>
                <a:cxn ang="0">
                  <a:pos x="172" y="274"/>
                </a:cxn>
                <a:cxn ang="0">
                  <a:pos x="177" y="257"/>
                </a:cxn>
                <a:cxn ang="0">
                  <a:pos x="186" y="298"/>
                </a:cxn>
                <a:cxn ang="0">
                  <a:pos x="191" y="286"/>
                </a:cxn>
                <a:cxn ang="0">
                  <a:pos x="196" y="280"/>
                </a:cxn>
                <a:cxn ang="0">
                  <a:pos x="200" y="266"/>
                </a:cxn>
                <a:cxn ang="0">
                  <a:pos x="210" y="280"/>
                </a:cxn>
                <a:cxn ang="0">
                  <a:pos x="215" y="307"/>
                </a:cxn>
                <a:cxn ang="0">
                  <a:pos x="220" y="277"/>
                </a:cxn>
                <a:cxn ang="0">
                  <a:pos x="224" y="277"/>
                </a:cxn>
                <a:cxn ang="0">
                  <a:pos x="234" y="207"/>
                </a:cxn>
                <a:cxn ang="0">
                  <a:pos x="239" y="210"/>
                </a:cxn>
                <a:cxn ang="0">
                  <a:pos x="243" y="272"/>
                </a:cxn>
                <a:cxn ang="0">
                  <a:pos x="248" y="324"/>
                </a:cxn>
                <a:cxn ang="0">
                  <a:pos x="258" y="298"/>
                </a:cxn>
                <a:cxn ang="0">
                  <a:pos x="263" y="257"/>
                </a:cxn>
              </a:cxnLst>
              <a:rect l="0" t="0" r="r" b="b"/>
              <a:pathLst>
                <a:path w="267" h="380">
                  <a:moveTo>
                    <a:pt x="0" y="301"/>
                  </a:moveTo>
                  <a:lnTo>
                    <a:pt x="0" y="307"/>
                  </a:lnTo>
                  <a:lnTo>
                    <a:pt x="4" y="277"/>
                  </a:lnTo>
                  <a:lnTo>
                    <a:pt x="4" y="301"/>
                  </a:lnTo>
                  <a:lnTo>
                    <a:pt x="9" y="315"/>
                  </a:lnTo>
                  <a:lnTo>
                    <a:pt x="9" y="289"/>
                  </a:lnTo>
                  <a:lnTo>
                    <a:pt x="14" y="283"/>
                  </a:lnTo>
                  <a:lnTo>
                    <a:pt x="14" y="301"/>
                  </a:lnTo>
                  <a:lnTo>
                    <a:pt x="14" y="289"/>
                  </a:lnTo>
                  <a:lnTo>
                    <a:pt x="19" y="307"/>
                  </a:lnTo>
                  <a:lnTo>
                    <a:pt x="19" y="280"/>
                  </a:lnTo>
                  <a:lnTo>
                    <a:pt x="24" y="277"/>
                  </a:lnTo>
                  <a:lnTo>
                    <a:pt x="24" y="298"/>
                  </a:lnTo>
                  <a:lnTo>
                    <a:pt x="28" y="304"/>
                  </a:lnTo>
                  <a:lnTo>
                    <a:pt x="28" y="324"/>
                  </a:lnTo>
                  <a:lnTo>
                    <a:pt x="28" y="318"/>
                  </a:lnTo>
                  <a:lnTo>
                    <a:pt x="33" y="330"/>
                  </a:lnTo>
                  <a:lnTo>
                    <a:pt x="33" y="345"/>
                  </a:lnTo>
                  <a:lnTo>
                    <a:pt x="38" y="365"/>
                  </a:lnTo>
                  <a:lnTo>
                    <a:pt x="38" y="359"/>
                  </a:lnTo>
                  <a:lnTo>
                    <a:pt x="43" y="380"/>
                  </a:lnTo>
                  <a:lnTo>
                    <a:pt x="43" y="350"/>
                  </a:lnTo>
                  <a:lnTo>
                    <a:pt x="43" y="365"/>
                  </a:lnTo>
                  <a:lnTo>
                    <a:pt x="47" y="368"/>
                  </a:lnTo>
                  <a:lnTo>
                    <a:pt x="47" y="330"/>
                  </a:lnTo>
                  <a:lnTo>
                    <a:pt x="52" y="315"/>
                  </a:lnTo>
                  <a:lnTo>
                    <a:pt x="52" y="330"/>
                  </a:lnTo>
                  <a:lnTo>
                    <a:pt x="52" y="327"/>
                  </a:lnTo>
                  <a:lnTo>
                    <a:pt x="57" y="315"/>
                  </a:lnTo>
                  <a:lnTo>
                    <a:pt x="57" y="289"/>
                  </a:lnTo>
                  <a:lnTo>
                    <a:pt x="57" y="307"/>
                  </a:lnTo>
                  <a:lnTo>
                    <a:pt x="62" y="324"/>
                  </a:lnTo>
                  <a:lnTo>
                    <a:pt x="62" y="274"/>
                  </a:lnTo>
                  <a:lnTo>
                    <a:pt x="67" y="272"/>
                  </a:lnTo>
                  <a:lnTo>
                    <a:pt x="67" y="236"/>
                  </a:lnTo>
                  <a:lnTo>
                    <a:pt x="71" y="245"/>
                  </a:lnTo>
                  <a:lnTo>
                    <a:pt x="71" y="231"/>
                  </a:lnTo>
                  <a:lnTo>
                    <a:pt x="76" y="231"/>
                  </a:lnTo>
                  <a:lnTo>
                    <a:pt x="76" y="190"/>
                  </a:lnTo>
                  <a:lnTo>
                    <a:pt x="81" y="190"/>
                  </a:lnTo>
                  <a:lnTo>
                    <a:pt x="81" y="225"/>
                  </a:lnTo>
                  <a:lnTo>
                    <a:pt x="86" y="239"/>
                  </a:lnTo>
                  <a:lnTo>
                    <a:pt x="86" y="260"/>
                  </a:lnTo>
                  <a:lnTo>
                    <a:pt x="91" y="257"/>
                  </a:lnTo>
                  <a:lnTo>
                    <a:pt x="91" y="251"/>
                  </a:lnTo>
                  <a:lnTo>
                    <a:pt x="95" y="245"/>
                  </a:lnTo>
                  <a:lnTo>
                    <a:pt x="95" y="254"/>
                  </a:lnTo>
                  <a:lnTo>
                    <a:pt x="100" y="277"/>
                  </a:lnTo>
                  <a:lnTo>
                    <a:pt x="100" y="269"/>
                  </a:lnTo>
                  <a:lnTo>
                    <a:pt x="105" y="260"/>
                  </a:lnTo>
                  <a:lnTo>
                    <a:pt x="105" y="257"/>
                  </a:lnTo>
                  <a:lnTo>
                    <a:pt x="105" y="260"/>
                  </a:lnTo>
                  <a:lnTo>
                    <a:pt x="110" y="266"/>
                  </a:lnTo>
                  <a:lnTo>
                    <a:pt x="110" y="263"/>
                  </a:lnTo>
                  <a:lnTo>
                    <a:pt x="114" y="260"/>
                  </a:lnTo>
                  <a:lnTo>
                    <a:pt x="114" y="333"/>
                  </a:lnTo>
                  <a:lnTo>
                    <a:pt x="119" y="234"/>
                  </a:lnTo>
                  <a:lnTo>
                    <a:pt x="119" y="286"/>
                  </a:lnTo>
                  <a:lnTo>
                    <a:pt x="124" y="289"/>
                  </a:lnTo>
                  <a:lnTo>
                    <a:pt x="129" y="286"/>
                  </a:lnTo>
                  <a:lnTo>
                    <a:pt x="129" y="289"/>
                  </a:lnTo>
                  <a:lnTo>
                    <a:pt x="129" y="280"/>
                  </a:lnTo>
                  <a:lnTo>
                    <a:pt x="134" y="289"/>
                  </a:lnTo>
                  <a:lnTo>
                    <a:pt x="134" y="254"/>
                  </a:lnTo>
                  <a:lnTo>
                    <a:pt x="134" y="310"/>
                  </a:lnTo>
                  <a:lnTo>
                    <a:pt x="138" y="283"/>
                  </a:lnTo>
                  <a:lnTo>
                    <a:pt x="138" y="315"/>
                  </a:lnTo>
                  <a:lnTo>
                    <a:pt x="143" y="348"/>
                  </a:lnTo>
                  <a:lnTo>
                    <a:pt x="143" y="330"/>
                  </a:lnTo>
                  <a:lnTo>
                    <a:pt x="143" y="350"/>
                  </a:lnTo>
                  <a:lnTo>
                    <a:pt x="148" y="342"/>
                  </a:lnTo>
                  <a:lnTo>
                    <a:pt x="148" y="380"/>
                  </a:lnTo>
                  <a:lnTo>
                    <a:pt x="153" y="0"/>
                  </a:lnTo>
                  <a:lnTo>
                    <a:pt x="153" y="330"/>
                  </a:lnTo>
                  <a:lnTo>
                    <a:pt x="157" y="359"/>
                  </a:lnTo>
                  <a:lnTo>
                    <a:pt x="157" y="321"/>
                  </a:lnTo>
                  <a:lnTo>
                    <a:pt x="162" y="342"/>
                  </a:lnTo>
                  <a:lnTo>
                    <a:pt x="162" y="315"/>
                  </a:lnTo>
                  <a:lnTo>
                    <a:pt x="167" y="312"/>
                  </a:lnTo>
                  <a:lnTo>
                    <a:pt x="167" y="266"/>
                  </a:lnTo>
                  <a:lnTo>
                    <a:pt x="172" y="274"/>
                  </a:lnTo>
                  <a:lnTo>
                    <a:pt x="172" y="248"/>
                  </a:lnTo>
                  <a:lnTo>
                    <a:pt x="177" y="307"/>
                  </a:lnTo>
                  <a:lnTo>
                    <a:pt x="177" y="257"/>
                  </a:lnTo>
                  <a:lnTo>
                    <a:pt x="181" y="289"/>
                  </a:lnTo>
                  <a:lnTo>
                    <a:pt x="181" y="266"/>
                  </a:lnTo>
                  <a:lnTo>
                    <a:pt x="186" y="298"/>
                  </a:lnTo>
                  <a:lnTo>
                    <a:pt x="186" y="280"/>
                  </a:lnTo>
                  <a:lnTo>
                    <a:pt x="186" y="310"/>
                  </a:lnTo>
                  <a:lnTo>
                    <a:pt x="191" y="286"/>
                  </a:lnTo>
                  <a:lnTo>
                    <a:pt x="191" y="277"/>
                  </a:lnTo>
                  <a:lnTo>
                    <a:pt x="196" y="301"/>
                  </a:lnTo>
                  <a:lnTo>
                    <a:pt x="196" y="280"/>
                  </a:lnTo>
                  <a:lnTo>
                    <a:pt x="196" y="286"/>
                  </a:lnTo>
                  <a:lnTo>
                    <a:pt x="200" y="289"/>
                  </a:lnTo>
                  <a:lnTo>
                    <a:pt x="200" y="266"/>
                  </a:lnTo>
                  <a:lnTo>
                    <a:pt x="205" y="289"/>
                  </a:lnTo>
                  <a:lnTo>
                    <a:pt x="205" y="301"/>
                  </a:lnTo>
                  <a:lnTo>
                    <a:pt x="210" y="280"/>
                  </a:lnTo>
                  <a:lnTo>
                    <a:pt x="210" y="277"/>
                  </a:lnTo>
                  <a:lnTo>
                    <a:pt x="210" y="280"/>
                  </a:lnTo>
                  <a:lnTo>
                    <a:pt x="215" y="307"/>
                  </a:lnTo>
                  <a:lnTo>
                    <a:pt x="215" y="301"/>
                  </a:lnTo>
                  <a:lnTo>
                    <a:pt x="220" y="286"/>
                  </a:lnTo>
                  <a:lnTo>
                    <a:pt x="220" y="277"/>
                  </a:lnTo>
                  <a:lnTo>
                    <a:pt x="220" y="307"/>
                  </a:lnTo>
                  <a:lnTo>
                    <a:pt x="224" y="312"/>
                  </a:lnTo>
                  <a:lnTo>
                    <a:pt x="224" y="277"/>
                  </a:lnTo>
                  <a:lnTo>
                    <a:pt x="229" y="295"/>
                  </a:lnTo>
                  <a:lnTo>
                    <a:pt x="229" y="210"/>
                  </a:lnTo>
                  <a:lnTo>
                    <a:pt x="234" y="207"/>
                  </a:lnTo>
                  <a:lnTo>
                    <a:pt x="234" y="350"/>
                  </a:lnTo>
                  <a:lnTo>
                    <a:pt x="234" y="187"/>
                  </a:lnTo>
                  <a:lnTo>
                    <a:pt x="239" y="210"/>
                  </a:lnTo>
                  <a:lnTo>
                    <a:pt x="239" y="263"/>
                  </a:lnTo>
                  <a:lnTo>
                    <a:pt x="243" y="169"/>
                  </a:lnTo>
                  <a:lnTo>
                    <a:pt x="243" y="272"/>
                  </a:lnTo>
                  <a:lnTo>
                    <a:pt x="243" y="242"/>
                  </a:lnTo>
                  <a:lnTo>
                    <a:pt x="248" y="269"/>
                  </a:lnTo>
                  <a:lnTo>
                    <a:pt x="248" y="324"/>
                  </a:lnTo>
                  <a:lnTo>
                    <a:pt x="253" y="342"/>
                  </a:lnTo>
                  <a:lnTo>
                    <a:pt x="253" y="280"/>
                  </a:lnTo>
                  <a:lnTo>
                    <a:pt x="258" y="298"/>
                  </a:lnTo>
                  <a:lnTo>
                    <a:pt x="258" y="277"/>
                  </a:lnTo>
                  <a:lnTo>
                    <a:pt x="258" y="345"/>
                  </a:lnTo>
                  <a:lnTo>
                    <a:pt x="263" y="257"/>
                  </a:lnTo>
                  <a:lnTo>
                    <a:pt x="263" y="248"/>
                  </a:lnTo>
                  <a:lnTo>
                    <a:pt x="267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auto">
            <a:xfrm>
              <a:off x="6858000" y="2462113"/>
              <a:ext cx="395288" cy="52863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0" y="184"/>
                </a:cxn>
                <a:cxn ang="0">
                  <a:pos x="15" y="152"/>
                </a:cxn>
                <a:cxn ang="0">
                  <a:pos x="20" y="255"/>
                </a:cxn>
                <a:cxn ang="0">
                  <a:pos x="24" y="328"/>
                </a:cxn>
                <a:cxn ang="0">
                  <a:pos x="29" y="307"/>
                </a:cxn>
                <a:cxn ang="0">
                  <a:pos x="39" y="284"/>
                </a:cxn>
                <a:cxn ang="0">
                  <a:pos x="43" y="240"/>
                </a:cxn>
                <a:cxn ang="0">
                  <a:pos x="48" y="246"/>
                </a:cxn>
                <a:cxn ang="0">
                  <a:pos x="53" y="234"/>
                </a:cxn>
                <a:cxn ang="0">
                  <a:pos x="58" y="231"/>
                </a:cxn>
                <a:cxn ang="0">
                  <a:pos x="67" y="202"/>
                </a:cxn>
                <a:cxn ang="0">
                  <a:pos x="72" y="196"/>
                </a:cxn>
                <a:cxn ang="0">
                  <a:pos x="77" y="287"/>
                </a:cxn>
                <a:cxn ang="0">
                  <a:pos x="82" y="214"/>
                </a:cxn>
                <a:cxn ang="0">
                  <a:pos x="91" y="295"/>
                </a:cxn>
                <a:cxn ang="0">
                  <a:pos x="96" y="263"/>
                </a:cxn>
                <a:cxn ang="0">
                  <a:pos x="101" y="205"/>
                </a:cxn>
                <a:cxn ang="0">
                  <a:pos x="106" y="176"/>
                </a:cxn>
                <a:cxn ang="0">
                  <a:pos x="110" y="199"/>
                </a:cxn>
                <a:cxn ang="0">
                  <a:pos x="120" y="167"/>
                </a:cxn>
                <a:cxn ang="0">
                  <a:pos x="125" y="257"/>
                </a:cxn>
                <a:cxn ang="0">
                  <a:pos x="129" y="281"/>
                </a:cxn>
                <a:cxn ang="0">
                  <a:pos x="134" y="214"/>
                </a:cxn>
                <a:cxn ang="0">
                  <a:pos x="144" y="219"/>
                </a:cxn>
                <a:cxn ang="0">
                  <a:pos x="149" y="228"/>
                </a:cxn>
                <a:cxn ang="0">
                  <a:pos x="153" y="167"/>
                </a:cxn>
                <a:cxn ang="0">
                  <a:pos x="158" y="255"/>
                </a:cxn>
                <a:cxn ang="0">
                  <a:pos x="163" y="278"/>
                </a:cxn>
                <a:cxn ang="0">
                  <a:pos x="168" y="243"/>
                </a:cxn>
                <a:cxn ang="0">
                  <a:pos x="177" y="278"/>
                </a:cxn>
                <a:cxn ang="0">
                  <a:pos x="182" y="281"/>
                </a:cxn>
                <a:cxn ang="0">
                  <a:pos x="187" y="237"/>
                </a:cxn>
                <a:cxn ang="0">
                  <a:pos x="192" y="228"/>
                </a:cxn>
                <a:cxn ang="0">
                  <a:pos x="201" y="205"/>
                </a:cxn>
                <a:cxn ang="0">
                  <a:pos x="206" y="149"/>
                </a:cxn>
                <a:cxn ang="0">
                  <a:pos x="216" y="143"/>
                </a:cxn>
                <a:cxn ang="0">
                  <a:pos x="220" y="114"/>
                </a:cxn>
                <a:cxn ang="0">
                  <a:pos x="225" y="97"/>
                </a:cxn>
                <a:cxn ang="0">
                  <a:pos x="230" y="0"/>
                </a:cxn>
                <a:cxn ang="0">
                  <a:pos x="239" y="255"/>
                </a:cxn>
                <a:cxn ang="0">
                  <a:pos x="244" y="214"/>
                </a:cxn>
              </a:cxnLst>
              <a:rect l="0" t="0" r="r" b="b"/>
              <a:pathLst>
                <a:path w="249" h="333">
                  <a:moveTo>
                    <a:pt x="0" y="59"/>
                  </a:moveTo>
                  <a:lnTo>
                    <a:pt x="0" y="219"/>
                  </a:lnTo>
                  <a:lnTo>
                    <a:pt x="0" y="214"/>
                  </a:lnTo>
                  <a:lnTo>
                    <a:pt x="5" y="219"/>
                  </a:lnTo>
                  <a:lnTo>
                    <a:pt x="5" y="184"/>
                  </a:lnTo>
                  <a:lnTo>
                    <a:pt x="10" y="184"/>
                  </a:lnTo>
                  <a:lnTo>
                    <a:pt x="10" y="205"/>
                  </a:lnTo>
                  <a:lnTo>
                    <a:pt x="15" y="246"/>
                  </a:lnTo>
                  <a:lnTo>
                    <a:pt x="15" y="152"/>
                  </a:lnTo>
                  <a:lnTo>
                    <a:pt x="15" y="243"/>
                  </a:lnTo>
                  <a:lnTo>
                    <a:pt x="20" y="257"/>
                  </a:lnTo>
                  <a:lnTo>
                    <a:pt x="20" y="255"/>
                  </a:lnTo>
                  <a:lnTo>
                    <a:pt x="20" y="307"/>
                  </a:lnTo>
                  <a:lnTo>
                    <a:pt x="24" y="275"/>
                  </a:lnTo>
                  <a:lnTo>
                    <a:pt x="24" y="328"/>
                  </a:lnTo>
                  <a:lnTo>
                    <a:pt x="29" y="287"/>
                  </a:lnTo>
                  <a:lnTo>
                    <a:pt x="29" y="333"/>
                  </a:lnTo>
                  <a:lnTo>
                    <a:pt x="29" y="307"/>
                  </a:lnTo>
                  <a:lnTo>
                    <a:pt x="34" y="331"/>
                  </a:lnTo>
                  <a:lnTo>
                    <a:pt x="34" y="295"/>
                  </a:lnTo>
                  <a:lnTo>
                    <a:pt x="39" y="284"/>
                  </a:lnTo>
                  <a:lnTo>
                    <a:pt x="39" y="304"/>
                  </a:lnTo>
                  <a:lnTo>
                    <a:pt x="39" y="246"/>
                  </a:lnTo>
                  <a:lnTo>
                    <a:pt x="43" y="240"/>
                  </a:lnTo>
                  <a:lnTo>
                    <a:pt x="43" y="269"/>
                  </a:lnTo>
                  <a:lnTo>
                    <a:pt x="43" y="255"/>
                  </a:lnTo>
                  <a:lnTo>
                    <a:pt x="48" y="246"/>
                  </a:lnTo>
                  <a:lnTo>
                    <a:pt x="53" y="237"/>
                  </a:lnTo>
                  <a:lnTo>
                    <a:pt x="53" y="257"/>
                  </a:lnTo>
                  <a:lnTo>
                    <a:pt x="53" y="234"/>
                  </a:lnTo>
                  <a:lnTo>
                    <a:pt x="58" y="225"/>
                  </a:lnTo>
                  <a:lnTo>
                    <a:pt x="58" y="249"/>
                  </a:lnTo>
                  <a:lnTo>
                    <a:pt x="58" y="231"/>
                  </a:lnTo>
                  <a:lnTo>
                    <a:pt x="63" y="225"/>
                  </a:lnTo>
                  <a:lnTo>
                    <a:pt x="63" y="243"/>
                  </a:lnTo>
                  <a:lnTo>
                    <a:pt x="67" y="202"/>
                  </a:lnTo>
                  <a:lnTo>
                    <a:pt x="67" y="176"/>
                  </a:lnTo>
                  <a:lnTo>
                    <a:pt x="67" y="181"/>
                  </a:lnTo>
                  <a:lnTo>
                    <a:pt x="72" y="196"/>
                  </a:lnTo>
                  <a:lnTo>
                    <a:pt x="72" y="231"/>
                  </a:lnTo>
                  <a:lnTo>
                    <a:pt x="77" y="243"/>
                  </a:lnTo>
                  <a:lnTo>
                    <a:pt x="77" y="287"/>
                  </a:lnTo>
                  <a:lnTo>
                    <a:pt x="77" y="196"/>
                  </a:lnTo>
                  <a:lnTo>
                    <a:pt x="82" y="193"/>
                  </a:lnTo>
                  <a:lnTo>
                    <a:pt x="82" y="214"/>
                  </a:lnTo>
                  <a:lnTo>
                    <a:pt x="86" y="290"/>
                  </a:lnTo>
                  <a:lnTo>
                    <a:pt x="86" y="184"/>
                  </a:lnTo>
                  <a:lnTo>
                    <a:pt x="91" y="295"/>
                  </a:lnTo>
                  <a:lnTo>
                    <a:pt x="91" y="199"/>
                  </a:lnTo>
                  <a:lnTo>
                    <a:pt x="91" y="228"/>
                  </a:lnTo>
                  <a:lnTo>
                    <a:pt x="96" y="263"/>
                  </a:lnTo>
                  <a:lnTo>
                    <a:pt x="96" y="219"/>
                  </a:lnTo>
                  <a:lnTo>
                    <a:pt x="96" y="266"/>
                  </a:lnTo>
                  <a:lnTo>
                    <a:pt x="101" y="205"/>
                  </a:lnTo>
                  <a:lnTo>
                    <a:pt x="101" y="252"/>
                  </a:lnTo>
                  <a:lnTo>
                    <a:pt x="106" y="179"/>
                  </a:lnTo>
                  <a:lnTo>
                    <a:pt x="106" y="176"/>
                  </a:lnTo>
                  <a:lnTo>
                    <a:pt x="106" y="190"/>
                  </a:lnTo>
                  <a:lnTo>
                    <a:pt x="110" y="208"/>
                  </a:lnTo>
                  <a:lnTo>
                    <a:pt x="110" y="199"/>
                  </a:lnTo>
                  <a:lnTo>
                    <a:pt x="115" y="222"/>
                  </a:lnTo>
                  <a:lnTo>
                    <a:pt x="115" y="161"/>
                  </a:lnTo>
                  <a:lnTo>
                    <a:pt x="120" y="167"/>
                  </a:lnTo>
                  <a:lnTo>
                    <a:pt x="120" y="278"/>
                  </a:lnTo>
                  <a:lnTo>
                    <a:pt x="125" y="179"/>
                  </a:lnTo>
                  <a:lnTo>
                    <a:pt x="125" y="257"/>
                  </a:lnTo>
                  <a:lnTo>
                    <a:pt x="129" y="293"/>
                  </a:lnTo>
                  <a:lnTo>
                    <a:pt x="129" y="217"/>
                  </a:lnTo>
                  <a:lnTo>
                    <a:pt x="129" y="281"/>
                  </a:lnTo>
                  <a:lnTo>
                    <a:pt x="134" y="208"/>
                  </a:lnTo>
                  <a:lnTo>
                    <a:pt x="134" y="263"/>
                  </a:lnTo>
                  <a:lnTo>
                    <a:pt x="134" y="214"/>
                  </a:lnTo>
                  <a:lnTo>
                    <a:pt x="139" y="269"/>
                  </a:lnTo>
                  <a:lnTo>
                    <a:pt x="139" y="170"/>
                  </a:lnTo>
                  <a:lnTo>
                    <a:pt x="144" y="219"/>
                  </a:lnTo>
                  <a:lnTo>
                    <a:pt x="144" y="179"/>
                  </a:lnTo>
                  <a:lnTo>
                    <a:pt x="144" y="214"/>
                  </a:lnTo>
                  <a:lnTo>
                    <a:pt x="149" y="228"/>
                  </a:lnTo>
                  <a:lnTo>
                    <a:pt x="149" y="214"/>
                  </a:lnTo>
                  <a:lnTo>
                    <a:pt x="153" y="181"/>
                  </a:lnTo>
                  <a:lnTo>
                    <a:pt x="153" y="167"/>
                  </a:lnTo>
                  <a:lnTo>
                    <a:pt x="153" y="179"/>
                  </a:lnTo>
                  <a:lnTo>
                    <a:pt x="158" y="176"/>
                  </a:lnTo>
                  <a:lnTo>
                    <a:pt x="158" y="255"/>
                  </a:lnTo>
                  <a:lnTo>
                    <a:pt x="158" y="21"/>
                  </a:lnTo>
                  <a:lnTo>
                    <a:pt x="163" y="38"/>
                  </a:lnTo>
                  <a:lnTo>
                    <a:pt x="163" y="278"/>
                  </a:lnTo>
                  <a:lnTo>
                    <a:pt x="168" y="214"/>
                  </a:lnTo>
                  <a:lnTo>
                    <a:pt x="168" y="287"/>
                  </a:lnTo>
                  <a:lnTo>
                    <a:pt x="168" y="243"/>
                  </a:lnTo>
                  <a:lnTo>
                    <a:pt x="172" y="307"/>
                  </a:lnTo>
                  <a:lnTo>
                    <a:pt x="172" y="275"/>
                  </a:lnTo>
                  <a:lnTo>
                    <a:pt x="177" y="278"/>
                  </a:lnTo>
                  <a:lnTo>
                    <a:pt x="177" y="97"/>
                  </a:lnTo>
                  <a:lnTo>
                    <a:pt x="177" y="266"/>
                  </a:lnTo>
                  <a:lnTo>
                    <a:pt x="182" y="281"/>
                  </a:lnTo>
                  <a:lnTo>
                    <a:pt x="182" y="217"/>
                  </a:lnTo>
                  <a:lnTo>
                    <a:pt x="187" y="225"/>
                  </a:lnTo>
                  <a:lnTo>
                    <a:pt x="187" y="237"/>
                  </a:lnTo>
                  <a:lnTo>
                    <a:pt x="192" y="243"/>
                  </a:lnTo>
                  <a:lnTo>
                    <a:pt x="192" y="205"/>
                  </a:lnTo>
                  <a:lnTo>
                    <a:pt x="192" y="228"/>
                  </a:lnTo>
                  <a:lnTo>
                    <a:pt x="196" y="260"/>
                  </a:lnTo>
                  <a:lnTo>
                    <a:pt x="196" y="73"/>
                  </a:lnTo>
                  <a:lnTo>
                    <a:pt x="201" y="205"/>
                  </a:lnTo>
                  <a:lnTo>
                    <a:pt x="201" y="190"/>
                  </a:lnTo>
                  <a:lnTo>
                    <a:pt x="206" y="181"/>
                  </a:lnTo>
                  <a:lnTo>
                    <a:pt x="206" y="149"/>
                  </a:lnTo>
                  <a:lnTo>
                    <a:pt x="211" y="167"/>
                  </a:lnTo>
                  <a:lnTo>
                    <a:pt x="211" y="196"/>
                  </a:lnTo>
                  <a:lnTo>
                    <a:pt x="216" y="143"/>
                  </a:lnTo>
                  <a:lnTo>
                    <a:pt x="216" y="152"/>
                  </a:lnTo>
                  <a:lnTo>
                    <a:pt x="216" y="120"/>
                  </a:lnTo>
                  <a:lnTo>
                    <a:pt x="220" y="114"/>
                  </a:lnTo>
                  <a:lnTo>
                    <a:pt x="220" y="117"/>
                  </a:lnTo>
                  <a:lnTo>
                    <a:pt x="220" y="88"/>
                  </a:lnTo>
                  <a:lnTo>
                    <a:pt x="225" y="97"/>
                  </a:lnTo>
                  <a:lnTo>
                    <a:pt x="225" y="88"/>
                  </a:lnTo>
                  <a:lnTo>
                    <a:pt x="230" y="79"/>
                  </a:lnTo>
                  <a:lnTo>
                    <a:pt x="230" y="0"/>
                  </a:lnTo>
                  <a:lnTo>
                    <a:pt x="230" y="65"/>
                  </a:lnTo>
                  <a:lnTo>
                    <a:pt x="235" y="181"/>
                  </a:lnTo>
                  <a:lnTo>
                    <a:pt x="239" y="255"/>
                  </a:lnTo>
                  <a:lnTo>
                    <a:pt x="239" y="211"/>
                  </a:lnTo>
                  <a:lnTo>
                    <a:pt x="244" y="196"/>
                  </a:lnTo>
                  <a:lnTo>
                    <a:pt x="244" y="214"/>
                  </a:lnTo>
                  <a:lnTo>
                    <a:pt x="244" y="193"/>
                  </a:lnTo>
                  <a:lnTo>
                    <a:pt x="249" y="2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auto">
            <a:xfrm>
              <a:off x="7253288" y="2587525"/>
              <a:ext cx="409575" cy="342900"/>
            </a:xfrm>
            <a:custGeom>
              <a:avLst/>
              <a:gdLst/>
              <a:ahLst/>
              <a:cxnLst>
                <a:cxn ang="0">
                  <a:pos x="5" y="132"/>
                </a:cxn>
                <a:cxn ang="0">
                  <a:pos x="10" y="178"/>
                </a:cxn>
                <a:cxn ang="0">
                  <a:pos x="14" y="190"/>
                </a:cxn>
                <a:cxn ang="0">
                  <a:pos x="24" y="164"/>
                </a:cxn>
                <a:cxn ang="0">
                  <a:pos x="29" y="123"/>
                </a:cxn>
                <a:cxn ang="0">
                  <a:pos x="33" y="132"/>
                </a:cxn>
                <a:cxn ang="0">
                  <a:pos x="43" y="140"/>
                </a:cxn>
                <a:cxn ang="0">
                  <a:pos x="48" y="155"/>
                </a:cxn>
                <a:cxn ang="0">
                  <a:pos x="53" y="114"/>
                </a:cxn>
                <a:cxn ang="0">
                  <a:pos x="57" y="100"/>
                </a:cxn>
                <a:cxn ang="0">
                  <a:pos x="62" y="111"/>
                </a:cxn>
                <a:cxn ang="0">
                  <a:pos x="67" y="129"/>
                </a:cxn>
                <a:cxn ang="0">
                  <a:pos x="72" y="85"/>
                </a:cxn>
                <a:cxn ang="0">
                  <a:pos x="81" y="100"/>
                </a:cxn>
                <a:cxn ang="0">
                  <a:pos x="86" y="53"/>
                </a:cxn>
                <a:cxn ang="0">
                  <a:pos x="96" y="120"/>
                </a:cxn>
                <a:cxn ang="0">
                  <a:pos x="100" y="126"/>
                </a:cxn>
                <a:cxn ang="0">
                  <a:pos x="105" y="132"/>
                </a:cxn>
                <a:cxn ang="0">
                  <a:pos x="115" y="140"/>
                </a:cxn>
                <a:cxn ang="0">
                  <a:pos x="119" y="132"/>
                </a:cxn>
                <a:cxn ang="0">
                  <a:pos x="124" y="114"/>
                </a:cxn>
                <a:cxn ang="0">
                  <a:pos x="129" y="76"/>
                </a:cxn>
                <a:cxn ang="0">
                  <a:pos x="134" y="70"/>
                </a:cxn>
                <a:cxn ang="0">
                  <a:pos x="143" y="62"/>
                </a:cxn>
                <a:cxn ang="0">
                  <a:pos x="148" y="29"/>
                </a:cxn>
                <a:cxn ang="0">
                  <a:pos x="158" y="18"/>
                </a:cxn>
                <a:cxn ang="0">
                  <a:pos x="163" y="32"/>
                </a:cxn>
                <a:cxn ang="0">
                  <a:pos x="172" y="41"/>
                </a:cxn>
                <a:cxn ang="0">
                  <a:pos x="177" y="94"/>
                </a:cxn>
                <a:cxn ang="0">
                  <a:pos x="182" y="129"/>
                </a:cxn>
                <a:cxn ang="0">
                  <a:pos x="186" y="105"/>
                </a:cxn>
                <a:cxn ang="0">
                  <a:pos x="191" y="102"/>
                </a:cxn>
                <a:cxn ang="0">
                  <a:pos x="201" y="102"/>
                </a:cxn>
                <a:cxn ang="0">
                  <a:pos x="206" y="135"/>
                </a:cxn>
                <a:cxn ang="0">
                  <a:pos x="210" y="184"/>
                </a:cxn>
                <a:cxn ang="0">
                  <a:pos x="220" y="205"/>
                </a:cxn>
                <a:cxn ang="0">
                  <a:pos x="225" y="187"/>
                </a:cxn>
                <a:cxn ang="0">
                  <a:pos x="229" y="208"/>
                </a:cxn>
                <a:cxn ang="0">
                  <a:pos x="239" y="196"/>
                </a:cxn>
                <a:cxn ang="0">
                  <a:pos x="244" y="173"/>
                </a:cxn>
                <a:cxn ang="0">
                  <a:pos x="249" y="123"/>
                </a:cxn>
                <a:cxn ang="0">
                  <a:pos x="258" y="111"/>
                </a:cxn>
              </a:cxnLst>
              <a:rect l="0" t="0" r="r" b="b"/>
              <a:pathLst>
                <a:path w="258" h="216">
                  <a:moveTo>
                    <a:pt x="0" y="138"/>
                  </a:moveTo>
                  <a:lnTo>
                    <a:pt x="0" y="129"/>
                  </a:lnTo>
                  <a:lnTo>
                    <a:pt x="5" y="132"/>
                  </a:lnTo>
                  <a:lnTo>
                    <a:pt x="5" y="164"/>
                  </a:lnTo>
                  <a:lnTo>
                    <a:pt x="10" y="184"/>
                  </a:lnTo>
                  <a:lnTo>
                    <a:pt x="10" y="178"/>
                  </a:lnTo>
                  <a:lnTo>
                    <a:pt x="10" y="190"/>
                  </a:lnTo>
                  <a:lnTo>
                    <a:pt x="14" y="196"/>
                  </a:lnTo>
                  <a:lnTo>
                    <a:pt x="14" y="190"/>
                  </a:lnTo>
                  <a:lnTo>
                    <a:pt x="19" y="202"/>
                  </a:lnTo>
                  <a:lnTo>
                    <a:pt x="19" y="176"/>
                  </a:lnTo>
                  <a:lnTo>
                    <a:pt x="24" y="164"/>
                  </a:lnTo>
                  <a:lnTo>
                    <a:pt x="24" y="146"/>
                  </a:lnTo>
                  <a:lnTo>
                    <a:pt x="29" y="129"/>
                  </a:lnTo>
                  <a:lnTo>
                    <a:pt x="29" y="123"/>
                  </a:lnTo>
                  <a:lnTo>
                    <a:pt x="33" y="126"/>
                  </a:lnTo>
                  <a:lnTo>
                    <a:pt x="33" y="140"/>
                  </a:lnTo>
                  <a:lnTo>
                    <a:pt x="33" y="132"/>
                  </a:lnTo>
                  <a:lnTo>
                    <a:pt x="38" y="143"/>
                  </a:lnTo>
                  <a:lnTo>
                    <a:pt x="38" y="100"/>
                  </a:lnTo>
                  <a:lnTo>
                    <a:pt x="43" y="140"/>
                  </a:lnTo>
                  <a:lnTo>
                    <a:pt x="43" y="108"/>
                  </a:lnTo>
                  <a:lnTo>
                    <a:pt x="43" y="126"/>
                  </a:lnTo>
                  <a:lnTo>
                    <a:pt x="48" y="155"/>
                  </a:lnTo>
                  <a:lnTo>
                    <a:pt x="48" y="76"/>
                  </a:lnTo>
                  <a:lnTo>
                    <a:pt x="48" y="105"/>
                  </a:lnTo>
                  <a:lnTo>
                    <a:pt x="53" y="114"/>
                  </a:lnTo>
                  <a:lnTo>
                    <a:pt x="53" y="129"/>
                  </a:lnTo>
                  <a:lnTo>
                    <a:pt x="57" y="105"/>
                  </a:lnTo>
                  <a:lnTo>
                    <a:pt x="57" y="100"/>
                  </a:lnTo>
                  <a:lnTo>
                    <a:pt x="57" y="123"/>
                  </a:lnTo>
                  <a:lnTo>
                    <a:pt x="62" y="123"/>
                  </a:lnTo>
                  <a:lnTo>
                    <a:pt x="62" y="111"/>
                  </a:lnTo>
                  <a:lnTo>
                    <a:pt x="62" y="120"/>
                  </a:lnTo>
                  <a:lnTo>
                    <a:pt x="67" y="108"/>
                  </a:lnTo>
                  <a:lnTo>
                    <a:pt x="67" y="129"/>
                  </a:lnTo>
                  <a:lnTo>
                    <a:pt x="72" y="111"/>
                  </a:lnTo>
                  <a:lnTo>
                    <a:pt x="72" y="146"/>
                  </a:lnTo>
                  <a:lnTo>
                    <a:pt x="72" y="85"/>
                  </a:lnTo>
                  <a:lnTo>
                    <a:pt x="76" y="73"/>
                  </a:lnTo>
                  <a:lnTo>
                    <a:pt x="76" y="85"/>
                  </a:lnTo>
                  <a:lnTo>
                    <a:pt x="81" y="100"/>
                  </a:lnTo>
                  <a:lnTo>
                    <a:pt x="81" y="111"/>
                  </a:lnTo>
                  <a:lnTo>
                    <a:pt x="86" y="111"/>
                  </a:lnTo>
                  <a:lnTo>
                    <a:pt x="86" y="53"/>
                  </a:lnTo>
                  <a:lnTo>
                    <a:pt x="91" y="38"/>
                  </a:lnTo>
                  <a:lnTo>
                    <a:pt x="91" y="102"/>
                  </a:lnTo>
                  <a:lnTo>
                    <a:pt x="96" y="120"/>
                  </a:lnTo>
                  <a:lnTo>
                    <a:pt x="96" y="193"/>
                  </a:lnTo>
                  <a:lnTo>
                    <a:pt x="100" y="114"/>
                  </a:lnTo>
                  <a:lnTo>
                    <a:pt x="100" y="126"/>
                  </a:lnTo>
                  <a:lnTo>
                    <a:pt x="100" y="102"/>
                  </a:lnTo>
                  <a:lnTo>
                    <a:pt x="105" y="114"/>
                  </a:lnTo>
                  <a:lnTo>
                    <a:pt x="105" y="132"/>
                  </a:lnTo>
                  <a:lnTo>
                    <a:pt x="110" y="152"/>
                  </a:lnTo>
                  <a:lnTo>
                    <a:pt x="110" y="114"/>
                  </a:lnTo>
                  <a:lnTo>
                    <a:pt x="115" y="140"/>
                  </a:lnTo>
                  <a:lnTo>
                    <a:pt x="115" y="123"/>
                  </a:lnTo>
                  <a:lnTo>
                    <a:pt x="119" y="94"/>
                  </a:lnTo>
                  <a:lnTo>
                    <a:pt x="119" y="132"/>
                  </a:lnTo>
                  <a:lnTo>
                    <a:pt x="119" y="73"/>
                  </a:lnTo>
                  <a:lnTo>
                    <a:pt x="124" y="88"/>
                  </a:lnTo>
                  <a:lnTo>
                    <a:pt x="124" y="114"/>
                  </a:lnTo>
                  <a:lnTo>
                    <a:pt x="124" y="79"/>
                  </a:lnTo>
                  <a:lnTo>
                    <a:pt x="129" y="73"/>
                  </a:lnTo>
                  <a:lnTo>
                    <a:pt x="129" y="76"/>
                  </a:lnTo>
                  <a:lnTo>
                    <a:pt x="134" y="85"/>
                  </a:lnTo>
                  <a:lnTo>
                    <a:pt x="134" y="64"/>
                  </a:lnTo>
                  <a:lnTo>
                    <a:pt x="134" y="70"/>
                  </a:lnTo>
                  <a:lnTo>
                    <a:pt x="139" y="64"/>
                  </a:lnTo>
                  <a:lnTo>
                    <a:pt x="139" y="47"/>
                  </a:lnTo>
                  <a:lnTo>
                    <a:pt x="143" y="62"/>
                  </a:lnTo>
                  <a:lnTo>
                    <a:pt x="143" y="35"/>
                  </a:lnTo>
                  <a:lnTo>
                    <a:pt x="148" y="50"/>
                  </a:lnTo>
                  <a:lnTo>
                    <a:pt x="148" y="29"/>
                  </a:lnTo>
                  <a:lnTo>
                    <a:pt x="153" y="47"/>
                  </a:lnTo>
                  <a:lnTo>
                    <a:pt x="153" y="41"/>
                  </a:lnTo>
                  <a:lnTo>
                    <a:pt x="158" y="18"/>
                  </a:lnTo>
                  <a:lnTo>
                    <a:pt x="158" y="53"/>
                  </a:lnTo>
                  <a:lnTo>
                    <a:pt x="163" y="0"/>
                  </a:lnTo>
                  <a:lnTo>
                    <a:pt x="163" y="32"/>
                  </a:lnTo>
                  <a:lnTo>
                    <a:pt x="167" y="6"/>
                  </a:lnTo>
                  <a:lnTo>
                    <a:pt x="167" y="111"/>
                  </a:lnTo>
                  <a:lnTo>
                    <a:pt x="172" y="41"/>
                  </a:lnTo>
                  <a:lnTo>
                    <a:pt x="172" y="140"/>
                  </a:lnTo>
                  <a:lnTo>
                    <a:pt x="172" y="102"/>
                  </a:lnTo>
                  <a:lnTo>
                    <a:pt x="177" y="94"/>
                  </a:lnTo>
                  <a:lnTo>
                    <a:pt x="177" y="126"/>
                  </a:lnTo>
                  <a:lnTo>
                    <a:pt x="182" y="111"/>
                  </a:lnTo>
                  <a:lnTo>
                    <a:pt x="182" y="129"/>
                  </a:lnTo>
                  <a:lnTo>
                    <a:pt x="182" y="108"/>
                  </a:lnTo>
                  <a:lnTo>
                    <a:pt x="186" y="126"/>
                  </a:lnTo>
                  <a:lnTo>
                    <a:pt x="186" y="105"/>
                  </a:lnTo>
                  <a:lnTo>
                    <a:pt x="186" y="129"/>
                  </a:lnTo>
                  <a:lnTo>
                    <a:pt x="191" y="108"/>
                  </a:lnTo>
                  <a:lnTo>
                    <a:pt x="191" y="102"/>
                  </a:lnTo>
                  <a:lnTo>
                    <a:pt x="196" y="120"/>
                  </a:lnTo>
                  <a:lnTo>
                    <a:pt x="196" y="108"/>
                  </a:lnTo>
                  <a:lnTo>
                    <a:pt x="201" y="102"/>
                  </a:lnTo>
                  <a:lnTo>
                    <a:pt x="201" y="94"/>
                  </a:lnTo>
                  <a:lnTo>
                    <a:pt x="201" y="135"/>
                  </a:lnTo>
                  <a:lnTo>
                    <a:pt x="206" y="135"/>
                  </a:lnTo>
                  <a:lnTo>
                    <a:pt x="206" y="158"/>
                  </a:lnTo>
                  <a:lnTo>
                    <a:pt x="210" y="170"/>
                  </a:lnTo>
                  <a:lnTo>
                    <a:pt x="210" y="184"/>
                  </a:lnTo>
                  <a:lnTo>
                    <a:pt x="215" y="178"/>
                  </a:lnTo>
                  <a:lnTo>
                    <a:pt x="215" y="190"/>
                  </a:lnTo>
                  <a:lnTo>
                    <a:pt x="220" y="205"/>
                  </a:lnTo>
                  <a:lnTo>
                    <a:pt x="220" y="216"/>
                  </a:lnTo>
                  <a:lnTo>
                    <a:pt x="225" y="205"/>
                  </a:lnTo>
                  <a:lnTo>
                    <a:pt x="225" y="187"/>
                  </a:lnTo>
                  <a:lnTo>
                    <a:pt x="225" y="199"/>
                  </a:lnTo>
                  <a:lnTo>
                    <a:pt x="229" y="196"/>
                  </a:lnTo>
                  <a:lnTo>
                    <a:pt x="229" y="208"/>
                  </a:lnTo>
                  <a:lnTo>
                    <a:pt x="234" y="196"/>
                  </a:lnTo>
                  <a:lnTo>
                    <a:pt x="234" y="208"/>
                  </a:lnTo>
                  <a:lnTo>
                    <a:pt x="239" y="196"/>
                  </a:lnTo>
                  <a:lnTo>
                    <a:pt x="239" y="202"/>
                  </a:lnTo>
                  <a:lnTo>
                    <a:pt x="239" y="181"/>
                  </a:lnTo>
                  <a:lnTo>
                    <a:pt x="244" y="173"/>
                  </a:lnTo>
                  <a:lnTo>
                    <a:pt x="244" y="176"/>
                  </a:lnTo>
                  <a:lnTo>
                    <a:pt x="249" y="138"/>
                  </a:lnTo>
                  <a:lnTo>
                    <a:pt x="249" y="123"/>
                  </a:lnTo>
                  <a:lnTo>
                    <a:pt x="253" y="117"/>
                  </a:lnTo>
                  <a:lnTo>
                    <a:pt x="253" y="67"/>
                  </a:lnTo>
                  <a:lnTo>
                    <a:pt x="258" y="111"/>
                  </a:lnTo>
                  <a:lnTo>
                    <a:pt x="258" y="149"/>
                  </a:lnTo>
                  <a:lnTo>
                    <a:pt x="258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2" name="Freeform 368"/>
            <p:cNvSpPr>
              <a:spLocks/>
            </p:cNvSpPr>
            <p:nvPr/>
          </p:nvSpPr>
          <p:spPr bwMode="auto">
            <a:xfrm>
              <a:off x="7662863" y="2531963"/>
              <a:ext cx="417513" cy="631825"/>
            </a:xfrm>
            <a:custGeom>
              <a:avLst/>
              <a:gdLst/>
              <a:ahLst/>
              <a:cxnLst>
                <a:cxn ang="0">
                  <a:pos x="5" y="137"/>
                </a:cxn>
                <a:cxn ang="0">
                  <a:pos x="10" y="132"/>
                </a:cxn>
                <a:cxn ang="0">
                  <a:pos x="19" y="146"/>
                </a:cxn>
                <a:cxn ang="0">
                  <a:pos x="24" y="129"/>
                </a:cxn>
                <a:cxn ang="0">
                  <a:pos x="34" y="85"/>
                </a:cxn>
                <a:cxn ang="0">
                  <a:pos x="38" y="105"/>
                </a:cxn>
                <a:cxn ang="0">
                  <a:pos x="48" y="111"/>
                </a:cxn>
                <a:cxn ang="0">
                  <a:pos x="53" y="76"/>
                </a:cxn>
                <a:cxn ang="0">
                  <a:pos x="62" y="61"/>
                </a:cxn>
                <a:cxn ang="0">
                  <a:pos x="72" y="108"/>
                </a:cxn>
                <a:cxn ang="0">
                  <a:pos x="77" y="117"/>
                </a:cxn>
                <a:cxn ang="0">
                  <a:pos x="81" y="117"/>
                </a:cxn>
                <a:cxn ang="0">
                  <a:pos x="86" y="73"/>
                </a:cxn>
                <a:cxn ang="0">
                  <a:pos x="91" y="313"/>
                </a:cxn>
                <a:cxn ang="0">
                  <a:pos x="101" y="155"/>
                </a:cxn>
                <a:cxn ang="0">
                  <a:pos x="105" y="132"/>
                </a:cxn>
                <a:cxn ang="0">
                  <a:pos x="115" y="129"/>
                </a:cxn>
                <a:cxn ang="0">
                  <a:pos x="120" y="155"/>
                </a:cxn>
                <a:cxn ang="0">
                  <a:pos x="124" y="114"/>
                </a:cxn>
                <a:cxn ang="0">
                  <a:pos x="129" y="143"/>
                </a:cxn>
                <a:cxn ang="0">
                  <a:pos x="139" y="120"/>
                </a:cxn>
                <a:cxn ang="0">
                  <a:pos x="144" y="146"/>
                </a:cxn>
                <a:cxn ang="0">
                  <a:pos x="148" y="231"/>
                </a:cxn>
                <a:cxn ang="0">
                  <a:pos x="153" y="85"/>
                </a:cxn>
                <a:cxn ang="0">
                  <a:pos x="158" y="73"/>
                </a:cxn>
                <a:cxn ang="0">
                  <a:pos x="163" y="97"/>
                </a:cxn>
                <a:cxn ang="0">
                  <a:pos x="172" y="137"/>
                </a:cxn>
                <a:cxn ang="0">
                  <a:pos x="177" y="146"/>
                </a:cxn>
                <a:cxn ang="0">
                  <a:pos x="182" y="158"/>
                </a:cxn>
                <a:cxn ang="0">
                  <a:pos x="187" y="184"/>
                </a:cxn>
                <a:cxn ang="0">
                  <a:pos x="196" y="213"/>
                </a:cxn>
                <a:cxn ang="0">
                  <a:pos x="201" y="199"/>
                </a:cxn>
                <a:cxn ang="0">
                  <a:pos x="206" y="181"/>
                </a:cxn>
                <a:cxn ang="0">
                  <a:pos x="210" y="178"/>
                </a:cxn>
                <a:cxn ang="0">
                  <a:pos x="215" y="132"/>
                </a:cxn>
                <a:cxn ang="0">
                  <a:pos x="225" y="79"/>
                </a:cxn>
                <a:cxn ang="0">
                  <a:pos x="230" y="53"/>
                </a:cxn>
                <a:cxn ang="0">
                  <a:pos x="234" y="61"/>
                </a:cxn>
                <a:cxn ang="0">
                  <a:pos x="239" y="64"/>
                </a:cxn>
                <a:cxn ang="0">
                  <a:pos x="244" y="94"/>
                </a:cxn>
                <a:cxn ang="0">
                  <a:pos x="253" y="126"/>
                </a:cxn>
                <a:cxn ang="0">
                  <a:pos x="258" y="94"/>
                </a:cxn>
              </a:cxnLst>
              <a:rect l="0" t="0" r="r" b="b"/>
              <a:pathLst>
                <a:path w="263" h="398">
                  <a:moveTo>
                    <a:pt x="0" y="181"/>
                  </a:moveTo>
                  <a:lnTo>
                    <a:pt x="5" y="152"/>
                  </a:lnTo>
                  <a:lnTo>
                    <a:pt x="5" y="137"/>
                  </a:lnTo>
                  <a:lnTo>
                    <a:pt x="5" y="149"/>
                  </a:lnTo>
                  <a:lnTo>
                    <a:pt x="10" y="140"/>
                  </a:lnTo>
                  <a:lnTo>
                    <a:pt x="10" y="132"/>
                  </a:lnTo>
                  <a:lnTo>
                    <a:pt x="14" y="140"/>
                  </a:lnTo>
                  <a:lnTo>
                    <a:pt x="14" y="152"/>
                  </a:lnTo>
                  <a:lnTo>
                    <a:pt x="19" y="146"/>
                  </a:lnTo>
                  <a:lnTo>
                    <a:pt x="19" y="152"/>
                  </a:lnTo>
                  <a:lnTo>
                    <a:pt x="24" y="117"/>
                  </a:lnTo>
                  <a:lnTo>
                    <a:pt x="24" y="129"/>
                  </a:lnTo>
                  <a:lnTo>
                    <a:pt x="29" y="149"/>
                  </a:lnTo>
                  <a:lnTo>
                    <a:pt x="29" y="108"/>
                  </a:lnTo>
                  <a:lnTo>
                    <a:pt x="34" y="85"/>
                  </a:lnTo>
                  <a:lnTo>
                    <a:pt x="34" y="73"/>
                  </a:lnTo>
                  <a:lnTo>
                    <a:pt x="38" y="85"/>
                  </a:lnTo>
                  <a:lnTo>
                    <a:pt x="38" y="105"/>
                  </a:lnTo>
                  <a:lnTo>
                    <a:pt x="43" y="102"/>
                  </a:lnTo>
                  <a:lnTo>
                    <a:pt x="43" y="91"/>
                  </a:lnTo>
                  <a:lnTo>
                    <a:pt x="48" y="111"/>
                  </a:lnTo>
                  <a:lnTo>
                    <a:pt x="48" y="105"/>
                  </a:lnTo>
                  <a:lnTo>
                    <a:pt x="53" y="97"/>
                  </a:lnTo>
                  <a:lnTo>
                    <a:pt x="53" y="76"/>
                  </a:lnTo>
                  <a:lnTo>
                    <a:pt x="57" y="50"/>
                  </a:lnTo>
                  <a:lnTo>
                    <a:pt x="57" y="64"/>
                  </a:lnTo>
                  <a:lnTo>
                    <a:pt x="62" y="61"/>
                  </a:lnTo>
                  <a:lnTo>
                    <a:pt x="67" y="41"/>
                  </a:lnTo>
                  <a:lnTo>
                    <a:pt x="67" y="59"/>
                  </a:lnTo>
                  <a:lnTo>
                    <a:pt x="72" y="108"/>
                  </a:lnTo>
                  <a:lnTo>
                    <a:pt x="72" y="79"/>
                  </a:lnTo>
                  <a:lnTo>
                    <a:pt x="77" y="73"/>
                  </a:lnTo>
                  <a:lnTo>
                    <a:pt x="77" y="117"/>
                  </a:lnTo>
                  <a:lnTo>
                    <a:pt x="77" y="76"/>
                  </a:lnTo>
                  <a:lnTo>
                    <a:pt x="81" y="82"/>
                  </a:lnTo>
                  <a:lnTo>
                    <a:pt x="81" y="117"/>
                  </a:lnTo>
                  <a:lnTo>
                    <a:pt x="81" y="97"/>
                  </a:lnTo>
                  <a:lnTo>
                    <a:pt x="86" y="85"/>
                  </a:lnTo>
                  <a:lnTo>
                    <a:pt x="86" y="73"/>
                  </a:lnTo>
                  <a:lnTo>
                    <a:pt x="91" y="202"/>
                  </a:lnTo>
                  <a:lnTo>
                    <a:pt x="91" y="398"/>
                  </a:lnTo>
                  <a:lnTo>
                    <a:pt x="91" y="313"/>
                  </a:lnTo>
                  <a:lnTo>
                    <a:pt x="96" y="301"/>
                  </a:lnTo>
                  <a:lnTo>
                    <a:pt x="96" y="73"/>
                  </a:lnTo>
                  <a:lnTo>
                    <a:pt x="101" y="155"/>
                  </a:lnTo>
                  <a:lnTo>
                    <a:pt x="101" y="117"/>
                  </a:lnTo>
                  <a:lnTo>
                    <a:pt x="105" y="126"/>
                  </a:lnTo>
                  <a:lnTo>
                    <a:pt x="105" y="132"/>
                  </a:lnTo>
                  <a:lnTo>
                    <a:pt x="110" y="155"/>
                  </a:lnTo>
                  <a:lnTo>
                    <a:pt x="110" y="140"/>
                  </a:lnTo>
                  <a:lnTo>
                    <a:pt x="115" y="129"/>
                  </a:lnTo>
                  <a:lnTo>
                    <a:pt x="115" y="149"/>
                  </a:lnTo>
                  <a:lnTo>
                    <a:pt x="115" y="140"/>
                  </a:lnTo>
                  <a:lnTo>
                    <a:pt x="120" y="155"/>
                  </a:lnTo>
                  <a:lnTo>
                    <a:pt x="120" y="114"/>
                  </a:lnTo>
                  <a:lnTo>
                    <a:pt x="124" y="140"/>
                  </a:lnTo>
                  <a:lnTo>
                    <a:pt x="124" y="114"/>
                  </a:lnTo>
                  <a:lnTo>
                    <a:pt x="129" y="135"/>
                  </a:lnTo>
                  <a:lnTo>
                    <a:pt x="129" y="120"/>
                  </a:lnTo>
                  <a:lnTo>
                    <a:pt x="129" y="143"/>
                  </a:lnTo>
                  <a:lnTo>
                    <a:pt x="134" y="117"/>
                  </a:lnTo>
                  <a:lnTo>
                    <a:pt x="134" y="135"/>
                  </a:lnTo>
                  <a:lnTo>
                    <a:pt x="139" y="120"/>
                  </a:lnTo>
                  <a:lnTo>
                    <a:pt x="139" y="129"/>
                  </a:lnTo>
                  <a:lnTo>
                    <a:pt x="139" y="123"/>
                  </a:lnTo>
                  <a:lnTo>
                    <a:pt x="144" y="146"/>
                  </a:lnTo>
                  <a:lnTo>
                    <a:pt x="144" y="158"/>
                  </a:lnTo>
                  <a:lnTo>
                    <a:pt x="144" y="146"/>
                  </a:lnTo>
                  <a:lnTo>
                    <a:pt x="148" y="231"/>
                  </a:lnTo>
                  <a:lnTo>
                    <a:pt x="148" y="129"/>
                  </a:lnTo>
                  <a:lnTo>
                    <a:pt x="153" y="99"/>
                  </a:lnTo>
                  <a:lnTo>
                    <a:pt x="153" y="85"/>
                  </a:lnTo>
                  <a:lnTo>
                    <a:pt x="153" y="88"/>
                  </a:lnTo>
                  <a:lnTo>
                    <a:pt x="158" y="67"/>
                  </a:lnTo>
                  <a:lnTo>
                    <a:pt x="158" y="73"/>
                  </a:lnTo>
                  <a:lnTo>
                    <a:pt x="158" y="32"/>
                  </a:lnTo>
                  <a:lnTo>
                    <a:pt x="163" y="64"/>
                  </a:lnTo>
                  <a:lnTo>
                    <a:pt x="163" y="97"/>
                  </a:lnTo>
                  <a:lnTo>
                    <a:pt x="167" y="132"/>
                  </a:lnTo>
                  <a:lnTo>
                    <a:pt x="167" y="164"/>
                  </a:lnTo>
                  <a:lnTo>
                    <a:pt x="172" y="137"/>
                  </a:lnTo>
                  <a:lnTo>
                    <a:pt x="172" y="149"/>
                  </a:lnTo>
                  <a:lnTo>
                    <a:pt x="177" y="123"/>
                  </a:lnTo>
                  <a:lnTo>
                    <a:pt x="177" y="146"/>
                  </a:lnTo>
                  <a:lnTo>
                    <a:pt x="177" y="120"/>
                  </a:lnTo>
                  <a:lnTo>
                    <a:pt x="182" y="164"/>
                  </a:lnTo>
                  <a:lnTo>
                    <a:pt x="182" y="158"/>
                  </a:lnTo>
                  <a:lnTo>
                    <a:pt x="182" y="170"/>
                  </a:lnTo>
                  <a:lnTo>
                    <a:pt x="187" y="190"/>
                  </a:lnTo>
                  <a:lnTo>
                    <a:pt x="187" y="184"/>
                  </a:lnTo>
                  <a:lnTo>
                    <a:pt x="191" y="196"/>
                  </a:lnTo>
                  <a:lnTo>
                    <a:pt x="191" y="211"/>
                  </a:lnTo>
                  <a:lnTo>
                    <a:pt x="196" y="213"/>
                  </a:lnTo>
                  <a:lnTo>
                    <a:pt x="196" y="249"/>
                  </a:lnTo>
                  <a:lnTo>
                    <a:pt x="196" y="243"/>
                  </a:lnTo>
                  <a:lnTo>
                    <a:pt x="201" y="199"/>
                  </a:lnTo>
                  <a:lnTo>
                    <a:pt x="201" y="205"/>
                  </a:lnTo>
                  <a:lnTo>
                    <a:pt x="206" y="164"/>
                  </a:lnTo>
                  <a:lnTo>
                    <a:pt x="206" y="181"/>
                  </a:lnTo>
                  <a:lnTo>
                    <a:pt x="206" y="164"/>
                  </a:lnTo>
                  <a:lnTo>
                    <a:pt x="210" y="161"/>
                  </a:lnTo>
                  <a:lnTo>
                    <a:pt x="210" y="178"/>
                  </a:lnTo>
                  <a:lnTo>
                    <a:pt x="215" y="132"/>
                  </a:lnTo>
                  <a:lnTo>
                    <a:pt x="215" y="135"/>
                  </a:lnTo>
                  <a:lnTo>
                    <a:pt x="215" y="132"/>
                  </a:lnTo>
                  <a:lnTo>
                    <a:pt x="220" y="76"/>
                  </a:lnTo>
                  <a:lnTo>
                    <a:pt x="220" y="61"/>
                  </a:lnTo>
                  <a:lnTo>
                    <a:pt x="225" y="79"/>
                  </a:lnTo>
                  <a:lnTo>
                    <a:pt x="225" y="35"/>
                  </a:lnTo>
                  <a:lnTo>
                    <a:pt x="230" y="12"/>
                  </a:lnTo>
                  <a:lnTo>
                    <a:pt x="230" y="53"/>
                  </a:lnTo>
                  <a:lnTo>
                    <a:pt x="230" y="23"/>
                  </a:lnTo>
                  <a:lnTo>
                    <a:pt x="234" y="35"/>
                  </a:lnTo>
                  <a:lnTo>
                    <a:pt x="234" y="61"/>
                  </a:lnTo>
                  <a:lnTo>
                    <a:pt x="234" y="29"/>
                  </a:lnTo>
                  <a:lnTo>
                    <a:pt x="239" y="44"/>
                  </a:lnTo>
                  <a:lnTo>
                    <a:pt x="239" y="64"/>
                  </a:lnTo>
                  <a:lnTo>
                    <a:pt x="244" y="29"/>
                  </a:lnTo>
                  <a:lnTo>
                    <a:pt x="244" y="205"/>
                  </a:lnTo>
                  <a:lnTo>
                    <a:pt x="244" y="94"/>
                  </a:lnTo>
                  <a:lnTo>
                    <a:pt x="249" y="26"/>
                  </a:lnTo>
                  <a:lnTo>
                    <a:pt x="249" y="44"/>
                  </a:lnTo>
                  <a:lnTo>
                    <a:pt x="253" y="126"/>
                  </a:lnTo>
                  <a:lnTo>
                    <a:pt x="253" y="0"/>
                  </a:lnTo>
                  <a:lnTo>
                    <a:pt x="253" y="32"/>
                  </a:lnTo>
                  <a:lnTo>
                    <a:pt x="258" y="94"/>
                  </a:lnTo>
                  <a:lnTo>
                    <a:pt x="258" y="73"/>
                  </a:lnTo>
                  <a:lnTo>
                    <a:pt x="263" y="1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4" name="Freeform 370"/>
            <p:cNvSpPr>
              <a:spLocks/>
            </p:cNvSpPr>
            <p:nvPr/>
          </p:nvSpPr>
          <p:spPr bwMode="auto">
            <a:xfrm>
              <a:off x="3003550" y="2536725"/>
              <a:ext cx="425450" cy="44132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5" y="172"/>
                </a:cxn>
                <a:cxn ang="0">
                  <a:pos x="9" y="178"/>
                </a:cxn>
                <a:cxn ang="0">
                  <a:pos x="14" y="155"/>
                </a:cxn>
                <a:cxn ang="0">
                  <a:pos x="19" y="152"/>
                </a:cxn>
                <a:cxn ang="0">
                  <a:pos x="24" y="213"/>
                </a:cxn>
                <a:cxn ang="0">
                  <a:pos x="24" y="234"/>
                </a:cxn>
                <a:cxn ang="0">
                  <a:pos x="29" y="260"/>
                </a:cxn>
                <a:cxn ang="0">
                  <a:pos x="33" y="266"/>
                </a:cxn>
                <a:cxn ang="0">
                  <a:pos x="38" y="263"/>
                </a:cxn>
                <a:cxn ang="0">
                  <a:pos x="43" y="260"/>
                </a:cxn>
                <a:cxn ang="0">
                  <a:pos x="43" y="251"/>
                </a:cxn>
                <a:cxn ang="0">
                  <a:pos x="48" y="254"/>
                </a:cxn>
                <a:cxn ang="0">
                  <a:pos x="53" y="237"/>
                </a:cxn>
                <a:cxn ang="0">
                  <a:pos x="57" y="243"/>
                </a:cxn>
                <a:cxn ang="0">
                  <a:pos x="62" y="257"/>
                </a:cxn>
                <a:cxn ang="0">
                  <a:pos x="67" y="257"/>
                </a:cxn>
                <a:cxn ang="0">
                  <a:pos x="72" y="278"/>
                </a:cxn>
                <a:cxn ang="0">
                  <a:pos x="76" y="257"/>
                </a:cxn>
                <a:cxn ang="0">
                  <a:pos x="81" y="216"/>
                </a:cxn>
                <a:cxn ang="0">
                  <a:pos x="86" y="190"/>
                </a:cxn>
                <a:cxn ang="0">
                  <a:pos x="96" y="158"/>
                </a:cxn>
                <a:cxn ang="0">
                  <a:pos x="100" y="167"/>
                </a:cxn>
                <a:cxn ang="0">
                  <a:pos x="105" y="146"/>
                </a:cxn>
                <a:cxn ang="0">
                  <a:pos x="110" y="155"/>
                </a:cxn>
                <a:cxn ang="0">
                  <a:pos x="115" y="158"/>
                </a:cxn>
                <a:cxn ang="0">
                  <a:pos x="119" y="152"/>
                </a:cxn>
                <a:cxn ang="0">
                  <a:pos x="119" y="140"/>
                </a:cxn>
                <a:cxn ang="0">
                  <a:pos x="124" y="175"/>
                </a:cxn>
                <a:cxn ang="0">
                  <a:pos x="129" y="170"/>
                </a:cxn>
                <a:cxn ang="0">
                  <a:pos x="134" y="181"/>
                </a:cxn>
                <a:cxn ang="0">
                  <a:pos x="139" y="184"/>
                </a:cxn>
                <a:cxn ang="0">
                  <a:pos x="143" y="196"/>
                </a:cxn>
                <a:cxn ang="0">
                  <a:pos x="148" y="199"/>
                </a:cxn>
                <a:cxn ang="0">
                  <a:pos x="153" y="202"/>
                </a:cxn>
                <a:cxn ang="0">
                  <a:pos x="158" y="187"/>
                </a:cxn>
                <a:cxn ang="0">
                  <a:pos x="162" y="178"/>
                </a:cxn>
                <a:cxn ang="0">
                  <a:pos x="167" y="178"/>
                </a:cxn>
                <a:cxn ang="0">
                  <a:pos x="167" y="178"/>
                </a:cxn>
                <a:cxn ang="0">
                  <a:pos x="172" y="170"/>
                </a:cxn>
                <a:cxn ang="0">
                  <a:pos x="177" y="178"/>
                </a:cxn>
                <a:cxn ang="0">
                  <a:pos x="182" y="140"/>
                </a:cxn>
                <a:cxn ang="0">
                  <a:pos x="186" y="175"/>
                </a:cxn>
                <a:cxn ang="0">
                  <a:pos x="191" y="117"/>
                </a:cxn>
                <a:cxn ang="0">
                  <a:pos x="196" y="96"/>
                </a:cxn>
                <a:cxn ang="0">
                  <a:pos x="201" y="82"/>
                </a:cxn>
                <a:cxn ang="0">
                  <a:pos x="205" y="79"/>
                </a:cxn>
                <a:cxn ang="0">
                  <a:pos x="205" y="38"/>
                </a:cxn>
                <a:cxn ang="0">
                  <a:pos x="210" y="29"/>
                </a:cxn>
                <a:cxn ang="0">
                  <a:pos x="215" y="0"/>
                </a:cxn>
                <a:cxn ang="0">
                  <a:pos x="220" y="35"/>
                </a:cxn>
                <a:cxn ang="0">
                  <a:pos x="220" y="88"/>
                </a:cxn>
                <a:cxn ang="0">
                  <a:pos x="225" y="164"/>
                </a:cxn>
                <a:cxn ang="0">
                  <a:pos x="229" y="199"/>
                </a:cxn>
                <a:cxn ang="0">
                  <a:pos x="234" y="213"/>
                </a:cxn>
                <a:cxn ang="0">
                  <a:pos x="239" y="172"/>
                </a:cxn>
                <a:cxn ang="0">
                  <a:pos x="244" y="175"/>
                </a:cxn>
                <a:cxn ang="0">
                  <a:pos x="244" y="170"/>
                </a:cxn>
                <a:cxn ang="0">
                  <a:pos x="249" y="175"/>
                </a:cxn>
                <a:cxn ang="0">
                  <a:pos x="253" y="146"/>
                </a:cxn>
                <a:cxn ang="0">
                  <a:pos x="258" y="94"/>
                </a:cxn>
                <a:cxn ang="0">
                  <a:pos x="263" y="111"/>
                </a:cxn>
                <a:cxn ang="0">
                  <a:pos x="268" y="50"/>
                </a:cxn>
              </a:cxnLst>
              <a:rect l="0" t="0" r="r" b="b"/>
              <a:pathLst>
                <a:path w="268" h="278">
                  <a:moveTo>
                    <a:pt x="0" y="161"/>
                  </a:moveTo>
                  <a:lnTo>
                    <a:pt x="0" y="175"/>
                  </a:lnTo>
                  <a:lnTo>
                    <a:pt x="5" y="187"/>
                  </a:lnTo>
                  <a:lnTo>
                    <a:pt x="5" y="172"/>
                  </a:lnTo>
                  <a:lnTo>
                    <a:pt x="9" y="170"/>
                  </a:lnTo>
                  <a:lnTo>
                    <a:pt x="9" y="178"/>
                  </a:lnTo>
                  <a:lnTo>
                    <a:pt x="14" y="184"/>
                  </a:lnTo>
                  <a:lnTo>
                    <a:pt x="14" y="155"/>
                  </a:lnTo>
                  <a:lnTo>
                    <a:pt x="14" y="187"/>
                  </a:lnTo>
                  <a:lnTo>
                    <a:pt x="19" y="152"/>
                  </a:lnTo>
                  <a:lnTo>
                    <a:pt x="19" y="187"/>
                  </a:lnTo>
                  <a:lnTo>
                    <a:pt x="24" y="213"/>
                  </a:lnTo>
                  <a:lnTo>
                    <a:pt x="24" y="193"/>
                  </a:lnTo>
                  <a:lnTo>
                    <a:pt x="24" y="234"/>
                  </a:lnTo>
                  <a:lnTo>
                    <a:pt x="29" y="234"/>
                  </a:lnTo>
                  <a:lnTo>
                    <a:pt x="29" y="260"/>
                  </a:lnTo>
                  <a:lnTo>
                    <a:pt x="33" y="254"/>
                  </a:lnTo>
                  <a:lnTo>
                    <a:pt x="33" y="266"/>
                  </a:lnTo>
                  <a:lnTo>
                    <a:pt x="38" y="257"/>
                  </a:lnTo>
                  <a:lnTo>
                    <a:pt x="38" y="263"/>
                  </a:lnTo>
                  <a:lnTo>
                    <a:pt x="38" y="246"/>
                  </a:lnTo>
                  <a:lnTo>
                    <a:pt x="43" y="260"/>
                  </a:lnTo>
                  <a:lnTo>
                    <a:pt x="43" y="266"/>
                  </a:lnTo>
                  <a:lnTo>
                    <a:pt x="43" y="251"/>
                  </a:lnTo>
                  <a:lnTo>
                    <a:pt x="48" y="263"/>
                  </a:lnTo>
                  <a:lnTo>
                    <a:pt x="48" y="254"/>
                  </a:lnTo>
                  <a:lnTo>
                    <a:pt x="53" y="260"/>
                  </a:lnTo>
                  <a:lnTo>
                    <a:pt x="53" y="237"/>
                  </a:lnTo>
                  <a:lnTo>
                    <a:pt x="53" y="263"/>
                  </a:lnTo>
                  <a:lnTo>
                    <a:pt x="57" y="243"/>
                  </a:lnTo>
                  <a:lnTo>
                    <a:pt x="57" y="251"/>
                  </a:lnTo>
                  <a:lnTo>
                    <a:pt x="62" y="257"/>
                  </a:lnTo>
                  <a:lnTo>
                    <a:pt x="62" y="248"/>
                  </a:lnTo>
                  <a:lnTo>
                    <a:pt x="67" y="257"/>
                  </a:lnTo>
                  <a:lnTo>
                    <a:pt x="67" y="278"/>
                  </a:lnTo>
                  <a:lnTo>
                    <a:pt x="72" y="278"/>
                  </a:lnTo>
                  <a:lnTo>
                    <a:pt x="72" y="257"/>
                  </a:lnTo>
                  <a:lnTo>
                    <a:pt x="76" y="257"/>
                  </a:lnTo>
                  <a:lnTo>
                    <a:pt x="76" y="222"/>
                  </a:lnTo>
                  <a:lnTo>
                    <a:pt x="81" y="216"/>
                  </a:lnTo>
                  <a:lnTo>
                    <a:pt x="81" y="205"/>
                  </a:lnTo>
                  <a:lnTo>
                    <a:pt x="86" y="190"/>
                  </a:lnTo>
                  <a:lnTo>
                    <a:pt x="86" y="167"/>
                  </a:lnTo>
                  <a:lnTo>
                    <a:pt x="96" y="158"/>
                  </a:lnTo>
                  <a:lnTo>
                    <a:pt x="96" y="170"/>
                  </a:lnTo>
                  <a:lnTo>
                    <a:pt x="100" y="167"/>
                  </a:lnTo>
                  <a:lnTo>
                    <a:pt x="100" y="158"/>
                  </a:lnTo>
                  <a:lnTo>
                    <a:pt x="105" y="146"/>
                  </a:lnTo>
                  <a:lnTo>
                    <a:pt x="105" y="152"/>
                  </a:lnTo>
                  <a:lnTo>
                    <a:pt x="110" y="155"/>
                  </a:lnTo>
                  <a:lnTo>
                    <a:pt x="110" y="149"/>
                  </a:lnTo>
                  <a:lnTo>
                    <a:pt x="115" y="158"/>
                  </a:lnTo>
                  <a:lnTo>
                    <a:pt x="115" y="155"/>
                  </a:lnTo>
                  <a:lnTo>
                    <a:pt x="119" y="152"/>
                  </a:lnTo>
                  <a:lnTo>
                    <a:pt x="119" y="137"/>
                  </a:lnTo>
                  <a:lnTo>
                    <a:pt x="119" y="140"/>
                  </a:lnTo>
                  <a:lnTo>
                    <a:pt x="124" y="82"/>
                  </a:lnTo>
                  <a:lnTo>
                    <a:pt x="124" y="175"/>
                  </a:lnTo>
                  <a:lnTo>
                    <a:pt x="129" y="193"/>
                  </a:lnTo>
                  <a:lnTo>
                    <a:pt x="129" y="170"/>
                  </a:lnTo>
                  <a:lnTo>
                    <a:pt x="129" y="219"/>
                  </a:lnTo>
                  <a:lnTo>
                    <a:pt x="134" y="181"/>
                  </a:lnTo>
                  <a:lnTo>
                    <a:pt x="134" y="196"/>
                  </a:lnTo>
                  <a:lnTo>
                    <a:pt x="139" y="184"/>
                  </a:lnTo>
                  <a:lnTo>
                    <a:pt x="139" y="175"/>
                  </a:lnTo>
                  <a:lnTo>
                    <a:pt x="143" y="196"/>
                  </a:lnTo>
                  <a:lnTo>
                    <a:pt x="143" y="190"/>
                  </a:lnTo>
                  <a:lnTo>
                    <a:pt x="148" y="199"/>
                  </a:lnTo>
                  <a:lnTo>
                    <a:pt x="148" y="196"/>
                  </a:lnTo>
                  <a:lnTo>
                    <a:pt x="153" y="202"/>
                  </a:lnTo>
                  <a:lnTo>
                    <a:pt x="153" y="181"/>
                  </a:lnTo>
                  <a:lnTo>
                    <a:pt x="158" y="187"/>
                  </a:lnTo>
                  <a:lnTo>
                    <a:pt x="158" y="76"/>
                  </a:lnTo>
                  <a:lnTo>
                    <a:pt x="162" y="178"/>
                  </a:lnTo>
                  <a:lnTo>
                    <a:pt x="162" y="114"/>
                  </a:lnTo>
                  <a:lnTo>
                    <a:pt x="167" y="178"/>
                  </a:lnTo>
                  <a:lnTo>
                    <a:pt x="167" y="172"/>
                  </a:lnTo>
                  <a:lnTo>
                    <a:pt x="167" y="178"/>
                  </a:lnTo>
                  <a:lnTo>
                    <a:pt x="172" y="161"/>
                  </a:lnTo>
                  <a:lnTo>
                    <a:pt x="172" y="170"/>
                  </a:lnTo>
                  <a:lnTo>
                    <a:pt x="177" y="161"/>
                  </a:lnTo>
                  <a:lnTo>
                    <a:pt x="177" y="178"/>
                  </a:lnTo>
                  <a:lnTo>
                    <a:pt x="182" y="202"/>
                  </a:lnTo>
                  <a:lnTo>
                    <a:pt x="182" y="140"/>
                  </a:lnTo>
                  <a:lnTo>
                    <a:pt x="182" y="152"/>
                  </a:lnTo>
                  <a:lnTo>
                    <a:pt x="186" y="175"/>
                  </a:lnTo>
                  <a:lnTo>
                    <a:pt x="186" y="123"/>
                  </a:lnTo>
                  <a:lnTo>
                    <a:pt x="191" y="117"/>
                  </a:lnTo>
                  <a:lnTo>
                    <a:pt x="191" y="143"/>
                  </a:lnTo>
                  <a:lnTo>
                    <a:pt x="196" y="96"/>
                  </a:lnTo>
                  <a:lnTo>
                    <a:pt x="196" y="117"/>
                  </a:lnTo>
                  <a:lnTo>
                    <a:pt x="201" y="82"/>
                  </a:lnTo>
                  <a:lnTo>
                    <a:pt x="201" y="70"/>
                  </a:lnTo>
                  <a:lnTo>
                    <a:pt x="205" y="79"/>
                  </a:lnTo>
                  <a:lnTo>
                    <a:pt x="205" y="29"/>
                  </a:lnTo>
                  <a:lnTo>
                    <a:pt x="205" y="38"/>
                  </a:lnTo>
                  <a:lnTo>
                    <a:pt x="210" y="32"/>
                  </a:lnTo>
                  <a:lnTo>
                    <a:pt x="210" y="29"/>
                  </a:lnTo>
                  <a:lnTo>
                    <a:pt x="215" y="20"/>
                  </a:lnTo>
                  <a:lnTo>
                    <a:pt x="215" y="0"/>
                  </a:lnTo>
                  <a:lnTo>
                    <a:pt x="215" y="47"/>
                  </a:lnTo>
                  <a:lnTo>
                    <a:pt x="220" y="35"/>
                  </a:lnTo>
                  <a:lnTo>
                    <a:pt x="220" y="105"/>
                  </a:lnTo>
                  <a:lnTo>
                    <a:pt x="220" y="88"/>
                  </a:lnTo>
                  <a:lnTo>
                    <a:pt x="225" y="134"/>
                  </a:lnTo>
                  <a:lnTo>
                    <a:pt x="225" y="164"/>
                  </a:lnTo>
                  <a:lnTo>
                    <a:pt x="229" y="149"/>
                  </a:lnTo>
                  <a:lnTo>
                    <a:pt x="229" y="199"/>
                  </a:lnTo>
                  <a:lnTo>
                    <a:pt x="229" y="146"/>
                  </a:lnTo>
                  <a:lnTo>
                    <a:pt x="234" y="213"/>
                  </a:lnTo>
                  <a:lnTo>
                    <a:pt x="234" y="167"/>
                  </a:lnTo>
                  <a:lnTo>
                    <a:pt x="239" y="172"/>
                  </a:lnTo>
                  <a:lnTo>
                    <a:pt x="239" y="181"/>
                  </a:lnTo>
                  <a:lnTo>
                    <a:pt x="244" y="175"/>
                  </a:lnTo>
                  <a:lnTo>
                    <a:pt x="244" y="184"/>
                  </a:lnTo>
                  <a:lnTo>
                    <a:pt x="244" y="170"/>
                  </a:lnTo>
                  <a:lnTo>
                    <a:pt x="249" y="170"/>
                  </a:lnTo>
                  <a:lnTo>
                    <a:pt x="249" y="175"/>
                  </a:lnTo>
                  <a:lnTo>
                    <a:pt x="253" y="184"/>
                  </a:lnTo>
                  <a:lnTo>
                    <a:pt x="253" y="146"/>
                  </a:lnTo>
                  <a:lnTo>
                    <a:pt x="258" y="137"/>
                  </a:lnTo>
                  <a:lnTo>
                    <a:pt x="258" y="94"/>
                  </a:lnTo>
                  <a:lnTo>
                    <a:pt x="263" y="94"/>
                  </a:lnTo>
                  <a:lnTo>
                    <a:pt x="263" y="111"/>
                  </a:lnTo>
                  <a:lnTo>
                    <a:pt x="268" y="82"/>
                  </a:lnTo>
                  <a:lnTo>
                    <a:pt x="268" y="50"/>
                  </a:ln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5" name="Freeform 371"/>
            <p:cNvSpPr>
              <a:spLocks/>
            </p:cNvSpPr>
            <p:nvPr/>
          </p:nvSpPr>
          <p:spPr bwMode="auto">
            <a:xfrm>
              <a:off x="5894388" y="2633563"/>
              <a:ext cx="409575" cy="395288"/>
            </a:xfrm>
            <a:custGeom>
              <a:avLst/>
              <a:gdLst/>
              <a:ahLst/>
              <a:cxnLst>
                <a:cxn ang="0">
                  <a:pos x="5" y="149"/>
                </a:cxn>
                <a:cxn ang="0">
                  <a:pos x="10" y="147"/>
                </a:cxn>
                <a:cxn ang="0">
                  <a:pos x="15" y="147"/>
                </a:cxn>
                <a:cxn ang="0">
                  <a:pos x="19" y="179"/>
                </a:cxn>
                <a:cxn ang="0">
                  <a:pos x="29" y="193"/>
                </a:cxn>
                <a:cxn ang="0">
                  <a:pos x="34" y="214"/>
                </a:cxn>
                <a:cxn ang="0">
                  <a:pos x="39" y="225"/>
                </a:cxn>
                <a:cxn ang="0">
                  <a:pos x="43" y="208"/>
                </a:cxn>
                <a:cxn ang="0">
                  <a:pos x="53" y="225"/>
                </a:cxn>
                <a:cxn ang="0">
                  <a:pos x="58" y="205"/>
                </a:cxn>
                <a:cxn ang="0">
                  <a:pos x="62" y="205"/>
                </a:cxn>
                <a:cxn ang="0">
                  <a:pos x="67" y="199"/>
                </a:cxn>
                <a:cxn ang="0">
                  <a:pos x="77" y="214"/>
                </a:cxn>
                <a:cxn ang="0">
                  <a:pos x="82" y="202"/>
                </a:cxn>
                <a:cxn ang="0">
                  <a:pos x="86" y="132"/>
                </a:cxn>
                <a:cxn ang="0">
                  <a:pos x="96" y="117"/>
                </a:cxn>
                <a:cxn ang="0">
                  <a:pos x="101" y="135"/>
                </a:cxn>
                <a:cxn ang="0">
                  <a:pos x="105" y="106"/>
                </a:cxn>
                <a:cxn ang="0">
                  <a:pos x="110" y="111"/>
                </a:cxn>
                <a:cxn ang="0">
                  <a:pos x="120" y="109"/>
                </a:cxn>
                <a:cxn ang="0">
                  <a:pos x="125" y="91"/>
                </a:cxn>
                <a:cxn ang="0">
                  <a:pos x="129" y="152"/>
                </a:cxn>
                <a:cxn ang="0">
                  <a:pos x="139" y="173"/>
                </a:cxn>
                <a:cxn ang="0">
                  <a:pos x="144" y="164"/>
                </a:cxn>
                <a:cxn ang="0">
                  <a:pos x="148" y="167"/>
                </a:cxn>
                <a:cxn ang="0">
                  <a:pos x="158" y="149"/>
                </a:cxn>
                <a:cxn ang="0">
                  <a:pos x="163" y="138"/>
                </a:cxn>
                <a:cxn ang="0">
                  <a:pos x="168" y="147"/>
                </a:cxn>
                <a:cxn ang="0">
                  <a:pos x="172" y="135"/>
                </a:cxn>
                <a:cxn ang="0">
                  <a:pos x="182" y="167"/>
                </a:cxn>
                <a:cxn ang="0">
                  <a:pos x="187" y="126"/>
                </a:cxn>
                <a:cxn ang="0">
                  <a:pos x="191" y="100"/>
                </a:cxn>
                <a:cxn ang="0">
                  <a:pos x="201" y="111"/>
                </a:cxn>
                <a:cxn ang="0">
                  <a:pos x="206" y="76"/>
                </a:cxn>
                <a:cxn ang="0">
                  <a:pos x="211" y="44"/>
                </a:cxn>
                <a:cxn ang="0">
                  <a:pos x="215" y="3"/>
                </a:cxn>
                <a:cxn ang="0">
                  <a:pos x="225" y="97"/>
                </a:cxn>
                <a:cxn ang="0">
                  <a:pos x="230" y="161"/>
                </a:cxn>
                <a:cxn ang="0">
                  <a:pos x="235" y="155"/>
                </a:cxn>
                <a:cxn ang="0">
                  <a:pos x="239" y="155"/>
                </a:cxn>
                <a:cxn ang="0">
                  <a:pos x="249" y="135"/>
                </a:cxn>
                <a:cxn ang="0">
                  <a:pos x="254" y="158"/>
                </a:cxn>
              </a:cxnLst>
              <a:rect l="0" t="0" r="r" b="b"/>
              <a:pathLst>
                <a:path w="258" h="249">
                  <a:moveTo>
                    <a:pt x="0" y="117"/>
                  </a:moveTo>
                  <a:lnTo>
                    <a:pt x="0" y="129"/>
                  </a:lnTo>
                  <a:lnTo>
                    <a:pt x="5" y="149"/>
                  </a:lnTo>
                  <a:lnTo>
                    <a:pt x="5" y="135"/>
                  </a:lnTo>
                  <a:lnTo>
                    <a:pt x="10" y="135"/>
                  </a:lnTo>
                  <a:lnTo>
                    <a:pt x="10" y="147"/>
                  </a:lnTo>
                  <a:lnTo>
                    <a:pt x="15" y="155"/>
                  </a:lnTo>
                  <a:lnTo>
                    <a:pt x="15" y="161"/>
                  </a:lnTo>
                  <a:lnTo>
                    <a:pt x="15" y="147"/>
                  </a:lnTo>
                  <a:lnTo>
                    <a:pt x="19" y="155"/>
                  </a:lnTo>
                  <a:lnTo>
                    <a:pt x="19" y="120"/>
                  </a:lnTo>
                  <a:lnTo>
                    <a:pt x="19" y="179"/>
                  </a:lnTo>
                  <a:lnTo>
                    <a:pt x="24" y="173"/>
                  </a:lnTo>
                  <a:lnTo>
                    <a:pt x="29" y="196"/>
                  </a:lnTo>
                  <a:lnTo>
                    <a:pt x="29" y="193"/>
                  </a:lnTo>
                  <a:lnTo>
                    <a:pt x="29" y="196"/>
                  </a:lnTo>
                  <a:lnTo>
                    <a:pt x="34" y="193"/>
                  </a:lnTo>
                  <a:lnTo>
                    <a:pt x="34" y="214"/>
                  </a:lnTo>
                  <a:lnTo>
                    <a:pt x="39" y="243"/>
                  </a:lnTo>
                  <a:lnTo>
                    <a:pt x="39" y="208"/>
                  </a:lnTo>
                  <a:lnTo>
                    <a:pt x="39" y="225"/>
                  </a:lnTo>
                  <a:lnTo>
                    <a:pt x="43" y="205"/>
                  </a:lnTo>
                  <a:lnTo>
                    <a:pt x="43" y="237"/>
                  </a:lnTo>
                  <a:lnTo>
                    <a:pt x="43" y="208"/>
                  </a:lnTo>
                  <a:lnTo>
                    <a:pt x="48" y="217"/>
                  </a:lnTo>
                  <a:lnTo>
                    <a:pt x="48" y="220"/>
                  </a:lnTo>
                  <a:lnTo>
                    <a:pt x="53" y="225"/>
                  </a:lnTo>
                  <a:lnTo>
                    <a:pt x="53" y="193"/>
                  </a:lnTo>
                  <a:lnTo>
                    <a:pt x="58" y="208"/>
                  </a:lnTo>
                  <a:lnTo>
                    <a:pt x="58" y="205"/>
                  </a:lnTo>
                  <a:lnTo>
                    <a:pt x="58" y="214"/>
                  </a:lnTo>
                  <a:lnTo>
                    <a:pt x="62" y="202"/>
                  </a:lnTo>
                  <a:lnTo>
                    <a:pt x="62" y="205"/>
                  </a:lnTo>
                  <a:lnTo>
                    <a:pt x="67" y="202"/>
                  </a:lnTo>
                  <a:lnTo>
                    <a:pt x="67" y="217"/>
                  </a:lnTo>
                  <a:lnTo>
                    <a:pt x="67" y="199"/>
                  </a:lnTo>
                  <a:lnTo>
                    <a:pt x="72" y="249"/>
                  </a:lnTo>
                  <a:lnTo>
                    <a:pt x="72" y="214"/>
                  </a:lnTo>
                  <a:lnTo>
                    <a:pt x="77" y="214"/>
                  </a:lnTo>
                  <a:lnTo>
                    <a:pt x="77" y="223"/>
                  </a:lnTo>
                  <a:lnTo>
                    <a:pt x="77" y="176"/>
                  </a:lnTo>
                  <a:lnTo>
                    <a:pt x="82" y="202"/>
                  </a:lnTo>
                  <a:lnTo>
                    <a:pt x="82" y="167"/>
                  </a:lnTo>
                  <a:lnTo>
                    <a:pt x="86" y="173"/>
                  </a:lnTo>
                  <a:lnTo>
                    <a:pt x="86" y="132"/>
                  </a:lnTo>
                  <a:lnTo>
                    <a:pt x="91" y="126"/>
                  </a:lnTo>
                  <a:lnTo>
                    <a:pt x="91" y="120"/>
                  </a:lnTo>
                  <a:lnTo>
                    <a:pt x="96" y="117"/>
                  </a:lnTo>
                  <a:lnTo>
                    <a:pt x="96" y="132"/>
                  </a:lnTo>
                  <a:lnTo>
                    <a:pt x="96" y="123"/>
                  </a:lnTo>
                  <a:lnTo>
                    <a:pt x="101" y="135"/>
                  </a:lnTo>
                  <a:lnTo>
                    <a:pt x="101" y="117"/>
                  </a:lnTo>
                  <a:lnTo>
                    <a:pt x="105" y="103"/>
                  </a:lnTo>
                  <a:lnTo>
                    <a:pt x="105" y="106"/>
                  </a:lnTo>
                  <a:lnTo>
                    <a:pt x="105" y="97"/>
                  </a:lnTo>
                  <a:lnTo>
                    <a:pt x="110" y="109"/>
                  </a:lnTo>
                  <a:lnTo>
                    <a:pt x="110" y="111"/>
                  </a:lnTo>
                  <a:lnTo>
                    <a:pt x="115" y="120"/>
                  </a:lnTo>
                  <a:lnTo>
                    <a:pt x="115" y="109"/>
                  </a:lnTo>
                  <a:lnTo>
                    <a:pt x="120" y="109"/>
                  </a:lnTo>
                  <a:lnTo>
                    <a:pt x="120" y="91"/>
                  </a:lnTo>
                  <a:lnTo>
                    <a:pt x="125" y="94"/>
                  </a:lnTo>
                  <a:lnTo>
                    <a:pt x="125" y="91"/>
                  </a:lnTo>
                  <a:lnTo>
                    <a:pt x="129" y="161"/>
                  </a:lnTo>
                  <a:lnTo>
                    <a:pt x="129" y="135"/>
                  </a:lnTo>
                  <a:lnTo>
                    <a:pt x="129" y="152"/>
                  </a:lnTo>
                  <a:lnTo>
                    <a:pt x="134" y="205"/>
                  </a:lnTo>
                  <a:lnTo>
                    <a:pt x="134" y="117"/>
                  </a:lnTo>
                  <a:lnTo>
                    <a:pt x="139" y="173"/>
                  </a:lnTo>
                  <a:lnTo>
                    <a:pt x="139" y="132"/>
                  </a:lnTo>
                  <a:lnTo>
                    <a:pt x="144" y="129"/>
                  </a:lnTo>
                  <a:lnTo>
                    <a:pt x="144" y="164"/>
                  </a:lnTo>
                  <a:lnTo>
                    <a:pt x="144" y="161"/>
                  </a:lnTo>
                  <a:lnTo>
                    <a:pt x="148" y="141"/>
                  </a:lnTo>
                  <a:lnTo>
                    <a:pt x="148" y="167"/>
                  </a:lnTo>
                  <a:lnTo>
                    <a:pt x="153" y="147"/>
                  </a:lnTo>
                  <a:lnTo>
                    <a:pt x="153" y="144"/>
                  </a:lnTo>
                  <a:lnTo>
                    <a:pt x="158" y="149"/>
                  </a:lnTo>
                  <a:lnTo>
                    <a:pt x="158" y="152"/>
                  </a:lnTo>
                  <a:lnTo>
                    <a:pt x="158" y="149"/>
                  </a:lnTo>
                  <a:lnTo>
                    <a:pt x="163" y="138"/>
                  </a:lnTo>
                  <a:lnTo>
                    <a:pt x="163" y="141"/>
                  </a:lnTo>
                  <a:lnTo>
                    <a:pt x="168" y="144"/>
                  </a:lnTo>
                  <a:lnTo>
                    <a:pt x="168" y="147"/>
                  </a:lnTo>
                  <a:lnTo>
                    <a:pt x="168" y="141"/>
                  </a:lnTo>
                  <a:lnTo>
                    <a:pt x="177" y="135"/>
                  </a:lnTo>
                  <a:lnTo>
                    <a:pt x="172" y="135"/>
                  </a:lnTo>
                  <a:lnTo>
                    <a:pt x="177" y="147"/>
                  </a:lnTo>
                  <a:lnTo>
                    <a:pt x="182" y="152"/>
                  </a:lnTo>
                  <a:lnTo>
                    <a:pt x="182" y="167"/>
                  </a:lnTo>
                  <a:lnTo>
                    <a:pt x="182" y="123"/>
                  </a:lnTo>
                  <a:lnTo>
                    <a:pt x="187" y="132"/>
                  </a:lnTo>
                  <a:lnTo>
                    <a:pt x="187" y="126"/>
                  </a:lnTo>
                  <a:lnTo>
                    <a:pt x="191" y="117"/>
                  </a:lnTo>
                  <a:lnTo>
                    <a:pt x="191" y="129"/>
                  </a:lnTo>
                  <a:lnTo>
                    <a:pt x="191" y="100"/>
                  </a:lnTo>
                  <a:lnTo>
                    <a:pt x="196" y="129"/>
                  </a:lnTo>
                  <a:lnTo>
                    <a:pt x="196" y="82"/>
                  </a:lnTo>
                  <a:lnTo>
                    <a:pt x="201" y="111"/>
                  </a:lnTo>
                  <a:lnTo>
                    <a:pt x="201" y="68"/>
                  </a:lnTo>
                  <a:lnTo>
                    <a:pt x="206" y="44"/>
                  </a:lnTo>
                  <a:lnTo>
                    <a:pt x="206" y="76"/>
                  </a:lnTo>
                  <a:lnTo>
                    <a:pt x="206" y="30"/>
                  </a:lnTo>
                  <a:lnTo>
                    <a:pt x="211" y="12"/>
                  </a:lnTo>
                  <a:lnTo>
                    <a:pt x="211" y="44"/>
                  </a:lnTo>
                  <a:lnTo>
                    <a:pt x="215" y="24"/>
                  </a:lnTo>
                  <a:lnTo>
                    <a:pt x="215" y="0"/>
                  </a:lnTo>
                  <a:lnTo>
                    <a:pt x="215" y="3"/>
                  </a:lnTo>
                  <a:lnTo>
                    <a:pt x="220" y="24"/>
                  </a:lnTo>
                  <a:lnTo>
                    <a:pt x="220" y="73"/>
                  </a:lnTo>
                  <a:lnTo>
                    <a:pt x="225" y="97"/>
                  </a:lnTo>
                  <a:lnTo>
                    <a:pt x="225" y="144"/>
                  </a:lnTo>
                  <a:lnTo>
                    <a:pt x="230" y="147"/>
                  </a:lnTo>
                  <a:lnTo>
                    <a:pt x="230" y="161"/>
                  </a:lnTo>
                  <a:lnTo>
                    <a:pt x="230" y="126"/>
                  </a:lnTo>
                  <a:lnTo>
                    <a:pt x="235" y="135"/>
                  </a:lnTo>
                  <a:lnTo>
                    <a:pt x="235" y="155"/>
                  </a:lnTo>
                  <a:lnTo>
                    <a:pt x="235" y="103"/>
                  </a:lnTo>
                  <a:lnTo>
                    <a:pt x="239" y="138"/>
                  </a:lnTo>
                  <a:lnTo>
                    <a:pt x="239" y="155"/>
                  </a:lnTo>
                  <a:lnTo>
                    <a:pt x="244" y="149"/>
                  </a:lnTo>
                  <a:lnTo>
                    <a:pt x="244" y="129"/>
                  </a:lnTo>
                  <a:lnTo>
                    <a:pt x="249" y="135"/>
                  </a:lnTo>
                  <a:lnTo>
                    <a:pt x="249" y="144"/>
                  </a:lnTo>
                  <a:lnTo>
                    <a:pt x="254" y="141"/>
                  </a:lnTo>
                  <a:lnTo>
                    <a:pt x="254" y="158"/>
                  </a:lnTo>
                  <a:lnTo>
                    <a:pt x="258" y="111"/>
                  </a:lnTo>
                  <a:lnTo>
                    <a:pt x="258" y="85"/>
                  </a:ln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6" name="Freeform 372"/>
            <p:cNvSpPr>
              <a:spLocks/>
            </p:cNvSpPr>
            <p:nvPr/>
          </p:nvSpPr>
          <p:spPr bwMode="auto">
            <a:xfrm>
              <a:off x="6303963" y="2681188"/>
              <a:ext cx="23813" cy="968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5" y="32"/>
                </a:cxn>
                <a:cxn ang="0">
                  <a:pos x="5" y="61"/>
                </a:cxn>
                <a:cxn ang="0">
                  <a:pos x="10" y="52"/>
                </a:cxn>
                <a:cxn ang="0">
                  <a:pos x="10" y="0"/>
                </a:cxn>
                <a:cxn ang="0">
                  <a:pos x="10" y="35"/>
                </a:cxn>
                <a:cxn ang="0">
                  <a:pos x="15" y="5"/>
                </a:cxn>
              </a:cxnLst>
              <a:rect l="0" t="0" r="r" b="b"/>
              <a:pathLst>
                <a:path w="15" h="61">
                  <a:moveTo>
                    <a:pt x="0" y="55"/>
                  </a:moveTo>
                  <a:lnTo>
                    <a:pt x="5" y="32"/>
                  </a:lnTo>
                  <a:lnTo>
                    <a:pt x="5" y="61"/>
                  </a:lnTo>
                  <a:lnTo>
                    <a:pt x="10" y="52"/>
                  </a:lnTo>
                  <a:lnTo>
                    <a:pt x="10" y="0"/>
                  </a:lnTo>
                  <a:lnTo>
                    <a:pt x="10" y="35"/>
                  </a:lnTo>
                  <a:lnTo>
                    <a:pt x="15" y="5"/>
                  </a:lnTo>
                </a:path>
              </a:pathLst>
            </a:custGeom>
            <a:noFill/>
            <a:ln w="1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7" name="Freeform 373"/>
            <p:cNvSpPr>
              <a:spLocks/>
            </p:cNvSpPr>
            <p:nvPr/>
          </p:nvSpPr>
          <p:spPr bwMode="auto">
            <a:xfrm>
              <a:off x="1630363" y="2712938"/>
              <a:ext cx="227013" cy="306388"/>
            </a:xfrm>
            <a:custGeom>
              <a:avLst/>
              <a:gdLst/>
              <a:ahLst/>
              <a:cxnLst>
                <a:cxn ang="0">
                  <a:pos x="4" y="123"/>
                </a:cxn>
                <a:cxn ang="0">
                  <a:pos x="4" y="143"/>
                </a:cxn>
                <a:cxn ang="0">
                  <a:pos x="9" y="143"/>
                </a:cxn>
                <a:cxn ang="0">
                  <a:pos x="14" y="111"/>
                </a:cxn>
                <a:cxn ang="0">
                  <a:pos x="19" y="94"/>
                </a:cxn>
                <a:cxn ang="0">
                  <a:pos x="24" y="105"/>
                </a:cxn>
                <a:cxn ang="0">
                  <a:pos x="28" y="76"/>
                </a:cxn>
                <a:cxn ang="0">
                  <a:pos x="28" y="76"/>
                </a:cxn>
                <a:cxn ang="0">
                  <a:pos x="33" y="73"/>
                </a:cxn>
                <a:cxn ang="0">
                  <a:pos x="38" y="59"/>
                </a:cxn>
                <a:cxn ang="0">
                  <a:pos x="43" y="67"/>
                </a:cxn>
                <a:cxn ang="0">
                  <a:pos x="47" y="53"/>
                </a:cxn>
                <a:cxn ang="0">
                  <a:pos x="52" y="44"/>
                </a:cxn>
                <a:cxn ang="0">
                  <a:pos x="57" y="35"/>
                </a:cxn>
                <a:cxn ang="0">
                  <a:pos x="62" y="12"/>
                </a:cxn>
                <a:cxn ang="0">
                  <a:pos x="67" y="38"/>
                </a:cxn>
                <a:cxn ang="0">
                  <a:pos x="71" y="91"/>
                </a:cxn>
                <a:cxn ang="0">
                  <a:pos x="71" y="120"/>
                </a:cxn>
                <a:cxn ang="0">
                  <a:pos x="81" y="120"/>
                </a:cxn>
                <a:cxn ang="0">
                  <a:pos x="81" y="123"/>
                </a:cxn>
                <a:cxn ang="0">
                  <a:pos x="86" y="129"/>
                </a:cxn>
                <a:cxn ang="0">
                  <a:pos x="90" y="120"/>
                </a:cxn>
                <a:cxn ang="0">
                  <a:pos x="95" y="108"/>
                </a:cxn>
                <a:cxn ang="0">
                  <a:pos x="100" y="111"/>
                </a:cxn>
                <a:cxn ang="0">
                  <a:pos x="105" y="149"/>
                </a:cxn>
                <a:cxn ang="0">
                  <a:pos x="105" y="155"/>
                </a:cxn>
                <a:cxn ang="0">
                  <a:pos x="110" y="173"/>
                </a:cxn>
                <a:cxn ang="0">
                  <a:pos x="114" y="175"/>
                </a:cxn>
                <a:cxn ang="0">
                  <a:pos x="119" y="161"/>
                </a:cxn>
                <a:cxn ang="0">
                  <a:pos x="119" y="175"/>
                </a:cxn>
                <a:cxn ang="0">
                  <a:pos x="124" y="178"/>
                </a:cxn>
                <a:cxn ang="0">
                  <a:pos x="129" y="164"/>
                </a:cxn>
                <a:cxn ang="0">
                  <a:pos x="134" y="193"/>
                </a:cxn>
                <a:cxn ang="0">
                  <a:pos x="134" y="184"/>
                </a:cxn>
                <a:cxn ang="0">
                  <a:pos x="138" y="149"/>
                </a:cxn>
              </a:cxnLst>
              <a:rect l="0" t="0" r="r" b="b"/>
              <a:pathLst>
                <a:path w="143" h="193">
                  <a:moveTo>
                    <a:pt x="0" y="120"/>
                  </a:moveTo>
                  <a:lnTo>
                    <a:pt x="4" y="123"/>
                  </a:lnTo>
                  <a:lnTo>
                    <a:pt x="4" y="161"/>
                  </a:lnTo>
                  <a:lnTo>
                    <a:pt x="4" y="143"/>
                  </a:lnTo>
                  <a:lnTo>
                    <a:pt x="9" y="126"/>
                  </a:lnTo>
                  <a:lnTo>
                    <a:pt x="9" y="143"/>
                  </a:lnTo>
                  <a:lnTo>
                    <a:pt x="14" y="105"/>
                  </a:lnTo>
                  <a:lnTo>
                    <a:pt x="14" y="111"/>
                  </a:lnTo>
                  <a:lnTo>
                    <a:pt x="19" y="114"/>
                  </a:lnTo>
                  <a:lnTo>
                    <a:pt x="19" y="94"/>
                  </a:lnTo>
                  <a:lnTo>
                    <a:pt x="19" y="105"/>
                  </a:lnTo>
                  <a:lnTo>
                    <a:pt x="24" y="105"/>
                  </a:lnTo>
                  <a:lnTo>
                    <a:pt x="24" y="79"/>
                  </a:lnTo>
                  <a:lnTo>
                    <a:pt x="28" y="76"/>
                  </a:lnTo>
                  <a:lnTo>
                    <a:pt x="28" y="88"/>
                  </a:lnTo>
                  <a:lnTo>
                    <a:pt x="28" y="76"/>
                  </a:lnTo>
                  <a:lnTo>
                    <a:pt x="33" y="59"/>
                  </a:lnTo>
                  <a:lnTo>
                    <a:pt x="33" y="73"/>
                  </a:lnTo>
                  <a:lnTo>
                    <a:pt x="33" y="47"/>
                  </a:lnTo>
                  <a:lnTo>
                    <a:pt x="38" y="59"/>
                  </a:lnTo>
                  <a:lnTo>
                    <a:pt x="38" y="61"/>
                  </a:lnTo>
                  <a:lnTo>
                    <a:pt x="43" y="67"/>
                  </a:lnTo>
                  <a:lnTo>
                    <a:pt x="43" y="32"/>
                  </a:lnTo>
                  <a:lnTo>
                    <a:pt x="47" y="53"/>
                  </a:lnTo>
                  <a:lnTo>
                    <a:pt x="47" y="29"/>
                  </a:lnTo>
                  <a:lnTo>
                    <a:pt x="52" y="44"/>
                  </a:lnTo>
                  <a:lnTo>
                    <a:pt x="52" y="23"/>
                  </a:lnTo>
                  <a:lnTo>
                    <a:pt x="57" y="35"/>
                  </a:lnTo>
                  <a:lnTo>
                    <a:pt x="57" y="0"/>
                  </a:lnTo>
                  <a:lnTo>
                    <a:pt x="62" y="12"/>
                  </a:lnTo>
                  <a:lnTo>
                    <a:pt x="62" y="0"/>
                  </a:lnTo>
                  <a:lnTo>
                    <a:pt x="67" y="38"/>
                  </a:lnTo>
                  <a:lnTo>
                    <a:pt x="67" y="73"/>
                  </a:lnTo>
                  <a:lnTo>
                    <a:pt x="71" y="91"/>
                  </a:lnTo>
                  <a:lnTo>
                    <a:pt x="71" y="67"/>
                  </a:lnTo>
                  <a:lnTo>
                    <a:pt x="71" y="120"/>
                  </a:lnTo>
                  <a:lnTo>
                    <a:pt x="76" y="105"/>
                  </a:lnTo>
                  <a:lnTo>
                    <a:pt x="81" y="120"/>
                  </a:lnTo>
                  <a:lnTo>
                    <a:pt x="81" y="99"/>
                  </a:lnTo>
                  <a:lnTo>
                    <a:pt x="81" y="123"/>
                  </a:lnTo>
                  <a:lnTo>
                    <a:pt x="86" y="108"/>
                  </a:lnTo>
                  <a:lnTo>
                    <a:pt x="86" y="129"/>
                  </a:lnTo>
                  <a:lnTo>
                    <a:pt x="90" y="105"/>
                  </a:lnTo>
                  <a:lnTo>
                    <a:pt x="90" y="120"/>
                  </a:lnTo>
                  <a:lnTo>
                    <a:pt x="95" y="114"/>
                  </a:lnTo>
                  <a:lnTo>
                    <a:pt x="95" y="108"/>
                  </a:lnTo>
                  <a:lnTo>
                    <a:pt x="95" y="114"/>
                  </a:lnTo>
                  <a:lnTo>
                    <a:pt x="100" y="111"/>
                  </a:lnTo>
                  <a:lnTo>
                    <a:pt x="100" y="129"/>
                  </a:lnTo>
                  <a:lnTo>
                    <a:pt x="105" y="149"/>
                  </a:lnTo>
                  <a:lnTo>
                    <a:pt x="105" y="146"/>
                  </a:lnTo>
                  <a:lnTo>
                    <a:pt x="105" y="155"/>
                  </a:lnTo>
                  <a:lnTo>
                    <a:pt x="110" y="155"/>
                  </a:lnTo>
                  <a:lnTo>
                    <a:pt x="110" y="173"/>
                  </a:lnTo>
                  <a:lnTo>
                    <a:pt x="110" y="167"/>
                  </a:lnTo>
                  <a:lnTo>
                    <a:pt x="114" y="175"/>
                  </a:lnTo>
                  <a:lnTo>
                    <a:pt x="114" y="184"/>
                  </a:lnTo>
                  <a:lnTo>
                    <a:pt x="119" y="161"/>
                  </a:lnTo>
                  <a:lnTo>
                    <a:pt x="119" y="181"/>
                  </a:lnTo>
                  <a:lnTo>
                    <a:pt x="119" y="175"/>
                  </a:lnTo>
                  <a:lnTo>
                    <a:pt x="124" y="173"/>
                  </a:lnTo>
                  <a:lnTo>
                    <a:pt x="124" y="178"/>
                  </a:lnTo>
                  <a:lnTo>
                    <a:pt x="124" y="175"/>
                  </a:lnTo>
                  <a:lnTo>
                    <a:pt x="129" y="164"/>
                  </a:lnTo>
                  <a:lnTo>
                    <a:pt x="129" y="170"/>
                  </a:lnTo>
                  <a:lnTo>
                    <a:pt x="134" y="193"/>
                  </a:lnTo>
                  <a:lnTo>
                    <a:pt x="134" y="173"/>
                  </a:lnTo>
                  <a:lnTo>
                    <a:pt x="134" y="184"/>
                  </a:lnTo>
                  <a:lnTo>
                    <a:pt x="138" y="181"/>
                  </a:lnTo>
                  <a:lnTo>
                    <a:pt x="138" y="149"/>
                  </a:lnTo>
                  <a:lnTo>
                    <a:pt x="143" y="143"/>
                  </a:ln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8" name="Freeform 374"/>
            <p:cNvSpPr>
              <a:spLocks/>
            </p:cNvSpPr>
            <p:nvPr/>
          </p:nvSpPr>
          <p:spPr bwMode="auto">
            <a:xfrm>
              <a:off x="4521200" y="2560538"/>
              <a:ext cx="227013" cy="384175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5" y="152"/>
                </a:cxn>
                <a:cxn ang="0">
                  <a:pos x="10" y="160"/>
                </a:cxn>
                <a:cxn ang="0">
                  <a:pos x="14" y="125"/>
                </a:cxn>
                <a:cxn ang="0">
                  <a:pos x="19" y="125"/>
                </a:cxn>
                <a:cxn ang="0">
                  <a:pos x="24" y="99"/>
                </a:cxn>
                <a:cxn ang="0">
                  <a:pos x="29" y="99"/>
                </a:cxn>
                <a:cxn ang="0">
                  <a:pos x="33" y="61"/>
                </a:cxn>
                <a:cxn ang="0">
                  <a:pos x="33" y="70"/>
                </a:cxn>
                <a:cxn ang="0">
                  <a:pos x="38" y="49"/>
                </a:cxn>
                <a:cxn ang="0">
                  <a:pos x="43" y="55"/>
                </a:cxn>
                <a:cxn ang="0">
                  <a:pos x="48" y="23"/>
                </a:cxn>
                <a:cxn ang="0">
                  <a:pos x="53" y="26"/>
                </a:cxn>
                <a:cxn ang="0">
                  <a:pos x="57" y="23"/>
                </a:cxn>
                <a:cxn ang="0">
                  <a:pos x="57" y="23"/>
                </a:cxn>
                <a:cxn ang="0">
                  <a:pos x="62" y="0"/>
                </a:cxn>
                <a:cxn ang="0">
                  <a:pos x="67" y="61"/>
                </a:cxn>
                <a:cxn ang="0">
                  <a:pos x="72" y="105"/>
                </a:cxn>
                <a:cxn ang="0">
                  <a:pos x="77" y="111"/>
                </a:cxn>
                <a:cxn ang="0">
                  <a:pos x="81" y="125"/>
                </a:cxn>
                <a:cxn ang="0">
                  <a:pos x="81" y="122"/>
                </a:cxn>
                <a:cxn ang="0">
                  <a:pos x="86" y="140"/>
                </a:cxn>
                <a:cxn ang="0">
                  <a:pos x="91" y="131"/>
                </a:cxn>
                <a:cxn ang="0">
                  <a:pos x="96" y="119"/>
                </a:cxn>
                <a:cxn ang="0">
                  <a:pos x="96" y="119"/>
                </a:cxn>
                <a:cxn ang="0">
                  <a:pos x="100" y="160"/>
                </a:cxn>
                <a:cxn ang="0">
                  <a:pos x="105" y="163"/>
                </a:cxn>
                <a:cxn ang="0">
                  <a:pos x="110" y="204"/>
                </a:cxn>
                <a:cxn ang="0">
                  <a:pos x="110" y="201"/>
                </a:cxn>
                <a:cxn ang="0">
                  <a:pos x="115" y="225"/>
                </a:cxn>
                <a:cxn ang="0">
                  <a:pos x="120" y="210"/>
                </a:cxn>
                <a:cxn ang="0">
                  <a:pos x="124" y="222"/>
                </a:cxn>
                <a:cxn ang="0">
                  <a:pos x="124" y="219"/>
                </a:cxn>
                <a:cxn ang="0">
                  <a:pos x="129" y="219"/>
                </a:cxn>
                <a:cxn ang="0">
                  <a:pos x="134" y="242"/>
                </a:cxn>
                <a:cxn ang="0">
                  <a:pos x="139" y="216"/>
                </a:cxn>
                <a:cxn ang="0">
                  <a:pos x="143" y="181"/>
                </a:cxn>
              </a:cxnLst>
              <a:rect l="0" t="0" r="r" b="b"/>
              <a:pathLst>
                <a:path w="143" h="242">
                  <a:moveTo>
                    <a:pt x="0" y="152"/>
                  </a:moveTo>
                  <a:lnTo>
                    <a:pt x="0" y="149"/>
                  </a:lnTo>
                  <a:lnTo>
                    <a:pt x="5" y="117"/>
                  </a:lnTo>
                  <a:lnTo>
                    <a:pt x="5" y="152"/>
                  </a:lnTo>
                  <a:lnTo>
                    <a:pt x="10" y="155"/>
                  </a:lnTo>
                  <a:lnTo>
                    <a:pt x="10" y="160"/>
                  </a:lnTo>
                  <a:lnTo>
                    <a:pt x="10" y="137"/>
                  </a:lnTo>
                  <a:lnTo>
                    <a:pt x="14" y="125"/>
                  </a:lnTo>
                  <a:lnTo>
                    <a:pt x="14" y="137"/>
                  </a:lnTo>
                  <a:lnTo>
                    <a:pt x="19" y="125"/>
                  </a:lnTo>
                  <a:lnTo>
                    <a:pt x="19" y="102"/>
                  </a:lnTo>
                  <a:lnTo>
                    <a:pt x="24" y="99"/>
                  </a:lnTo>
                  <a:lnTo>
                    <a:pt x="24" y="79"/>
                  </a:lnTo>
                  <a:lnTo>
                    <a:pt x="29" y="99"/>
                  </a:lnTo>
                  <a:lnTo>
                    <a:pt x="29" y="61"/>
                  </a:lnTo>
                  <a:lnTo>
                    <a:pt x="33" y="61"/>
                  </a:lnTo>
                  <a:lnTo>
                    <a:pt x="33" y="81"/>
                  </a:lnTo>
                  <a:lnTo>
                    <a:pt x="33" y="70"/>
                  </a:lnTo>
                  <a:lnTo>
                    <a:pt x="38" y="58"/>
                  </a:lnTo>
                  <a:lnTo>
                    <a:pt x="38" y="49"/>
                  </a:lnTo>
                  <a:lnTo>
                    <a:pt x="43" y="43"/>
                  </a:lnTo>
                  <a:lnTo>
                    <a:pt x="43" y="55"/>
                  </a:lnTo>
                  <a:lnTo>
                    <a:pt x="43" y="49"/>
                  </a:lnTo>
                  <a:lnTo>
                    <a:pt x="48" y="23"/>
                  </a:lnTo>
                  <a:lnTo>
                    <a:pt x="48" y="38"/>
                  </a:lnTo>
                  <a:lnTo>
                    <a:pt x="53" y="26"/>
                  </a:lnTo>
                  <a:lnTo>
                    <a:pt x="53" y="32"/>
                  </a:lnTo>
                  <a:lnTo>
                    <a:pt x="57" y="23"/>
                  </a:lnTo>
                  <a:lnTo>
                    <a:pt x="57" y="0"/>
                  </a:lnTo>
                  <a:lnTo>
                    <a:pt x="57" y="23"/>
                  </a:lnTo>
                  <a:lnTo>
                    <a:pt x="62" y="3"/>
                  </a:lnTo>
                  <a:lnTo>
                    <a:pt x="62" y="0"/>
                  </a:lnTo>
                  <a:lnTo>
                    <a:pt x="62" y="29"/>
                  </a:lnTo>
                  <a:lnTo>
                    <a:pt x="67" y="61"/>
                  </a:lnTo>
                  <a:lnTo>
                    <a:pt x="67" y="79"/>
                  </a:lnTo>
                  <a:lnTo>
                    <a:pt x="72" y="105"/>
                  </a:lnTo>
                  <a:lnTo>
                    <a:pt x="72" y="134"/>
                  </a:lnTo>
                  <a:lnTo>
                    <a:pt x="77" y="111"/>
                  </a:lnTo>
                  <a:lnTo>
                    <a:pt x="77" y="134"/>
                  </a:lnTo>
                  <a:lnTo>
                    <a:pt x="81" y="125"/>
                  </a:lnTo>
                  <a:lnTo>
                    <a:pt x="81" y="134"/>
                  </a:lnTo>
                  <a:lnTo>
                    <a:pt x="81" y="122"/>
                  </a:lnTo>
                  <a:lnTo>
                    <a:pt x="86" y="131"/>
                  </a:lnTo>
                  <a:lnTo>
                    <a:pt x="86" y="140"/>
                  </a:lnTo>
                  <a:lnTo>
                    <a:pt x="86" y="125"/>
                  </a:lnTo>
                  <a:lnTo>
                    <a:pt x="91" y="131"/>
                  </a:lnTo>
                  <a:lnTo>
                    <a:pt x="91" y="128"/>
                  </a:lnTo>
                  <a:lnTo>
                    <a:pt x="96" y="119"/>
                  </a:lnTo>
                  <a:lnTo>
                    <a:pt x="96" y="125"/>
                  </a:lnTo>
                  <a:lnTo>
                    <a:pt x="96" y="119"/>
                  </a:lnTo>
                  <a:lnTo>
                    <a:pt x="100" y="122"/>
                  </a:lnTo>
                  <a:lnTo>
                    <a:pt x="100" y="160"/>
                  </a:lnTo>
                  <a:lnTo>
                    <a:pt x="100" y="152"/>
                  </a:lnTo>
                  <a:lnTo>
                    <a:pt x="105" y="163"/>
                  </a:lnTo>
                  <a:lnTo>
                    <a:pt x="105" y="198"/>
                  </a:lnTo>
                  <a:lnTo>
                    <a:pt x="110" y="204"/>
                  </a:lnTo>
                  <a:lnTo>
                    <a:pt x="110" y="219"/>
                  </a:lnTo>
                  <a:lnTo>
                    <a:pt x="110" y="201"/>
                  </a:lnTo>
                  <a:lnTo>
                    <a:pt x="115" y="216"/>
                  </a:lnTo>
                  <a:lnTo>
                    <a:pt x="115" y="225"/>
                  </a:lnTo>
                  <a:lnTo>
                    <a:pt x="120" y="222"/>
                  </a:lnTo>
                  <a:lnTo>
                    <a:pt x="120" y="210"/>
                  </a:lnTo>
                  <a:lnTo>
                    <a:pt x="120" y="219"/>
                  </a:lnTo>
                  <a:lnTo>
                    <a:pt x="124" y="222"/>
                  </a:lnTo>
                  <a:lnTo>
                    <a:pt x="124" y="216"/>
                  </a:lnTo>
                  <a:lnTo>
                    <a:pt x="124" y="219"/>
                  </a:lnTo>
                  <a:lnTo>
                    <a:pt x="129" y="225"/>
                  </a:lnTo>
                  <a:lnTo>
                    <a:pt x="129" y="219"/>
                  </a:lnTo>
                  <a:lnTo>
                    <a:pt x="134" y="207"/>
                  </a:lnTo>
                  <a:lnTo>
                    <a:pt x="134" y="242"/>
                  </a:lnTo>
                  <a:lnTo>
                    <a:pt x="134" y="213"/>
                  </a:lnTo>
                  <a:lnTo>
                    <a:pt x="139" y="216"/>
                  </a:lnTo>
                  <a:lnTo>
                    <a:pt x="139" y="210"/>
                  </a:lnTo>
                  <a:lnTo>
                    <a:pt x="143" y="181"/>
                  </a:lnTo>
                  <a:lnTo>
                    <a:pt x="143" y="178"/>
                  </a:ln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99" name="Freeform 375"/>
            <p:cNvSpPr>
              <a:spLocks/>
            </p:cNvSpPr>
            <p:nvPr/>
          </p:nvSpPr>
          <p:spPr bwMode="auto">
            <a:xfrm>
              <a:off x="7412038" y="2587525"/>
              <a:ext cx="228600" cy="342900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5" y="132"/>
                </a:cxn>
                <a:cxn ang="0">
                  <a:pos x="10" y="114"/>
                </a:cxn>
                <a:cxn ang="0">
                  <a:pos x="15" y="123"/>
                </a:cxn>
                <a:cxn ang="0">
                  <a:pos x="19" y="132"/>
                </a:cxn>
                <a:cxn ang="0">
                  <a:pos x="24" y="88"/>
                </a:cxn>
                <a:cxn ang="0">
                  <a:pos x="24" y="79"/>
                </a:cxn>
                <a:cxn ang="0">
                  <a:pos x="29" y="76"/>
                </a:cxn>
                <a:cxn ang="0">
                  <a:pos x="34" y="64"/>
                </a:cxn>
                <a:cxn ang="0">
                  <a:pos x="39" y="64"/>
                </a:cxn>
                <a:cxn ang="0">
                  <a:pos x="43" y="62"/>
                </a:cxn>
                <a:cxn ang="0">
                  <a:pos x="48" y="50"/>
                </a:cxn>
                <a:cxn ang="0">
                  <a:pos x="53" y="47"/>
                </a:cxn>
                <a:cxn ang="0">
                  <a:pos x="58" y="18"/>
                </a:cxn>
                <a:cxn ang="0">
                  <a:pos x="63" y="0"/>
                </a:cxn>
                <a:cxn ang="0">
                  <a:pos x="67" y="6"/>
                </a:cxn>
                <a:cxn ang="0">
                  <a:pos x="72" y="41"/>
                </a:cxn>
                <a:cxn ang="0">
                  <a:pos x="72" y="102"/>
                </a:cxn>
                <a:cxn ang="0">
                  <a:pos x="77" y="126"/>
                </a:cxn>
                <a:cxn ang="0">
                  <a:pos x="82" y="129"/>
                </a:cxn>
                <a:cxn ang="0">
                  <a:pos x="86" y="126"/>
                </a:cxn>
                <a:cxn ang="0">
                  <a:pos x="86" y="129"/>
                </a:cxn>
                <a:cxn ang="0">
                  <a:pos x="91" y="102"/>
                </a:cxn>
                <a:cxn ang="0">
                  <a:pos x="96" y="108"/>
                </a:cxn>
                <a:cxn ang="0">
                  <a:pos x="101" y="94"/>
                </a:cxn>
                <a:cxn ang="0">
                  <a:pos x="106" y="135"/>
                </a:cxn>
                <a:cxn ang="0">
                  <a:pos x="110" y="170"/>
                </a:cxn>
                <a:cxn ang="0">
                  <a:pos x="115" y="178"/>
                </a:cxn>
                <a:cxn ang="0">
                  <a:pos x="120" y="205"/>
                </a:cxn>
                <a:cxn ang="0">
                  <a:pos x="125" y="205"/>
                </a:cxn>
                <a:cxn ang="0">
                  <a:pos x="125" y="199"/>
                </a:cxn>
                <a:cxn ang="0">
                  <a:pos x="129" y="208"/>
                </a:cxn>
                <a:cxn ang="0">
                  <a:pos x="134" y="208"/>
                </a:cxn>
                <a:cxn ang="0">
                  <a:pos x="139" y="202"/>
                </a:cxn>
                <a:cxn ang="0">
                  <a:pos x="144" y="173"/>
                </a:cxn>
              </a:cxnLst>
              <a:rect l="0" t="0" r="r" b="b"/>
              <a:pathLst>
                <a:path w="144" h="216">
                  <a:moveTo>
                    <a:pt x="0" y="126"/>
                  </a:moveTo>
                  <a:lnTo>
                    <a:pt x="0" y="102"/>
                  </a:lnTo>
                  <a:lnTo>
                    <a:pt x="5" y="114"/>
                  </a:lnTo>
                  <a:lnTo>
                    <a:pt x="5" y="132"/>
                  </a:lnTo>
                  <a:lnTo>
                    <a:pt x="10" y="152"/>
                  </a:lnTo>
                  <a:lnTo>
                    <a:pt x="10" y="114"/>
                  </a:lnTo>
                  <a:lnTo>
                    <a:pt x="15" y="140"/>
                  </a:lnTo>
                  <a:lnTo>
                    <a:pt x="15" y="123"/>
                  </a:lnTo>
                  <a:lnTo>
                    <a:pt x="19" y="94"/>
                  </a:lnTo>
                  <a:lnTo>
                    <a:pt x="19" y="132"/>
                  </a:lnTo>
                  <a:lnTo>
                    <a:pt x="19" y="73"/>
                  </a:lnTo>
                  <a:lnTo>
                    <a:pt x="24" y="88"/>
                  </a:lnTo>
                  <a:lnTo>
                    <a:pt x="24" y="114"/>
                  </a:lnTo>
                  <a:lnTo>
                    <a:pt x="24" y="79"/>
                  </a:lnTo>
                  <a:lnTo>
                    <a:pt x="29" y="73"/>
                  </a:lnTo>
                  <a:lnTo>
                    <a:pt x="29" y="76"/>
                  </a:lnTo>
                  <a:lnTo>
                    <a:pt x="34" y="85"/>
                  </a:lnTo>
                  <a:lnTo>
                    <a:pt x="34" y="64"/>
                  </a:lnTo>
                  <a:lnTo>
                    <a:pt x="34" y="70"/>
                  </a:lnTo>
                  <a:lnTo>
                    <a:pt x="39" y="64"/>
                  </a:lnTo>
                  <a:lnTo>
                    <a:pt x="39" y="47"/>
                  </a:lnTo>
                  <a:lnTo>
                    <a:pt x="43" y="62"/>
                  </a:lnTo>
                  <a:lnTo>
                    <a:pt x="43" y="35"/>
                  </a:lnTo>
                  <a:lnTo>
                    <a:pt x="48" y="50"/>
                  </a:lnTo>
                  <a:lnTo>
                    <a:pt x="48" y="29"/>
                  </a:lnTo>
                  <a:lnTo>
                    <a:pt x="53" y="47"/>
                  </a:lnTo>
                  <a:lnTo>
                    <a:pt x="53" y="41"/>
                  </a:lnTo>
                  <a:lnTo>
                    <a:pt x="58" y="18"/>
                  </a:lnTo>
                  <a:lnTo>
                    <a:pt x="58" y="53"/>
                  </a:lnTo>
                  <a:lnTo>
                    <a:pt x="63" y="0"/>
                  </a:lnTo>
                  <a:lnTo>
                    <a:pt x="63" y="32"/>
                  </a:lnTo>
                  <a:lnTo>
                    <a:pt x="67" y="6"/>
                  </a:lnTo>
                  <a:lnTo>
                    <a:pt x="67" y="111"/>
                  </a:lnTo>
                  <a:lnTo>
                    <a:pt x="72" y="41"/>
                  </a:lnTo>
                  <a:lnTo>
                    <a:pt x="72" y="140"/>
                  </a:lnTo>
                  <a:lnTo>
                    <a:pt x="72" y="102"/>
                  </a:lnTo>
                  <a:lnTo>
                    <a:pt x="77" y="94"/>
                  </a:lnTo>
                  <a:lnTo>
                    <a:pt x="77" y="126"/>
                  </a:lnTo>
                  <a:lnTo>
                    <a:pt x="82" y="111"/>
                  </a:lnTo>
                  <a:lnTo>
                    <a:pt x="82" y="129"/>
                  </a:lnTo>
                  <a:lnTo>
                    <a:pt x="82" y="108"/>
                  </a:lnTo>
                  <a:lnTo>
                    <a:pt x="86" y="126"/>
                  </a:lnTo>
                  <a:lnTo>
                    <a:pt x="86" y="105"/>
                  </a:lnTo>
                  <a:lnTo>
                    <a:pt x="86" y="129"/>
                  </a:lnTo>
                  <a:lnTo>
                    <a:pt x="91" y="108"/>
                  </a:lnTo>
                  <a:lnTo>
                    <a:pt x="91" y="102"/>
                  </a:lnTo>
                  <a:lnTo>
                    <a:pt x="96" y="120"/>
                  </a:lnTo>
                  <a:lnTo>
                    <a:pt x="96" y="108"/>
                  </a:lnTo>
                  <a:lnTo>
                    <a:pt x="101" y="102"/>
                  </a:lnTo>
                  <a:lnTo>
                    <a:pt x="101" y="94"/>
                  </a:lnTo>
                  <a:lnTo>
                    <a:pt x="101" y="135"/>
                  </a:lnTo>
                  <a:lnTo>
                    <a:pt x="106" y="135"/>
                  </a:lnTo>
                  <a:lnTo>
                    <a:pt x="106" y="158"/>
                  </a:lnTo>
                  <a:lnTo>
                    <a:pt x="110" y="170"/>
                  </a:lnTo>
                  <a:lnTo>
                    <a:pt x="110" y="184"/>
                  </a:lnTo>
                  <a:lnTo>
                    <a:pt x="115" y="178"/>
                  </a:lnTo>
                  <a:lnTo>
                    <a:pt x="115" y="190"/>
                  </a:lnTo>
                  <a:lnTo>
                    <a:pt x="120" y="205"/>
                  </a:lnTo>
                  <a:lnTo>
                    <a:pt x="120" y="216"/>
                  </a:lnTo>
                  <a:lnTo>
                    <a:pt x="125" y="205"/>
                  </a:lnTo>
                  <a:lnTo>
                    <a:pt x="125" y="187"/>
                  </a:lnTo>
                  <a:lnTo>
                    <a:pt x="125" y="199"/>
                  </a:lnTo>
                  <a:lnTo>
                    <a:pt x="129" y="196"/>
                  </a:lnTo>
                  <a:lnTo>
                    <a:pt x="129" y="208"/>
                  </a:lnTo>
                  <a:lnTo>
                    <a:pt x="134" y="196"/>
                  </a:lnTo>
                  <a:lnTo>
                    <a:pt x="134" y="208"/>
                  </a:lnTo>
                  <a:lnTo>
                    <a:pt x="139" y="196"/>
                  </a:lnTo>
                  <a:lnTo>
                    <a:pt x="139" y="202"/>
                  </a:lnTo>
                  <a:lnTo>
                    <a:pt x="139" y="181"/>
                  </a:lnTo>
                  <a:lnTo>
                    <a:pt x="144" y="173"/>
                  </a:lnTo>
                  <a:lnTo>
                    <a:pt x="144" y="176"/>
                  </a:ln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0" name="Freeform 376"/>
            <p:cNvSpPr>
              <a:spLocks/>
            </p:cNvSpPr>
            <p:nvPr/>
          </p:nvSpPr>
          <p:spPr bwMode="auto">
            <a:xfrm>
              <a:off x="3549650" y="2652613"/>
              <a:ext cx="228600" cy="338138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5" y="70"/>
                </a:cxn>
                <a:cxn ang="0">
                  <a:pos x="10" y="73"/>
                </a:cxn>
                <a:cxn ang="0">
                  <a:pos x="14" y="97"/>
                </a:cxn>
                <a:cxn ang="0">
                  <a:pos x="19" y="108"/>
                </a:cxn>
                <a:cxn ang="0">
                  <a:pos x="24" y="126"/>
                </a:cxn>
                <a:cxn ang="0">
                  <a:pos x="29" y="158"/>
                </a:cxn>
                <a:cxn ang="0">
                  <a:pos x="34" y="202"/>
                </a:cxn>
                <a:cxn ang="0">
                  <a:pos x="38" y="170"/>
                </a:cxn>
                <a:cxn ang="0">
                  <a:pos x="43" y="181"/>
                </a:cxn>
                <a:cxn ang="0">
                  <a:pos x="48" y="132"/>
                </a:cxn>
                <a:cxn ang="0">
                  <a:pos x="53" y="129"/>
                </a:cxn>
                <a:cxn ang="0">
                  <a:pos x="53" y="114"/>
                </a:cxn>
                <a:cxn ang="0">
                  <a:pos x="57" y="67"/>
                </a:cxn>
                <a:cxn ang="0">
                  <a:pos x="62" y="32"/>
                </a:cxn>
                <a:cxn ang="0">
                  <a:pos x="67" y="0"/>
                </a:cxn>
                <a:cxn ang="0">
                  <a:pos x="72" y="21"/>
                </a:cxn>
                <a:cxn ang="0">
                  <a:pos x="77" y="41"/>
                </a:cxn>
                <a:cxn ang="0">
                  <a:pos x="81" y="53"/>
                </a:cxn>
                <a:cxn ang="0">
                  <a:pos x="86" y="53"/>
                </a:cxn>
                <a:cxn ang="0">
                  <a:pos x="91" y="53"/>
                </a:cxn>
                <a:cxn ang="0">
                  <a:pos x="96" y="59"/>
                </a:cxn>
                <a:cxn ang="0">
                  <a:pos x="101" y="56"/>
                </a:cxn>
                <a:cxn ang="0">
                  <a:pos x="101" y="59"/>
                </a:cxn>
                <a:cxn ang="0">
                  <a:pos x="105" y="59"/>
                </a:cxn>
                <a:cxn ang="0">
                  <a:pos x="110" y="88"/>
                </a:cxn>
                <a:cxn ang="0">
                  <a:pos x="115" y="85"/>
                </a:cxn>
                <a:cxn ang="0">
                  <a:pos x="115" y="94"/>
                </a:cxn>
                <a:cxn ang="0">
                  <a:pos x="120" y="94"/>
                </a:cxn>
                <a:cxn ang="0">
                  <a:pos x="124" y="67"/>
                </a:cxn>
                <a:cxn ang="0">
                  <a:pos x="129" y="79"/>
                </a:cxn>
                <a:cxn ang="0">
                  <a:pos x="129" y="114"/>
                </a:cxn>
                <a:cxn ang="0">
                  <a:pos x="134" y="155"/>
                </a:cxn>
                <a:cxn ang="0">
                  <a:pos x="139" y="178"/>
                </a:cxn>
                <a:cxn ang="0">
                  <a:pos x="144" y="213"/>
                </a:cxn>
              </a:cxnLst>
              <a:rect l="0" t="0" r="r" b="b"/>
              <a:pathLst>
                <a:path w="144" h="213">
                  <a:moveTo>
                    <a:pt x="0" y="97"/>
                  </a:moveTo>
                  <a:lnTo>
                    <a:pt x="0" y="64"/>
                  </a:lnTo>
                  <a:lnTo>
                    <a:pt x="5" y="91"/>
                  </a:lnTo>
                  <a:lnTo>
                    <a:pt x="5" y="70"/>
                  </a:lnTo>
                  <a:lnTo>
                    <a:pt x="10" y="114"/>
                  </a:lnTo>
                  <a:lnTo>
                    <a:pt x="10" y="73"/>
                  </a:lnTo>
                  <a:lnTo>
                    <a:pt x="14" y="120"/>
                  </a:lnTo>
                  <a:lnTo>
                    <a:pt x="14" y="97"/>
                  </a:lnTo>
                  <a:lnTo>
                    <a:pt x="19" y="105"/>
                  </a:lnTo>
                  <a:lnTo>
                    <a:pt x="19" y="108"/>
                  </a:lnTo>
                  <a:lnTo>
                    <a:pt x="24" y="114"/>
                  </a:lnTo>
                  <a:lnTo>
                    <a:pt x="24" y="126"/>
                  </a:lnTo>
                  <a:lnTo>
                    <a:pt x="29" y="137"/>
                  </a:lnTo>
                  <a:lnTo>
                    <a:pt x="29" y="158"/>
                  </a:lnTo>
                  <a:lnTo>
                    <a:pt x="34" y="164"/>
                  </a:lnTo>
                  <a:lnTo>
                    <a:pt x="34" y="202"/>
                  </a:lnTo>
                  <a:lnTo>
                    <a:pt x="38" y="173"/>
                  </a:lnTo>
                  <a:lnTo>
                    <a:pt x="38" y="170"/>
                  </a:lnTo>
                  <a:lnTo>
                    <a:pt x="38" y="187"/>
                  </a:lnTo>
                  <a:lnTo>
                    <a:pt x="43" y="181"/>
                  </a:lnTo>
                  <a:lnTo>
                    <a:pt x="43" y="126"/>
                  </a:lnTo>
                  <a:lnTo>
                    <a:pt x="48" y="132"/>
                  </a:lnTo>
                  <a:lnTo>
                    <a:pt x="48" y="143"/>
                  </a:lnTo>
                  <a:lnTo>
                    <a:pt x="53" y="129"/>
                  </a:lnTo>
                  <a:lnTo>
                    <a:pt x="53" y="108"/>
                  </a:lnTo>
                  <a:lnTo>
                    <a:pt x="53" y="114"/>
                  </a:lnTo>
                  <a:lnTo>
                    <a:pt x="57" y="102"/>
                  </a:lnTo>
                  <a:lnTo>
                    <a:pt x="57" y="67"/>
                  </a:lnTo>
                  <a:lnTo>
                    <a:pt x="62" y="73"/>
                  </a:lnTo>
                  <a:lnTo>
                    <a:pt x="62" y="32"/>
                  </a:lnTo>
                  <a:lnTo>
                    <a:pt x="67" y="47"/>
                  </a:lnTo>
                  <a:lnTo>
                    <a:pt x="67" y="0"/>
                  </a:lnTo>
                  <a:lnTo>
                    <a:pt x="72" y="12"/>
                  </a:lnTo>
                  <a:lnTo>
                    <a:pt x="72" y="21"/>
                  </a:lnTo>
                  <a:lnTo>
                    <a:pt x="77" y="23"/>
                  </a:lnTo>
                  <a:lnTo>
                    <a:pt x="77" y="41"/>
                  </a:lnTo>
                  <a:lnTo>
                    <a:pt x="81" y="50"/>
                  </a:lnTo>
                  <a:lnTo>
                    <a:pt x="81" y="53"/>
                  </a:lnTo>
                  <a:lnTo>
                    <a:pt x="86" y="56"/>
                  </a:lnTo>
                  <a:lnTo>
                    <a:pt x="86" y="53"/>
                  </a:lnTo>
                  <a:lnTo>
                    <a:pt x="86" y="56"/>
                  </a:lnTo>
                  <a:lnTo>
                    <a:pt x="91" y="53"/>
                  </a:lnTo>
                  <a:lnTo>
                    <a:pt x="91" y="59"/>
                  </a:lnTo>
                  <a:lnTo>
                    <a:pt x="96" y="59"/>
                  </a:lnTo>
                  <a:lnTo>
                    <a:pt x="96" y="64"/>
                  </a:lnTo>
                  <a:lnTo>
                    <a:pt x="101" y="56"/>
                  </a:lnTo>
                  <a:lnTo>
                    <a:pt x="101" y="64"/>
                  </a:lnTo>
                  <a:lnTo>
                    <a:pt x="101" y="59"/>
                  </a:lnTo>
                  <a:lnTo>
                    <a:pt x="105" y="64"/>
                  </a:lnTo>
                  <a:lnTo>
                    <a:pt x="105" y="59"/>
                  </a:lnTo>
                  <a:lnTo>
                    <a:pt x="110" y="35"/>
                  </a:lnTo>
                  <a:lnTo>
                    <a:pt x="110" y="88"/>
                  </a:lnTo>
                  <a:lnTo>
                    <a:pt x="110" y="53"/>
                  </a:lnTo>
                  <a:lnTo>
                    <a:pt x="115" y="85"/>
                  </a:lnTo>
                  <a:lnTo>
                    <a:pt x="115" y="70"/>
                  </a:lnTo>
                  <a:lnTo>
                    <a:pt x="115" y="94"/>
                  </a:lnTo>
                  <a:lnTo>
                    <a:pt x="120" y="85"/>
                  </a:lnTo>
                  <a:lnTo>
                    <a:pt x="120" y="94"/>
                  </a:lnTo>
                  <a:lnTo>
                    <a:pt x="124" y="99"/>
                  </a:lnTo>
                  <a:lnTo>
                    <a:pt x="124" y="67"/>
                  </a:lnTo>
                  <a:lnTo>
                    <a:pt x="124" y="94"/>
                  </a:lnTo>
                  <a:lnTo>
                    <a:pt x="129" y="79"/>
                  </a:lnTo>
                  <a:lnTo>
                    <a:pt x="129" y="120"/>
                  </a:lnTo>
                  <a:lnTo>
                    <a:pt x="129" y="114"/>
                  </a:lnTo>
                  <a:lnTo>
                    <a:pt x="134" y="123"/>
                  </a:lnTo>
                  <a:lnTo>
                    <a:pt x="134" y="155"/>
                  </a:lnTo>
                  <a:lnTo>
                    <a:pt x="139" y="155"/>
                  </a:lnTo>
                  <a:lnTo>
                    <a:pt x="139" y="178"/>
                  </a:lnTo>
                  <a:lnTo>
                    <a:pt x="144" y="173"/>
                  </a:lnTo>
                  <a:lnTo>
                    <a:pt x="144" y="213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1" name="Freeform 377"/>
            <p:cNvSpPr>
              <a:spLocks/>
            </p:cNvSpPr>
            <p:nvPr/>
          </p:nvSpPr>
          <p:spPr bwMode="auto">
            <a:xfrm>
              <a:off x="6440488" y="2676425"/>
              <a:ext cx="228600" cy="301625"/>
            </a:xfrm>
            <a:custGeom>
              <a:avLst/>
              <a:gdLst/>
              <a:ahLst/>
              <a:cxnLst>
                <a:cxn ang="0">
                  <a:pos x="5" y="125"/>
                </a:cxn>
                <a:cxn ang="0">
                  <a:pos x="10" y="93"/>
                </a:cxn>
                <a:cxn ang="0">
                  <a:pos x="10" y="99"/>
                </a:cxn>
                <a:cxn ang="0">
                  <a:pos x="15" y="90"/>
                </a:cxn>
                <a:cxn ang="0">
                  <a:pos x="20" y="108"/>
                </a:cxn>
                <a:cxn ang="0">
                  <a:pos x="24" y="134"/>
                </a:cxn>
                <a:cxn ang="0">
                  <a:pos x="29" y="140"/>
                </a:cxn>
                <a:cxn ang="0">
                  <a:pos x="34" y="175"/>
                </a:cxn>
                <a:cxn ang="0">
                  <a:pos x="39" y="190"/>
                </a:cxn>
                <a:cxn ang="0">
                  <a:pos x="39" y="175"/>
                </a:cxn>
                <a:cxn ang="0">
                  <a:pos x="43" y="140"/>
                </a:cxn>
                <a:cxn ang="0">
                  <a:pos x="48" y="140"/>
                </a:cxn>
                <a:cxn ang="0">
                  <a:pos x="53" y="125"/>
                </a:cxn>
                <a:cxn ang="0">
                  <a:pos x="53" y="117"/>
                </a:cxn>
                <a:cxn ang="0">
                  <a:pos x="58" y="84"/>
                </a:cxn>
                <a:cxn ang="0">
                  <a:pos x="63" y="46"/>
                </a:cxn>
                <a:cxn ang="0">
                  <a:pos x="67" y="41"/>
                </a:cxn>
                <a:cxn ang="0">
                  <a:pos x="72" y="0"/>
                </a:cxn>
                <a:cxn ang="0">
                  <a:pos x="77" y="35"/>
                </a:cxn>
                <a:cxn ang="0">
                  <a:pos x="82" y="70"/>
                </a:cxn>
                <a:cxn ang="0">
                  <a:pos x="87" y="61"/>
                </a:cxn>
                <a:cxn ang="0">
                  <a:pos x="91" y="64"/>
                </a:cxn>
                <a:cxn ang="0">
                  <a:pos x="96" y="79"/>
                </a:cxn>
                <a:cxn ang="0">
                  <a:pos x="101" y="67"/>
                </a:cxn>
                <a:cxn ang="0">
                  <a:pos x="106" y="76"/>
                </a:cxn>
                <a:cxn ang="0">
                  <a:pos x="110" y="70"/>
                </a:cxn>
                <a:cxn ang="0">
                  <a:pos x="115" y="44"/>
                </a:cxn>
                <a:cxn ang="0">
                  <a:pos x="120" y="99"/>
                </a:cxn>
                <a:cxn ang="0">
                  <a:pos x="125" y="99"/>
                </a:cxn>
                <a:cxn ang="0">
                  <a:pos x="130" y="99"/>
                </a:cxn>
                <a:cxn ang="0">
                  <a:pos x="130" y="120"/>
                </a:cxn>
                <a:cxn ang="0">
                  <a:pos x="134" y="125"/>
                </a:cxn>
                <a:cxn ang="0">
                  <a:pos x="139" y="140"/>
                </a:cxn>
                <a:cxn ang="0">
                  <a:pos x="144" y="152"/>
                </a:cxn>
              </a:cxnLst>
              <a:rect l="0" t="0" r="r" b="b"/>
              <a:pathLst>
                <a:path w="144" h="190">
                  <a:moveTo>
                    <a:pt x="0" y="111"/>
                  </a:moveTo>
                  <a:lnTo>
                    <a:pt x="5" y="125"/>
                  </a:lnTo>
                  <a:lnTo>
                    <a:pt x="5" y="99"/>
                  </a:lnTo>
                  <a:lnTo>
                    <a:pt x="10" y="93"/>
                  </a:lnTo>
                  <a:lnTo>
                    <a:pt x="10" y="111"/>
                  </a:lnTo>
                  <a:lnTo>
                    <a:pt x="10" y="99"/>
                  </a:lnTo>
                  <a:lnTo>
                    <a:pt x="15" y="117"/>
                  </a:lnTo>
                  <a:lnTo>
                    <a:pt x="15" y="90"/>
                  </a:lnTo>
                  <a:lnTo>
                    <a:pt x="20" y="87"/>
                  </a:lnTo>
                  <a:lnTo>
                    <a:pt x="20" y="108"/>
                  </a:lnTo>
                  <a:lnTo>
                    <a:pt x="24" y="114"/>
                  </a:lnTo>
                  <a:lnTo>
                    <a:pt x="24" y="134"/>
                  </a:lnTo>
                  <a:lnTo>
                    <a:pt x="24" y="128"/>
                  </a:lnTo>
                  <a:lnTo>
                    <a:pt x="29" y="140"/>
                  </a:lnTo>
                  <a:lnTo>
                    <a:pt x="29" y="155"/>
                  </a:lnTo>
                  <a:lnTo>
                    <a:pt x="34" y="175"/>
                  </a:lnTo>
                  <a:lnTo>
                    <a:pt x="34" y="169"/>
                  </a:lnTo>
                  <a:lnTo>
                    <a:pt x="39" y="190"/>
                  </a:lnTo>
                  <a:lnTo>
                    <a:pt x="39" y="160"/>
                  </a:lnTo>
                  <a:lnTo>
                    <a:pt x="39" y="175"/>
                  </a:lnTo>
                  <a:lnTo>
                    <a:pt x="43" y="178"/>
                  </a:lnTo>
                  <a:lnTo>
                    <a:pt x="43" y="140"/>
                  </a:lnTo>
                  <a:lnTo>
                    <a:pt x="48" y="125"/>
                  </a:lnTo>
                  <a:lnTo>
                    <a:pt x="48" y="140"/>
                  </a:lnTo>
                  <a:lnTo>
                    <a:pt x="48" y="137"/>
                  </a:lnTo>
                  <a:lnTo>
                    <a:pt x="53" y="125"/>
                  </a:lnTo>
                  <a:lnTo>
                    <a:pt x="53" y="99"/>
                  </a:lnTo>
                  <a:lnTo>
                    <a:pt x="53" y="117"/>
                  </a:lnTo>
                  <a:lnTo>
                    <a:pt x="58" y="13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3" y="46"/>
                  </a:lnTo>
                  <a:lnTo>
                    <a:pt x="67" y="55"/>
                  </a:lnTo>
                  <a:lnTo>
                    <a:pt x="67" y="41"/>
                  </a:lnTo>
                  <a:lnTo>
                    <a:pt x="72" y="41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77" y="35"/>
                  </a:lnTo>
                  <a:lnTo>
                    <a:pt x="82" y="49"/>
                  </a:lnTo>
                  <a:lnTo>
                    <a:pt x="82" y="70"/>
                  </a:lnTo>
                  <a:lnTo>
                    <a:pt x="87" y="67"/>
                  </a:lnTo>
                  <a:lnTo>
                    <a:pt x="87" y="61"/>
                  </a:lnTo>
                  <a:lnTo>
                    <a:pt x="91" y="55"/>
                  </a:lnTo>
                  <a:lnTo>
                    <a:pt x="91" y="64"/>
                  </a:lnTo>
                  <a:lnTo>
                    <a:pt x="96" y="87"/>
                  </a:lnTo>
                  <a:lnTo>
                    <a:pt x="96" y="79"/>
                  </a:lnTo>
                  <a:lnTo>
                    <a:pt x="101" y="70"/>
                  </a:lnTo>
                  <a:lnTo>
                    <a:pt x="101" y="67"/>
                  </a:lnTo>
                  <a:lnTo>
                    <a:pt x="101" y="70"/>
                  </a:lnTo>
                  <a:lnTo>
                    <a:pt x="106" y="76"/>
                  </a:lnTo>
                  <a:lnTo>
                    <a:pt x="106" y="73"/>
                  </a:lnTo>
                  <a:lnTo>
                    <a:pt x="110" y="70"/>
                  </a:lnTo>
                  <a:lnTo>
                    <a:pt x="110" y="143"/>
                  </a:lnTo>
                  <a:lnTo>
                    <a:pt x="115" y="44"/>
                  </a:lnTo>
                  <a:lnTo>
                    <a:pt x="115" y="96"/>
                  </a:lnTo>
                  <a:lnTo>
                    <a:pt x="120" y="99"/>
                  </a:lnTo>
                  <a:lnTo>
                    <a:pt x="125" y="96"/>
                  </a:lnTo>
                  <a:lnTo>
                    <a:pt x="125" y="99"/>
                  </a:lnTo>
                  <a:lnTo>
                    <a:pt x="125" y="90"/>
                  </a:lnTo>
                  <a:lnTo>
                    <a:pt x="130" y="99"/>
                  </a:lnTo>
                  <a:lnTo>
                    <a:pt x="130" y="64"/>
                  </a:lnTo>
                  <a:lnTo>
                    <a:pt x="130" y="120"/>
                  </a:lnTo>
                  <a:lnTo>
                    <a:pt x="134" y="93"/>
                  </a:lnTo>
                  <a:lnTo>
                    <a:pt x="134" y="125"/>
                  </a:lnTo>
                  <a:lnTo>
                    <a:pt x="139" y="158"/>
                  </a:lnTo>
                  <a:lnTo>
                    <a:pt x="139" y="140"/>
                  </a:lnTo>
                  <a:lnTo>
                    <a:pt x="139" y="160"/>
                  </a:lnTo>
                  <a:lnTo>
                    <a:pt x="144" y="152"/>
                  </a:lnTo>
                  <a:lnTo>
                    <a:pt x="144" y="190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2" name="Freeform 378"/>
            <p:cNvSpPr>
              <a:spLocks/>
            </p:cNvSpPr>
            <p:nvPr/>
          </p:nvSpPr>
          <p:spPr bwMode="auto">
            <a:xfrm>
              <a:off x="2403475" y="2555775"/>
              <a:ext cx="433388" cy="422275"/>
            </a:xfrm>
            <a:custGeom>
              <a:avLst/>
              <a:gdLst/>
              <a:ahLst/>
              <a:cxnLst>
                <a:cxn ang="0">
                  <a:pos x="5" y="201"/>
                </a:cxn>
                <a:cxn ang="0">
                  <a:pos x="10" y="190"/>
                </a:cxn>
                <a:cxn ang="0">
                  <a:pos x="10" y="216"/>
                </a:cxn>
                <a:cxn ang="0">
                  <a:pos x="15" y="198"/>
                </a:cxn>
                <a:cxn ang="0">
                  <a:pos x="19" y="222"/>
                </a:cxn>
                <a:cxn ang="0">
                  <a:pos x="24" y="245"/>
                </a:cxn>
                <a:cxn ang="0">
                  <a:pos x="29" y="248"/>
                </a:cxn>
                <a:cxn ang="0">
                  <a:pos x="39" y="219"/>
                </a:cxn>
                <a:cxn ang="0">
                  <a:pos x="43" y="184"/>
                </a:cxn>
                <a:cxn ang="0">
                  <a:pos x="48" y="134"/>
                </a:cxn>
                <a:cxn ang="0">
                  <a:pos x="53" y="213"/>
                </a:cxn>
                <a:cxn ang="0">
                  <a:pos x="58" y="201"/>
                </a:cxn>
                <a:cxn ang="0">
                  <a:pos x="62" y="190"/>
                </a:cxn>
                <a:cxn ang="0">
                  <a:pos x="67" y="216"/>
                </a:cxn>
                <a:cxn ang="0">
                  <a:pos x="72" y="172"/>
                </a:cxn>
                <a:cxn ang="0">
                  <a:pos x="77" y="140"/>
                </a:cxn>
                <a:cxn ang="0">
                  <a:pos x="82" y="131"/>
                </a:cxn>
                <a:cxn ang="0">
                  <a:pos x="86" y="108"/>
                </a:cxn>
                <a:cxn ang="0">
                  <a:pos x="91" y="143"/>
                </a:cxn>
                <a:cxn ang="0">
                  <a:pos x="96" y="158"/>
                </a:cxn>
                <a:cxn ang="0">
                  <a:pos x="101" y="149"/>
                </a:cxn>
                <a:cxn ang="0">
                  <a:pos x="105" y="149"/>
                </a:cxn>
                <a:cxn ang="0">
                  <a:pos x="110" y="134"/>
                </a:cxn>
                <a:cxn ang="0">
                  <a:pos x="115" y="125"/>
                </a:cxn>
                <a:cxn ang="0">
                  <a:pos x="120" y="131"/>
                </a:cxn>
                <a:cxn ang="0">
                  <a:pos x="125" y="163"/>
                </a:cxn>
                <a:cxn ang="0">
                  <a:pos x="125" y="149"/>
                </a:cxn>
                <a:cxn ang="0">
                  <a:pos x="129" y="125"/>
                </a:cxn>
                <a:cxn ang="0">
                  <a:pos x="134" y="155"/>
                </a:cxn>
                <a:cxn ang="0">
                  <a:pos x="139" y="105"/>
                </a:cxn>
                <a:cxn ang="0">
                  <a:pos x="144" y="105"/>
                </a:cxn>
                <a:cxn ang="0">
                  <a:pos x="144" y="84"/>
                </a:cxn>
                <a:cxn ang="0">
                  <a:pos x="148" y="55"/>
                </a:cxn>
                <a:cxn ang="0">
                  <a:pos x="153" y="0"/>
                </a:cxn>
                <a:cxn ang="0">
                  <a:pos x="158" y="99"/>
                </a:cxn>
                <a:cxn ang="0">
                  <a:pos x="163" y="163"/>
                </a:cxn>
                <a:cxn ang="0">
                  <a:pos x="168" y="210"/>
                </a:cxn>
                <a:cxn ang="0">
                  <a:pos x="172" y="190"/>
                </a:cxn>
                <a:cxn ang="0">
                  <a:pos x="177" y="184"/>
                </a:cxn>
                <a:cxn ang="0">
                  <a:pos x="177" y="178"/>
                </a:cxn>
                <a:cxn ang="0">
                  <a:pos x="182" y="181"/>
                </a:cxn>
                <a:cxn ang="0">
                  <a:pos x="187" y="187"/>
                </a:cxn>
                <a:cxn ang="0">
                  <a:pos x="191" y="190"/>
                </a:cxn>
                <a:cxn ang="0">
                  <a:pos x="196" y="181"/>
                </a:cxn>
                <a:cxn ang="0">
                  <a:pos x="201" y="196"/>
                </a:cxn>
                <a:cxn ang="0">
                  <a:pos x="201" y="210"/>
                </a:cxn>
                <a:cxn ang="0">
                  <a:pos x="206" y="239"/>
                </a:cxn>
                <a:cxn ang="0">
                  <a:pos x="211" y="234"/>
                </a:cxn>
                <a:cxn ang="0">
                  <a:pos x="215" y="239"/>
                </a:cxn>
                <a:cxn ang="0">
                  <a:pos x="220" y="234"/>
                </a:cxn>
                <a:cxn ang="0">
                  <a:pos x="225" y="204"/>
                </a:cxn>
                <a:cxn ang="0">
                  <a:pos x="230" y="225"/>
                </a:cxn>
                <a:cxn ang="0">
                  <a:pos x="235" y="178"/>
                </a:cxn>
                <a:cxn ang="0">
                  <a:pos x="239" y="169"/>
                </a:cxn>
                <a:cxn ang="0">
                  <a:pos x="244" y="169"/>
                </a:cxn>
                <a:cxn ang="0">
                  <a:pos x="244" y="149"/>
                </a:cxn>
                <a:cxn ang="0">
                  <a:pos x="249" y="114"/>
                </a:cxn>
                <a:cxn ang="0">
                  <a:pos x="254" y="140"/>
                </a:cxn>
                <a:cxn ang="0">
                  <a:pos x="258" y="105"/>
                </a:cxn>
                <a:cxn ang="0">
                  <a:pos x="263" y="102"/>
                </a:cxn>
                <a:cxn ang="0">
                  <a:pos x="268" y="76"/>
                </a:cxn>
                <a:cxn ang="0">
                  <a:pos x="273" y="111"/>
                </a:cxn>
              </a:cxnLst>
              <a:rect l="0" t="0" r="r" b="b"/>
              <a:pathLst>
                <a:path w="273" h="266">
                  <a:moveTo>
                    <a:pt x="0" y="207"/>
                  </a:moveTo>
                  <a:lnTo>
                    <a:pt x="5" y="201"/>
                  </a:lnTo>
                  <a:lnTo>
                    <a:pt x="5" y="190"/>
                  </a:lnTo>
                  <a:lnTo>
                    <a:pt x="10" y="190"/>
                  </a:lnTo>
                  <a:lnTo>
                    <a:pt x="10" y="169"/>
                  </a:lnTo>
                  <a:lnTo>
                    <a:pt x="10" y="216"/>
                  </a:lnTo>
                  <a:lnTo>
                    <a:pt x="15" y="160"/>
                  </a:lnTo>
                  <a:lnTo>
                    <a:pt x="15" y="198"/>
                  </a:lnTo>
                  <a:lnTo>
                    <a:pt x="19" y="169"/>
                  </a:lnTo>
                  <a:lnTo>
                    <a:pt x="19" y="222"/>
                  </a:lnTo>
                  <a:lnTo>
                    <a:pt x="24" y="201"/>
                  </a:lnTo>
                  <a:lnTo>
                    <a:pt x="24" y="245"/>
                  </a:lnTo>
                  <a:lnTo>
                    <a:pt x="29" y="266"/>
                  </a:lnTo>
                  <a:lnTo>
                    <a:pt x="29" y="248"/>
                  </a:lnTo>
                  <a:lnTo>
                    <a:pt x="34" y="228"/>
                  </a:lnTo>
                  <a:lnTo>
                    <a:pt x="39" y="219"/>
                  </a:lnTo>
                  <a:lnTo>
                    <a:pt x="39" y="187"/>
                  </a:lnTo>
                  <a:lnTo>
                    <a:pt x="43" y="184"/>
                  </a:lnTo>
                  <a:lnTo>
                    <a:pt x="43" y="178"/>
                  </a:lnTo>
                  <a:lnTo>
                    <a:pt x="48" y="134"/>
                  </a:lnTo>
                  <a:lnTo>
                    <a:pt x="48" y="184"/>
                  </a:lnTo>
                  <a:lnTo>
                    <a:pt x="53" y="213"/>
                  </a:lnTo>
                  <a:lnTo>
                    <a:pt x="53" y="198"/>
                  </a:lnTo>
                  <a:lnTo>
                    <a:pt x="58" y="201"/>
                  </a:lnTo>
                  <a:lnTo>
                    <a:pt x="58" y="193"/>
                  </a:lnTo>
                  <a:lnTo>
                    <a:pt x="62" y="190"/>
                  </a:lnTo>
                  <a:lnTo>
                    <a:pt x="62" y="231"/>
                  </a:lnTo>
                  <a:lnTo>
                    <a:pt x="67" y="216"/>
                  </a:lnTo>
                  <a:lnTo>
                    <a:pt x="67" y="178"/>
                  </a:lnTo>
                  <a:lnTo>
                    <a:pt x="72" y="172"/>
                  </a:lnTo>
                  <a:lnTo>
                    <a:pt x="77" y="146"/>
                  </a:lnTo>
                  <a:lnTo>
                    <a:pt x="77" y="140"/>
                  </a:lnTo>
                  <a:lnTo>
                    <a:pt x="77" y="146"/>
                  </a:lnTo>
                  <a:lnTo>
                    <a:pt x="82" y="131"/>
                  </a:lnTo>
                  <a:lnTo>
                    <a:pt x="82" y="108"/>
                  </a:lnTo>
                  <a:lnTo>
                    <a:pt x="86" y="108"/>
                  </a:lnTo>
                  <a:lnTo>
                    <a:pt x="86" y="131"/>
                  </a:lnTo>
                  <a:lnTo>
                    <a:pt x="91" y="143"/>
                  </a:lnTo>
                  <a:lnTo>
                    <a:pt x="91" y="163"/>
                  </a:lnTo>
                  <a:lnTo>
                    <a:pt x="96" y="158"/>
                  </a:lnTo>
                  <a:lnTo>
                    <a:pt x="96" y="149"/>
                  </a:lnTo>
                  <a:lnTo>
                    <a:pt x="101" y="149"/>
                  </a:lnTo>
                  <a:lnTo>
                    <a:pt x="101" y="155"/>
                  </a:lnTo>
                  <a:lnTo>
                    <a:pt x="105" y="149"/>
                  </a:lnTo>
                  <a:lnTo>
                    <a:pt x="105" y="140"/>
                  </a:lnTo>
                  <a:lnTo>
                    <a:pt x="110" y="134"/>
                  </a:lnTo>
                  <a:lnTo>
                    <a:pt x="110" y="128"/>
                  </a:lnTo>
                  <a:lnTo>
                    <a:pt x="115" y="125"/>
                  </a:lnTo>
                  <a:lnTo>
                    <a:pt x="115" y="117"/>
                  </a:lnTo>
                  <a:lnTo>
                    <a:pt x="120" y="131"/>
                  </a:lnTo>
                  <a:lnTo>
                    <a:pt x="120" y="155"/>
                  </a:lnTo>
                  <a:lnTo>
                    <a:pt x="125" y="163"/>
                  </a:lnTo>
                  <a:lnTo>
                    <a:pt x="125" y="131"/>
                  </a:lnTo>
                  <a:lnTo>
                    <a:pt x="125" y="149"/>
                  </a:lnTo>
                  <a:lnTo>
                    <a:pt x="129" y="163"/>
                  </a:lnTo>
                  <a:lnTo>
                    <a:pt x="129" y="125"/>
                  </a:lnTo>
                  <a:lnTo>
                    <a:pt x="134" y="134"/>
                  </a:lnTo>
                  <a:lnTo>
                    <a:pt x="134" y="155"/>
                  </a:lnTo>
                  <a:lnTo>
                    <a:pt x="139" y="111"/>
                  </a:lnTo>
                  <a:lnTo>
                    <a:pt x="139" y="105"/>
                  </a:lnTo>
                  <a:lnTo>
                    <a:pt x="139" y="111"/>
                  </a:lnTo>
                  <a:lnTo>
                    <a:pt x="144" y="105"/>
                  </a:lnTo>
                  <a:lnTo>
                    <a:pt x="144" y="79"/>
                  </a:lnTo>
                  <a:lnTo>
                    <a:pt x="144" y="84"/>
                  </a:lnTo>
                  <a:lnTo>
                    <a:pt x="148" y="67"/>
                  </a:lnTo>
                  <a:lnTo>
                    <a:pt x="148" y="55"/>
                  </a:lnTo>
                  <a:lnTo>
                    <a:pt x="153" y="67"/>
                  </a:lnTo>
                  <a:lnTo>
                    <a:pt x="153" y="0"/>
                  </a:lnTo>
                  <a:lnTo>
                    <a:pt x="158" y="49"/>
                  </a:lnTo>
                  <a:lnTo>
                    <a:pt x="158" y="99"/>
                  </a:lnTo>
                  <a:lnTo>
                    <a:pt x="163" y="96"/>
                  </a:lnTo>
                  <a:lnTo>
                    <a:pt x="163" y="163"/>
                  </a:lnTo>
                  <a:lnTo>
                    <a:pt x="168" y="172"/>
                  </a:lnTo>
                  <a:lnTo>
                    <a:pt x="168" y="210"/>
                  </a:lnTo>
                  <a:lnTo>
                    <a:pt x="168" y="190"/>
                  </a:lnTo>
                  <a:lnTo>
                    <a:pt x="172" y="190"/>
                  </a:lnTo>
                  <a:lnTo>
                    <a:pt x="172" y="169"/>
                  </a:lnTo>
                  <a:lnTo>
                    <a:pt x="177" y="184"/>
                  </a:lnTo>
                  <a:lnTo>
                    <a:pt x="177" y="187"/>
                  </a:lnTo>
                  <a:lnTo>
                    <a:pt x="177" y="178"/>
                  </a:lnTo>
                  <a:lnTo>
                    <a:pt x="182" y="187"/>
                  </a:lnTo>
                  <a:lnTo>
                    <a:pt x="182" y="181"/>
                  </a:lnTo>
                  <a:lnTo>
                    <a:pt x="187" y="175"/>
                  </a:lnTo>
                  <a:lnTo>
                    <a:pt x="187" y="187"/>
                  </a:lnTo>
                  <a:lnTo>
                    <a:pt x="187" y="169"/>
                  </a:lnTo>
                  <a:lnTo>
                    <a:pt x="191" y="190"/>
                  </a:lnTo>
                  <a:lnTo>
                    <a:pt x="191" y="175"/>
                  </a:lnTo>
                  <a:lnTo>
                    <a:pt x="196" y="181"/>
                  </a:lnTo>
                  <a:lnTo>
                    <a:pt x="196" y="204"/>
                  </a:lnTo>
                  <a:lnTo>
                    <a:pt x="201" y="196"/>
                  </a:lnTo>
                  <a:lnTo>
                    <a:pt x="201" y="213"/>
                  </a:lnTo>
                  <a:lnTo>
                    <a:pt x="201" y="210"/>
                  </a:lnTo>
                  <a:lnTo>
                    <a:pt x="206" y="225"/>
                  </a:lnTo>
                  <a:lnTo>
                    <a:pt x="206" y="239"/>
                  </a:lnTo>
                  <a:lnTo>
                    <a:pt x="211" y="260"/>
                  </a:lnTo>
                  <a:lnTo>
                    <a:pt x="211" y="234"/>
                  </a:lnTo>
                  <a:lnTo>
                    <a:pt x="215" y="231"/>
                  </a:lnTo>
                  <a:lnTo>
                    <a:pt x="215" y="239"/>
                  </a:lnTo>
                  <a:lnTo>
                    <a:pt x="220" y="248"/>
                  </a:lnTo>
                  <a:lnTo>
                    <a:pt x="220" y="234"/>
                  </a:lnTo>
                  <a:lnTo>
                    <a:pt x="225" y="231"/>
                  </a:lnTo>
                  <a:lnTo>
                    <a:pt x="225" y="204"/>
                  </a:lnTo>
                  <a:lnTo>
                    <a:pt x="230" y="207"/>
                  </a:lnTo>
                  <a:lnTo>
                    <a:pt x="230" y="225"/>
                  </a:lnTo>
                  <a:lnTo>
                    <a:pt x="235" y="181"/>
                  </a:lnTo>
                  <a:lnTo>
                    <a:pt x="235" y="178"/>
                  </a:lnTo>
                  <a:lnTo>
                    <a:pt x="239" y="184"/>
                  </a:lnTo>
                  <a:lnTo>
                    <a:pt x="239" y="169"/>
                  </a:lnTo>
                  <a:lnTo>
                    <a:pt x="239" y="172"/>
                  </a:lnTo>
                  <a:lnTo>
                    <a:pt x="244" y="169"/>
                  </a:lnTo>
                  <a:lnTo>
                    <a:pt x="244" y="143"/>
                  </a:lnTo>
                  <a:lnTo>
                    <a:pt x="244" y="149"/>
                  </a:lnTo>
                  <a:lnTo>
                    <a:pt x="249" y="146"/>
                  </a:lnTo>
                  <a:lnTo>
                    <a:pt x="249" y="114"/>
                  </a:lnTo>
                  <a:lnTo>
                    <a:pt x="254" y="122"/>
                  </a:lnTo>
                  <a:lnTo>
                    <a:pt x="254" y="140"/>
                  </a:lnTo>
                  <a:lnTo>
                    <a:pt x="254" y="108"/>
                  </a:lnTo>
                  <a:lnTo>
                    <a:pt x="258" y="105"/>
                  </a:lnTo>
                  <a:lnTo>
                    <a:pt x="258" y="120"/>
                  </a:lnTo>
                  <a:lnTo>
                    <a:pt x="263" y="102"/>
                  </a:lnTo>
                  <a:lnTo>
                    <a:pt x="263" y="84"/>
                  </a:lnTo>
                  <a:lnTo>
                    <a:pt x="268" y="76"/>
                  </a:lnTo>
                  <a:lnTo>
                    <a:pt x="268" y="102"/>
                  </a:lnTo>
                  <a:lnTo>
                    <a:pt x="273" y="111"/>
                  </a:lnTo>
                  <a:lnTo>
                    <a:pt x="273" y="128"/>
                  </a:lnTo>
                </a:path>
              </a:pathLst>
            </a:custGeom>
            <a:noFill/>
            <a:ln w="19050" cap="flat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3" name="Freeform 379"/>
            <p:cNvSpPr>
              <a:spLocks/>
            </p:cNvSpPr>
            <p:nvPr/>
          </p:nvSpPr>
          <p:spPr bwMode="auto">
            <a:xfrm>
              <a:off x="5302250" y="2633563"/>
              <a:ext cx="395288" cy="450850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10" y="214"/>
                </a:cxn>
                <a:cxn ang="0">
                  <a:pos x="15" y="190"/>
                </a:cxn>
                <a:cxn ang="0">
                  <a:pos x="20" y="196"/>
                </a:cxn>
                <a:cxn ang="0">
                  <a:pos x="24" y="284"/>
                </a:cxn>
                <a:cxn ang="0">
                  <a:pos x="29" y="237"/>
                </a:cxn>
                <a:cxn ang="0">
                  <a:pos x="39" y="182"/>
                </a:cxn>
                <a:cxn ang="0">
                  <a:pos x="43" y="132"/>
                </a:cxn>
                <a:cxn ang="0">
                  <a:pos x="48" y="211"/>
                </a:cxn>
                <a:cxn ang="0">
                  <a:pos x="53" y="176"/>
                </a:cxn>
                <a:cxn ang="0">
                  <a:pos x="58" y="179"/>
                </a:cxn>
                <a:cxn ang="0">
                  <a:pos x="63" y="205"/>
                </a:cxn>
                <a:cxn ang="0">
                  <a:pos x="72" y="199"/>
                </a:cxn>
                <a:cxn ang="0">
                  <a:pos x="77" y="94"/>
                </a:cxn>
                <a:cxn ang="0">
                  <a:pos x="86" y="120"/>
                </a:cxn>
                <a:cxn ang="0">
                  <a:pos x="96" y="94"/>
                </a:cxn>
                <a:cxn ang="0">
                  <a:pos x="101" y="147"/>
                </a:cxn>
                <a:cxn ang="0">
                  <a:pos x="106" y="97"/>
                </a:cxn>
                <a:cxn ang="0">
                  <a:pos x="110" y="68"/>
                </a:cxn>
                <a:cxn ang="0">
                  <a:pos x="115" y="120"/>
                </a:cxn>
                <a:cxn ang="0">
                  <a:pos x="125" y="182"/>
                </a:cxn>
                <a:cxn ang="0">
                  <a:pos x="129" y="117"/>
                </a:cxn>
                <a:cxn ang="0">
                  <a:pos x="134" y="91"/>
                </a:cxn>
                <a:cxn ang="0">
                  <a:pos x="139" y="100"/>
                </a:cxn>
                <a:cxn ang="0">
                  <a:pos x="149" y="62"/>
                </a:cxn>
                <a:cxn ang="0">
                  <a:pos x="153" y="0"/>
                </a:cxn>
                <a:cxn ang="0">
                  <a:pos x="158" y="152"/>
                </a:cxn>
                <a:cxn ang="0">
                  <a:pos x="163" y="176"/>
                </a:cxn>
                <a:cxn ang="0">
                  <a:pos x="172" y="164"/>
                </a:cxn>
                <a:cxn ang="0">
                  <a:pos x="177" y="135"/>
                </a:cxn>
                <a:cxn ang="0">
                  <a:pos x="182" y="138"/>
                </a:cxn>
                <a:cxn ang="0">
                  <a:pos x="187" y="182"/>
                </a:cxn>
                <a:cxn ang="0">
                  <a:pos x="192" y="155"/>
                </a:cxn>
                <a:cxn ang="0">
                  <a:pos x="201" y="211"/>
                </a:cxn>
                <a:cxn ang="0">
                  <a:pos x="206" y="228"/>
                </a:cxn>
                <a:cxn ang="0">
                  <a:pos x="211" y="193"/>
                </a:cxn>
                <a:cxn ang="0">
                  <a:pos x="216" y="187"/>
                </a:cxn>
                <a:cxn ang="0">
                  <a:pos x="225" y="173"/>
                </a:cxn>
                <a:cxn ang="0">
                  <a:pos x="230" y="155"/>
                </a:cxn>
                <a:cxn ang="0">
                  <a:pos x="235" y="147"/>
                </a:cxn>
                <a:cxn ang="0">
                  <a:pos x="239" y="135"/>
                </a:cxn>
                <a:cxn ang="0">
                  <a:pos x="249" y="106"/>
                </a:cxn>
              </a:cxnLst>
              <a:rect l="0" t="0" r="r" b="b"/>
              <a:pathLst>
                <a:path w="249" h="284">
                  <a:moveTo>
                    <a:pt x="0" y="185"/>
                  </a:moveTo>
                  <a:lnTo>
                    <a:pt x="0" y="187"/>
                  </a:lnTo>
                  <a:lnTo>
                    <a:pt x="0" y="179"/>
                  </a:lnTo>
                  <a:lnTo>
                    <a:pt x="5" y="185"/>
                  </a:lnTo>
                  <a:lnTo>
                    <a:pt x="5" y="190"/>
                  </a:lnTo>
                  <a:lnTo>
                    <a:pt x="10" y="214"/>
                  </a:lnTo>
                  <a:lnTo>
                    <a:pt x="10" y="106"/>
                  </a:lnTo>
                  <a:lnTo>
                    <a:pt x="10" y="199"/>
                  </a:lnTo>
                  <a:lnTo>
                    <a:pt x="15" y="190"/>
                  </a:lnTo>
                  <a:lnTo>
                    <a:pt x="15" y="179"/>
                  </a:lnTo>
                  <a:lnTo>
                    <a:pt x="20" y="225"/>
                  </a:lnTo>
                  <a:lnTo>
                    <a:pt x="20" y="196"/>
                  </a:lnTo>
                  <a:lnTo>
                    <a:pt x="20" y="243"/>
                  </a:lnTo>
                  <a:lnTo>
                    <a:pt x="24" y="214"/>
                  </a:lnTo>
                  <a:lnTo>
                    <a:pt x="24" y="284"/>
                  </a:lnTo>
                  <a:lnTo>
                    <a:pt x="24" y="234"/>
                  </a:lnTo>
                  <a:lnTo>
                    <a:pt x="29" y="243"/>
                  </a:lnTo>
                  <a:lnTo>
                    <a:pt x="29" y="237"/>
                  </a:lnTo>
                  <a:lnTo>
                    <a:pt x="34" y="223"/>
                  </a:lnTo>
                  <a:lnTo>
                    <a:pt x="34" y="190"/>
                  </a:lnTo>
                  <a:lnTo>
                    <a:pt x="39" y="182"/>
                  </a:lnTo>
                  <a:lnTo>
                    <a:pt x="39" y="225"/>
                  </a:lnTo>
                  <a:lnTo>
                    <a:pt x="39" y="173"/>
                  </a:lnTo>
                  <a:lnTo>
                    <a:pt x="43" y="132"/>
                  </a:lnTo>
                  <a:lnTo>
                    <a:pt x="43" y="173"/>
                  </a:lnTo>
                  <a:lnTo>
                    <a:pt x="48" y="182"/>
                  </a:lnTo>
                  <a:lnTo>
                    <a:pt x="48" y="211"/>
                  </a:lnTo>
                  <a:lnTo>
                    <a:pt x="48" y="185"/>
                  </a:lnTo>
                  <a:lnTo>
                    <a:pt x="53" y="185"/>
                  </a:lnTo>
                  <a:lnTo>
                    <a:pt x="53" y="176"/>
                  </a:lnTo>
                  <a:lnTo>
                    <a:pt x="58" y="170"/>
                  </a:lnTo>
                  <a:lnTo>
                    <a:pt x="58" y="161"/>
                  </a:lnTo>
                  <a:lnTo>
                    <a:pt x="58" y="179"/>
                  </a:lnTo>
                  <a:lnTo>
                    <a:pt x="63" y="205"/>
                  </a:lnTo>
                  <a:lnTo>
                    <a:pt x="63" y="152"/>
                  </a:lnTo>
                  <a:lnTo>
                    <a:pt x="63" y="205"/>
                  </a:lnTo>
                  <a:lnTo>
                    <a:pt x="67" y="164"/>
                  </a:lnTo>
                  <a:lnTo>
                    <a:pt x="67" y="135"/>
                  </a:lnTo>
                  <a:lnTo>
                    <a:pt x="72" y="199"/>
                  </a:lnTo>
                  <a:lnTo>
                    <a:pt x="72" y="123"/>
                  </a:lnTo>
                  <a:lnTo>
                    <a:pt x="77" y="144"/>
                  </a:lnTo>
                  <a:lnTo>
                    <a:pt x="77" y="94"/>
                  </a:lnTo>
                  <a:lnTo>
                    <a:pt x="82" y="73"/>
                  </a:lnTo>
                  <a:lnTo>
                    <a:pt x="82" y="120"/>
                  </a:lnTo>
                  <a:lnTo>
                    <a:pt x="86" y="120"/>
                  </a:lnTo>
                  <a:lnTo>
                    <a:pt x="86" y="149"/>
                  </a:lnTo>
                  <a:lnTo>
                    <a:pt x="91" y="149"/>
                  </a:lnTo>
                  <a:lnTo>
                    <a:pt x="96" y="94"/>
                  </a:lnTo>
                  <a:lnTo>
                    <a:pt x="96" y="196"/>
                  </a:lnTo>
                  <a:lnTo>
                    <a:pt x="96" y="141"/>
                  </a:lnTo>
                  <a:lnTo>
                    <a:pt x="101" y="147"/>
                  </a:lnTo>
                  <a:lnTo>
                    <a:pt x="101" y="111"/>
                  </a:lnTo>
                  <a:lnTo>
                    <a:pt x="101" y="129"/>
                  </a:lnTo>
                  <a:lnTo>
                    <a:pt x="106" y="97"/>
                  </a:lnTo>
                  <a:lnTo>
                    <a:pt x="106" y="94"/>
                  </a:lnTo>
                  <a:lnTo>
                    <a:pt x="110" y="126"/>
                  </a:lnTo>
                  <a:lnTo>
                    <a:pt x="110" y="68"/>
                  </a:lnTo>
                  <a:lnTo>
                    <a:pt x="110" y="141"/>
                  </a:lnTo>
                  <a:lnTo>
                    <a:pt x="115" y="152"/>
                  </a:lnTo>
                  <a:lnTo>
                    <a:pt x="115" y="120"/>
                  </a:lnTo>
                  <a:lnTo>
                    <a:pt x="120" y="161"/>
                  </a:lnTo>
                  <a:lnTo>
                    <a:pt x="120" y="76"/>
                  </a:lnTo>
                  <a:lnTo>
                    <a:pt x="125" y="182"/>
                  </a:lnTo>
                  <a:lnTo>
                    <a:pt x="125" y="132"/>
                  </a:lnTo>
                  <a:lnTo>
                    <a:pt x="129" y="138"/>
                  </a:lnTo>
                  <a:lnTo>
                    <a:pt x="129" y="117"/>
                  </a:lnTo>
                  <a:lnTo>
                    <a:pt x="134" y="135"/>
                  </a:lnTo>
                  <a:lnTo>
                    <a:pt x="134" y="170"/>
                  </a:lnTo>
                  <a:lnTo>
                    <a:pt x="134" y="91"/>
                  </a:lnTo>
                  <a:lnTo>
                    <a:pt x="139" y="79"/>
                  </a:lnTo>
                  <a:lnTo>
                    <a:pt x="139" y="132"/>
                  </a:lnTo>
                  <a:lnTo>
                    <a:pt x="139" y="100"/>
                  </a:lnTo>
                  <a:lnTo>
                    <a:pt x="144" y="62"/>
                  </a:lnTo>
                  <a:lnTo>
                    <a:pt x="144" y="91"/>
                  </a:lnTo>
                  <a:lnTo>
                    <a:pt x="149" y="62"/>
                  </a:lnTo>
                  <a:lnTo>
                    <a:pt x="149" y="44"/>
                  </a:lnTo>
                  <a:lnTo>
                    <a:pt x="149" y="65"/>
                  </a:lnTo>
                  <a:lnTo>
                    <a:pt x="153" y="0"/>
                  </a:lnTo>
                  <a:lnTo>
                    <a:pt x="153" y="65"/>
                  </a:lnTo>
                  <a:lnTo>
                    <a:pt x="158" y="79"/>
                  </a:lnTo>
                  <a:lnTo>
                    <a:pt x="158" y="152"/>
                  </a:lnTo>
                  <a:lnTo>
                    <a:pt x="163" y="144"/>
                  </a:lnTo>
                  <a:lnTo>
                    <a:pt x="163" y="190"/>
                  </a:lnTo>
                  <a:lnTo>
                    <a:pt x="163" y="176"/>
                  </a:lnTo>
                  <a:lnTo>
                    <a:pt x="168" y="161"/>
                  </a:lnTo>
                  <a:lnTo>
                    <a:pt x="168" y="170"/>
                  </a:lnTo>
                  <a:lnTo>
                    <a:pt x="172" y="164"/>
                  </a:lnTo>
                  <a:lnTo>
                    <a:pt x="172" y="138"/>
                  </a:lnTo>
                  <a:lnTo>
                    <a:pt x="172" y="187"/>
                  </a:lnTo>
                  <a:lnTo>
                    <a:pt x="177" y="135"/>
                  </a:lnTo>
                  <a:lnTo>
                    <a:pt x="177" y="187"/>
                  </a:lnTo>
                  <a:lnTo>
                    <a:pt x="177" y="152"/>
                  </a:lnTo>
                  <a:lnTo>
                    <a:pt x="182" y="138"/>
                  </a:lnTo>
                  <a:lnTo>
                    <a:pt x="182" y="176"/>
                  </a:lnTo>
                  <a:lnTo>
                    <a:pt x="187" y="170"/>
                  </a:lnTo>
                  <a:lnTo>
                    <a:pt x="187" y="182"/>
                  </a:lnTo>
                  <a:lnTo>
                    <a:pt x="187" y="161"/>
                  </a:lnTo>
                  <a:lnTo>
                    <a:pt x="192" y="170"/>
                  </a:lnTo>
                  <a:lnTo>
                    <a:pt x="192" y="155"/>
                  </a:lnTo>
                  <a:lnTo>
                    <a:pt x="196" y="187"/>
                  </a:lnTo>
                  <a:lnTo>
                    <a:pt x="196" y="202"/>
                  </a:lnTo>
                  <a:lnTo>
                    <a:pt x="201" y="211"/>
                  </a:lnTo>
                  <a:lnTo>
                    <a:pt x="201" y="223"/>
                  </a:lnTo>
                  <a:lnTo>
                    <a:pt x="201" y="217"/>
                  </a:lnTo>
                  <a:lnTo>
                    <a:pt x="206" y="228"/>
                  </a:lnTo>
                  <a:lnTo>
                    <a:pt x="206" y="237"/>
                  </a:lnTo>
                  <a:lnTo>
                    <a:pt x="211" y="205"/>
                  </a:lnTo>
                  <a:lnTo>
                    <a:pt x="211" y="193"/>
                  </a:lnTo>
                  <a:lnTo>
                    <a:pt x="216" y="202"/>
                  </a:lnTo>
                  <a:lnTo>
                    <a:pt x="216" y="211"/>
                  </a:lnTo>
                  <a:lnTo>
                    <a:pt x="216" y="187"/>
                  </a:lnTo>
                  <a:lnTo>
                    <a:pt x="220" y="190"/>
                  </a:lnTo>
                  <a:lnTo>
                    <a:pt x="220" y="170"/>
                  </a:lnTo>
                  <a:lnTo>
                    <a:pt x="225" y="173"/>
                  </a:lnTo>
                  <a:lnTo>
                    <a:pt x="225" y="223"/>
                  </a:lnTo>
                  <a:lnTo>
                    <a:pt x="230" y="149"/>
                  </a:lnTo>
                  <a:lnTo>
                    <a:pt x="230" y="155"/>
                  </a:lnTo>
                  <a:lnTo>
                    <a:pt x="235" y="185"/>
                  </a:lnTo>
                  <a:lnTo>
                    <a:pt x="235" y="138"/>
                  </a:lnTo>
                  <a:lnTo>
                    <a:pt x="235" y="147"/>
                  </a:lnTo>
                  <a:lnTo>
                    <a:pt x="239" y="164"/>
                  </a:lnTo>
                  <a:lnTo>
                    <a:pt x="239" y="123"/>
                  </a:lnTo>
                  <a:lnTo>
                    <a:pt x="239" y="135"/>
                  </a:lnTo>
                  <a:lnTo>
                    <a:pt x="244" y="155"/>
                  </a:lnTo>
                  <a:lnTo>
                    <a:pt x="244" y="103"/>
                  </a:lnTo>
                  <a:lnTo>
                    <a:pt x="249" y="106"/>
                  </a:lnTo>
                  <a:lnTo>
                    <a:pt x="249" y="135"/>
                  </a:lnTo>
                  <a:lnTo>
                    <a:pt x="249" y="85"/>
                  </a:lnTo>
                </a:path>
              </a:pathLst>
            </a:custGeom>
            <a:noFill/>
            <a:ln w="19050" cap="flat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4" name="Freeform 380"/>
            <p:cNvSpPr>
              <a:spLocks/>
            </p:cNvSpPr>
            <p:nvPr/>
          </p:nvSpPr>
          <p:spPr bwMode="auto">
            <a:xfrm>
              <a:off x="5697538" y="2666900"/>
              <a:ext cx="38100" cy="1905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5" y="67"/>
                </a:cxn>
                <a:cxn ang="0">
                  <a:pos x="5" y="108"/>
                </a:cxn>
                <a:cxn ang="0">
                  <a:pos x="5" y="58"/>
                </a:cxn>
                <a:cxn ang="0">
                  <a:pos x="10" y="55"/>
                </a:cxn>
                <a:cxn ang="0">
                  <a:pos x="10" y="90"/>
                </a:cxn>
                <a:cxn ang="0">
                  <a:pos x="14" y="58"/>
                </a:cxn>
                <a:cxn ang="0">
                  <a:pos x="14" y="0"/>
                </a:cxn>
                <a:cxn ang="0">
                  <a:pos x="14" y="26"/>
                </a:cxn>
                <a:cxn ang="0">
                  <a:pos x="19" y="61"/>
                </a:cxn>
                <a:cxn ang="0">
                  <a:pos x="19" y="90"/>
                </a:cxn>
                <a:cxn ang="0">
                  <a:pos x="24" y="120"/>
                </a:cxn>
              </a:cxnLst>
              <a:rect l="0" t="0" r="r" b="b"/>
              <a:pathLst>
                <a:path w="24" h="120">
                  <a:moveTo>
                    <a:pt x="0" y="64"/>
                  </a:moveTo>
                  <a:lnTo>
                    <a:pt x="5" y="67"/>
                  </a:lnTo>
                  <a:lnTo>
                    <a:pt x="5" y="108"/>
                  </a:lnTo>
                  <a:lnTo>
                    <a:pt x="5" y="58"/>
                  </a:lnTo>
                  <a:lnTo>
                    <a:pt x="10" y="55"/>
                  </a:lnTo>
                  <a:lnTo>
                    <a:pt x="10" y="90"/>
                  </a:lnTo>
                  <a:lnTo>
                    <a:pt x="14" y="58"/>
                  </a:lnTo>
                  <a:lnTo>
                    <a:pt x="14" y="0"/>
                  </a:lnTo>
                  <a:lnTo>
                    <a:pt x="14" y="26"/>
                  </a:lnTo>
                  <a:lnTo>
                    <a:pt x="19" y="61"/>
                  </a:lnTo>
                  <a:lnTo>
                    <a:pt x="19" y="90"/>
                  </a:lnTo>
                  <a:lnTo>
                    <a:pt x="24" y="120"/>
                  </a:lnTo>
                </a:path>
              </a:pathLst>
            </a:custGeom>
            <a:noFill/>
            <a:ln w="10" cap="flat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5" name="Freeform 381"/>
            <p:cNvSpPr>
              <a:spLocks/>
            </p:cNvSpPr>
            <p:nvPr/>
          </p:nvSpPr>
          <p:spPr bwMode="auto">
            <a:xfrm>
              <a:off x="2078038" y="2671663"/>
              <a:ext cx="287338" cy="3667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4" y="128"/>
                </a:cxn>
                <a:cxn ang="0">
                  <a:pos x="9" y="131"/>
                </a:cxn>
                <a:cxn ang="0">
                  <a:pos x="14" y="166"/>
                </a:cxn>
                <a:cxn ang="0">
                  <a:pos x="19" y="134"/>
                </a:cxn>
                <a:cxn ang="0">
                  <a:pos x="24" y="93"/>
                </a:cxn>
                <a:cxn ang="0">
                  <a:pos x="28" y="58"/>
                </a:cxn>
                <a:cxn ang="0">
                  <a:pos x="33" y="44"/>
                </a:cxn>
                <a:cxn ang="0">
                  <a:pos x="38" y="67"/>
                </a:cxn>
                <a:cxn ang="0">
                  <a:pos x="38" y="102"/>
                </a:cxn>
                <a:cxn ang="0">
                  <a:pos x="43" y="146"/>
                </a:cxn>
                <a:cxn ang="0">
                  <a:pos x="48" y="131"/>
                </a:cxn>
                <a:cxn ang="0">
                  <a:pos x="52" y="114"/>
                </a:cxn>
                <a:cxn ang="0">
                  <a:pos x="57" y="140"/>
                </a:cxn>
                <a:cxn ang="0">
                  <a:pos x="57" y="158"/>
                </a:cxn>
                <a:cxn ang="0">
                  <a:pos x="62" y="181"/>
                </a:cxn>
                <a:cxn ang="0">
                  <a:pos x="67" y="231"/>
                </a:cxn>
                <a:cxn ang="0">
                  <a:pos x="71" y="196"/>
                </a:cxn>
                <a:cxn ang="0">
                  <a:pos x="76" y="158"/>
                </a:cxn>
                <a:cxn ang="0">
                  <a:pos x="81" y="166"/>
                </a:cxn>
                <a:cxn ang="0">
                  <a:pos x="86" y="152"/>
                </a:cxn>
                <a:cxn ang="0">
                  <a:pos x="91" y="108"/>
                </a:cxn>
                <a:cxn ang="0">
                  <a:pos x="91" y="85"/>
                </a:cxn>
                <a:cxn ang="0">
                  <a:pos x="95" y="76"/>
                </a:cxn>
                <a:cxn ang="0">
                  <a:pos x="100" y="35"/>
                </a:cxn>
                <a:cxn ang="0">
                  <a:pos x="105" y="47"/>
                </a:cxn>
                <a:cxn ang="0">
                  <a:pos x="105" y="49"/>
                </a:cxn>
                <a:cxn ang="0">
                  <a:pos x="110" y="32"/>
                </a:cxn>
                <a:cxn ang="0">
                  <a:pos x="114" y="64"/>
                </a:cxn>
                <a:cxn ang="0">
                  <a:pos x="119" y="44"/>
                </a:cxn>
                <a:cxn ang="0">
                  <a:pos x="119" y="41"/>
                </a:cxn>
                <a:cxn ang="0">
                  <a:pos x="124" y="26"/>
                </a:cxn>
                <a:cxn ang="0">
                  <a:pos x="129" y="67"/>
                </a:cxn>
                <a:cxn ang="0">
                  <a:pos x="134" y="111"/>
                </a:cxn>
                <a:cxn ang="0">
                  <a:pos x="138" y="143"/>
                </a:cxn>
                <a:cxn ang="0">
                  <a:pos x="143" y="184"/>
                </a:cxn>
                <a:cxn ang="0">
                  <a:pos x="148" y="175"/>
                </a:cxn>
                <a:cxn ang="0">
                  <a:pos x="153" y="158"/>
                </a:cxn>
                <a:cxn ang="0">
                  <a:pos x="157" y="131"/>
                </a:cxn>
                <a:cxn ang="0">
                  <a:pos x="162" y="108"/>
                </a:cxn>
                <a:cxn ang="0">
                  <a:pos x="167" y="102"/>
                </a:cxn>
                <a:cxn ang="0">
                  <a:pos x="167" y="114"/>
                </a:cxn>
                <a:cxn ang="0">
                  <a:pos x="172" y="128"/>
                </a:cxn>
                <a:cxn ang="0">
                  <a:pos x="177" y="128"/>
                </a:cxn>
              </a:cxnLst>
              <a:rect l="0" t="0" r="r" b="b"/>
              <a:pathLst>
                <a:path w="181" h="231">
                  <a:moveTo>
                    <a:pt x="0" y="137"/>
                  </a:moveTo>
                  <a:lnTo>
                    <a:pt x="0" y="128"/>
                  </a:lnTo>
                  <a:lnTo>
                    <a:pt x="4" y="137"/>
                  </a:lnTo>
                  <a:lnTo>
                    <a:pt x="4" y="128"/>
                  </a:lnTo>
                  <a:lnTo>
                    <a:pt x="9" y="137"/>
                  </a:lnTo>
                  <a:lnTo>
                    <a:pt x="9" y="131"/>
                  </a:lnTo>
                  <a:lnTo>
                    <a:pt x="14" y="131"/>
                  </a:lnTo>
                  <a:lnTo>
                    <a:pt x="14" y="166"/>
                  </a:lnTo>
                  <a:lnTo>
                    <a:pt x="14" y="140"/>
                  </a:lnTo>
                  <a:lnTo>
                    <a:pt x="19" y="134"/>
                  </a:lnTo>
                  <a:lnTo>
                    <a:pt x="19" y="105"/>
                  </a:lnTo>
                  <a:lnTo>
                    <a:pt x="24" y="93"/>
                  </a:lnTo>
                  <a:lnTo>
                    <a:pt x="28" y="93"/>
                  </a:lnTo>
                  <a:lnTo>
                    <a:pt x="28" y="58"/>
                  </a:lnTo>
                  <a:lnTo>
                    <a:pt x="28" y="64"/>
                  </a:lnTo>
                  <a:lnTo>
                    <a:pt x="33" y="44"/>
                  </a:lnTo>
                  <a:lnTo>
                    <a:pt x="33" y="49"/>
                  </a:lnTo>
                  <a:lnTo>
                    <a:pt x="38" y="67"/>
                  </a:lnTo>
                  <a:lnTo>
                    <a:pt x="38" y="120"/>
                  </a:lnTo>
                  <a:lnTo>
                    <a:pt x="38" y="102"/>
                  </a:lnTo>
                  <a:lnTo>
                    <a:pt x="43" y="128"/>
                  </a:lnTo>
                  <a:lnTo>
                    <a:pt x="43" y="146"/>
                  </a:lnTo>
                  <a:lnTo>
                    <a:pt x="43" y="128"/>
                  </a:lnTo>
                  <a:lnTo>
                    <a:pt x="48" y="131"/>
                  </a:lnTo>
                  <a:lnTo>
                    <a:pt x="48" y="128"/>
                  </a:lnTo>
                  <a:lnTo>
                    <a:pt x="52" y="114"/>
                  </a:lnTo>
                  <a:lnTo>
                    <a:pt x="52" y="134"/>
                  </a:lnTo>
                  <a:lnTo>
                    <a:pt x="57" y="140"/>
                  </a:lnTo>
                  <a:lnTo>
                    <a:pt x="57" y="161"/>
                  </a:lnTo>
                  <a:lnTo>
                    <a:pt x="57" y="158"/>
                  </a:lnTo>
                  <a:lnTo>
                    <a:pt x="62" y="161"/>
                  </a:lnTo>
                  <a:lnTo>
                    <a:pt x="62" y="181"/>
                  </a:lnTo>
                  <a:lnTo>
                    <a:pt x="67" y="181"/>
                  </a:lnTo>
                  <a:lnTo>
                    <a:pt x="67" y="231"/>
                  </a:lnTo>
                  <a:lnTo>
                    <a:pt x="71" y="207"/>
                  </a:lnTo>
                  <a:lnTo>
                    <a:pt x="71" y="196"/>
                  </a:lnTo>
                  <a:lnTo>
                    <a:pt x="76" y="193"/>
                  </a:lnTo>
                  <a:lnTo>
                    <a:pt x="76" y="158"/>
                  </a:lnTo>
                  <a:lnTo>
                    <a:pt x="76" y="169"/>
                  </a:lnTo>
                  <a:lnTo>
                    <a:pt x="81" y="166"/>
                  </a:lnTo>
                  <a:lnTo>
                    <a:pt x="81" y="149"/>
                  </a:lnTo>
                  <a:lnTo>
                    <a:pt x="86" y="152"/>
                  </a:lnTo>
                  <a:lnTo>
                    <a:pt x="86" y="123"/>
                  </a:lnTo>
                  <a:lnTo>
                    <a:pt x="91" y="108"/>
                  </a:lnTo>
                  <a:lnTo>
                    <a:pt x="91" y="120"/>
                  </a:lnTo>
                  <a:lnTo>
                    <a:pt x="91" y="85"/>
                  </a:lnTo>
                  <a:lnTo>
                    <a:pt x="95" y="58"/>
                  </a:lnTo>
                  <a:lnTo>
                    <a:pt x="95" y="76"/>
                  </a:lnTo>
                  <a:lnTo>
                    <a:pt x="95" y="55"/>
                  </a:lnTo>
                  <a:lnTo>
                    <a:pt x="100" y="35"/>
                  </a:lnTo>
                  <a:lnTo>
                    <a:pt x="100" y="49"/>
                  </a:lnTo>
                  <a:lnTo>
                    <a:pt x="105" y="47"/>
                  </a:lnTo>
                  <a:lnTo>
                    <a:pt x="105" y="23"/>
                  </a:lnTo>
                  <a:lnTo>
                    <a:pt x="105" y="49"/>
                  </a:lnTo>
                  <a:lnTo>
                    <a:pt x="110" y="52"/>
                  </a:lnTo>
                  <a:lnTo>
                    <a:pt x="110" y="32"/>
                  </a:lnTo>
                  <a:lnTo>
                    <a:pt x="114" y="49"/>
                  </a:lnTo>
                  <a:lnTo>
                    <a:pt x="114" y="64"/>
                  </a:lnTo>
                  <a:lnTo>
                    <a:pt x="114" y="41"/>
                  </a:lnTo>
                  <a:lnTo>
                    <a:pt x="119" y="44"/>
                  </a:lnTo>
                  <a:lnTo>
                    <a:pt x="119" y="55"/>
                  </a:lnTo>
                  <a:lnTo>
                    <a:pt x="119" y="41"/>
                  </a:lnTo>
                  <a:lnTo>
                    <a:pt x="124" y="0"/>
                  </a:lnTo>
                  <a:lnTo>
                    <a:pt x="124" y="26"/>
                  </a:lnTo>
                  <a:lnTo>
                    <a:pt x="129" y="32"/>
                  </a:lnTo>
                  <a:lnTo>
                    <a:pt x="129" y="67"/>
                  </a:lnTo>
                  <a:lnTo>
                    <a:pt x="134" y="67"/>
                  </a:lnTo>
                  <a:lnTo>
                    <a:pt x="134" y="111"/>
                  </a:lnTo>
                  <a:lnTo>
                    <a:pt x="138" y="120"/>
                  </a:lnTo>
                  <a:lnTo>
                    <a:pt x="138" y="143"/>
                  </a:lnTo>
                  <a:lnTo>
                    <a:pt x="143" y="193"/>
                  </a:lnTo>
                  <a:lnTo>
                    <a:pt x="143" y="184"/>
                  </a:lnTo>
                  <a:lnTo>
                    <a:pt x="148" y="181"/>
                  </a:lnTo>
                  <a:lnTo>
                    <a:pt x="148" y="175"/>
                  </a:lnTo>
                  <a:lnTo>
                    <a:pt x="153" y="166"/>
                  </a:lnTo>
                  <a:lnTo>
                    <a:pt x="153" y="158"/>
                  </a:lnTo>
                  <a:lnTo>
                    <a:pt x="157" y="128"/>
                  </a:lnTo>
                  <a:lnTo>
                    <a:pt x="157" y="131"/>
                  </a:lnTo>
                  <a:lnTo>
                    <a:pt x="157" y="105"/>
                  </a:lnTo>
                  <a:lnTo>
                    <a:pt x="162" y="108"/>
                  </a:lnTo>
                  <a:lnTo>
                    <a:pt x="162" y="120"/>
                  </a:lnTo>
                  <a:lnTo>
                    <a:pt x="167" y="102"/>
                  </a:lnTo>
                  <a:lnTo>
                    <a:pt x="167" y="120"/>
                  </a:lnTo>
                  <a:lnTo>
                    <a:pt x="167" y="114"/>
                  </a:lnTo>
                  <a:lnTo>
                    <a:pt x="172" y="117"/>
                  </a:lnTo>
                  <a:lnTo>
                    <a:pt x="172" y="128"/>
                  </a:lnTo>
                  <a:lnTo>
                    <a:pt x="177" y="105"/>
                  </a:lnTo>
                  <a:lnTo>
                    <a:pt x="177" y="128"/>
                  </a:lnTo>
                  <a:lnTo>
                    <a:pt x="181" y="125"/>
                  </a:lnTo>
                </a:path>
              </a:pathLst>
            </a:custGeom>
            <a:noFill/>
            <a:ln w="19050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4968875" y="2531963"/>
              <a:ext cx="288925" cy="533400"/>
            </a:xfrm>
            <a:custGeom>
              <a:avLst/>
              <a:gdLst/>
              <a:ahLst/>
              <a:cxnLst>
                <a:cxn ang="0">
                  <a:pos x="5" y="140"/>
                </a:cxn>
                <a:cxn ang="0">
                  <a:pos x="5" y="149"/>
                </a:cxn>
                <a:cxn ang="0">
                  <a:pos x="10" y="135"/>
                </a:cxn>
                <a:cxn ang="0">
                  <a:pos x="14" y="173"/>
                </a:cxn>
                <a:cxn ang="0">
                  <a:pos x="19" y="126"/>
                </a:cxn>
                <a:cxn ang="0">
                  <a:pos x="24" y="97"/>
                </a:cxn>
                <a:cxn ang="0">
                  <a:pos x="29" y="61"/>
                </a:cxn>
                <a:cxn ang="0">
                  <a:pos x="34" y="35"/>
                </a:cxn>
                <a:cxn ang="0">
                  <a:pos x="38" y="88"/>
                </a:cxn>
                <a:cxn ang="0">
                  <a:pos x="43" y="146"/>
                </a:cxn>
                <a:cxn ang="0">
                  <a:pos x="48" y="143"/>
                </a:cxn>
                <a:cxn ang="0">
                  <a:pos x="53" y="135"/>
                </a:cxn>
                <a:cxn ang="0">
                  <a:pos x="57" y="155"/>
                </a:cxn>
                <a:cxn ang="0">
                  <a:pos x="62" y="202"/>
                </a:cxn>
                <a:cxn ang="0">
                  <a:pos x="67" y="208"/>
                </a:cxn>
                <a:cxn ang="0">
                  <a:pos x="72" y="254"/>
                </a:cxn>
                <a:cxn ang="0">
                  <a:pos x="77" y="208"/>
                </a:cxn>
                <a:cxn ang="0">
                  <a:pos x="81" y="126"/>
                </a:cxn>
                <a:cxn ang="0">
                  <a:pos x="86" y="278"/>
                </a:cxn>
                <a:cxn ang="0">
                  <a:pos x="91" y="123"/>
                </a:cxn>
                <a:cxn ang="0">
                  <a:pos x="96" y="88"/>
                </a:cxn>
                <a:cxn ang="0">
                  <a:pos x="100" y="47"/>
                </a:cxn>
                <a:cxn ang="0">
                  <a:pos x="105" y="56"/>
                </a:cxn>
                <a:cxn ang="0">
                  <a:pos x="110" y="47"/>
                </a:cxn>
                <a:cxn ang="0">
                  <a:pos x="115" y="26"/>
                </a:cxn>
                <a:cxn ang="0">
                  <a:pos x="120" y="44"/>
                </a:cxn>
                <a:cxn ang="0">
                  <a:pos x="124" y="23"/>
                </a:cxn>
                <a:cxn ang="0">
                  <a:pos x="129" y="23"/>
                </a:cxn>
                <a:cxn ang="0">
                  <a:pos x="134" y="88"/>
                </a:cxn>
                <a:cxn ang="0">
                  <a:pos x="139" y="146"/>
                </a:cxn>
                <a:cxn ang="0">
                  <a:pos x="143" y="202"/>
                </a:cxn>
                <a:cxn ang="0">
                  <a:pos x="143" y="249"/>
                </a:cxn>
                <a:cxn ang="0">
                  <a:pos x="148" y="205"/>
                </a:cxn>
                <a:cxn ang="0">
                  <a:pos x="153" y="164"/>
                </a:cxn>
                <a:cxn ang="0">
                  <a:pos x="158" y="137"/>
                </a:cxn>
                <a:cxn ang="0">
                  <a:pos x="163" y="102"/>
                </a:cxn>
                <a:cxn ang="0">
                  <a:pos x="167" y="111"/>
                </a:cxn>
                <a:cxn ang="0">
                  <a:pos x="172" y="120"/>
                </a:cxn>
                <a:cxn ang="0">
                  <a:pos x="177" y="117"/>
                </a:cxn>
                <a:cxn ang="0">
                  <a:pos x="182" y="132"/>
                </a:cxn>
              </a:cxnLst>
              <a:rect l="0" t="0" r="r" b="b"/>
              <a:pathLst>
                <a:path w="182" h="336">
                  <a:moveTo>
                    <a:pt x="0" y="137"/>
                  </a:moveTo>
                  <a:lnTo>
                    <a:pt x="5" y="140"/>
                  </a:lnTo>
                  <a:lnTo>
                    <a:pt x="5" y="129"/>
                  </a:lnTo>
                  <a:lnTo>
                    <a:pt x="5" y="149"/>
                  </a:lnTo>
                  <a:lnTo>
                    <a:pt x="10" y="120"/>
                  </a:lnTo>
                  <a:lnTo>
                    <a:pt x="10" y="135"/>
                  </a:lnTo>
                  <a:lnTo>
                    <a:pt x="14" y="129"/>
                  </a:lnTo>
                  <a:lnTo>
                    <a:pt x="14" y="173"/>
                  </a:lnTo>
                  <a:lnTo>
                    <a:pt x="19" y="137"/>
                  </a:lnTo>
                  <a:lnTo>
                    <a:pt x="19" y="126"/>
                  </a:lnTo>
                  <a:lnTo>
                    <a:pt x="24" y="105"/>
                  </a:lnTo>
                  <a:lnTo>
                    <a:pt x="24" y="97"/>
                  </a:lnTo>
                  <a:lnTo>
                    <a:pt x="29" y="102"/>
                  </a:lnTo>
                  <a:lnTo>
                    <a:pt x="29" y="61"/>
                  </a:lnTo>
                  <a:lnTo>
                    <a:pt x="34" y="67"/>
                  </a:lnTo>
                  <a:lnTo>
                    <a:pt x="34" y="35"/>
                  </a:lnTo>
                  <a:lnTo>
                    <a:pt x="34" y="41"/>
                  </a:lnTo>
                  <a:lnTo>
                    <a:pt x="38" y="88"/>
                  </a:lnTo>
                  <a:lnTo>
                    <a:pt x="38" y="111"/>
                  </a:lnTo>
                  <a:lnTo>
                    <a:pt x="43" y="146"/>
                  </a:lnTo>
                  <a:lnTo>
                    <a:pt x="43" y="129"/>
                  </a:lnTo>
                  <a:lnTo>
                    <a:pt x="48" y="143"/>
                  </a:lnTo>
                  <a:lnTo>
                    <a:pt x="48" y="129"/>
                  </a:lnTo>
                  <a:lnTo>
                    <a:pt x="53" y="135"/>
                  </a:lnTo>
                  <a:lnTo>
                    <a:pt x="53" y="120"/>
                  </a:lnTo>
                  <a:lnTo>
                    <a:pt x="57" y="155"/>
                  </a:lnTo>
                  <a:lnTo>
                    <a:pt x="57" y="184"/>
                  </a:lnTo>
                  <a:lnTo>
                    <a:pt x="62" y="202"/>
                  </a:lnTo>
                  <a:lnTo>
                    <a:pt x="62" y="193"/>
                  </a:lnTo>
                  <a:lnTo>
                    <a:pt x="67" y="208"/>
                  </a:lnTo>
                  <a:lnTo>
                    <a:pt x="67" y="222"/>
                  </a:lnTo>
                  <a:lnTo>
                    <a:pt x="72" y="254"/>
                  </a:lnTo>
                  <a:lnTo>
                    <a:pt x="72" y="240"/>
                  </a:lnTo>
                  <a:lnTo>
                    <a:pt x="77" y="208"/>
                  </a:lnTo>
                  <a:lnTo>
                    <a:pt x="77" y="190"/>
                  </a:lnTo>
                  <a:lnTo>
                    <a:pt x="81" y="126"/>
                  </a:lnTo>
                  <a:lnTo>
                    <a:pt x="81" y="336"/>
                  </a:lnTo>
                  <a:lnTo>
                    <a:pt x="86" y="278"/>
                  </a:lnTo>
                  <a:lnTo>
                    <a:pt x="86" y="260"/>
                  </a:lnTo>
                  <a:lnTo>
                    <a:pt x="91" y="123"/>
                  </a:lnTo>
                  <a:lnTo>
                    <a:pt x="91" y="114"/>
                  </a:lnTo>
                  <a:lnTo>
                    <a:pt x="96" y="88"/>
                  </a:lnTo>
                  <a:lnTo>
                    <a:pt x="96" y="67"/>
                  </a:lnTo>
                  <a:lnTo>
                    <a:pt x="100" y="47"/>
                  </a:lnTo>
                  <a:lnTo>
                    <a:pt x="100" y="41"/>
                  </a:lnTo>
                  <a:lnTo>
                    <a:pt x="105" y="56"/>
                  </a:lnTo>
                  <a:lnTo>
                    <a:pt x="105" y="12"/>
                  </a:lnTo>
                  <a:lnTo>
                    <a:pt x="110" y="47"/>
                  </a:lnTo>
                  <a:lnTo>
                    <a:pt x="110" y="50"/>
                  </a:lnTo>
                  <a:lnTo>
                    <a:pt x="115" y="26"/>
                  </a:lnTo>
                  <a:lnTo>
                    <a:pt x="115" y="50"/>
                  </a:lnTo>
                  <a:lnTo>
                    <a:pt x="120" y="44"/>
                  </a:lnTo>
                  <a:lnTo>
                    <a:pt x="120" y="50"/>
                  </a:lnTo>
                  <a:lnTo>
                    <a:pt x="124" y="23"/>
                  </a:lnTo>
                  <a:lnTo>
                    <a:pt x="124" y="0"/>
                  </a:lnTo>
                  <a:lnTo>
                    <a:pt x="129" y="23"/>
                  </a:lnTo>
                  <a:lnTo>
                    <a:pt x="129" y="59"/>
                  </a:lnTo>
                  <a:lnTo>
                    <a:pt x="134" y="88"/>
                  </a:lnTo>
                  <a:lnTo>
                    <a:pt x="134" y="135"/>
                  </a:lnTo>
                  <a:lnTo>
                    <a:pt x="139" y="146"/>
                  </a:lnTo>
                  <a:lnTo>
                    <a:pt x="139" y="178"/>
                  </a:lnTo>
                  <a:lnTo>
                    <a:pt x="143" y="202"/>
                  </a:lnTo>
                  <a:lnTo>
                    <a:pt x="143" y="251"/>
                  </a:lnTo>
                  <a:lnTo>
                    <a:pt x="143" y="249"/>
                  </a:lnTo>
                  <a:lnTo>
                    <a:pt x="148" y="211"/>
                  </a:lnTo>
                  <a:lnTo>
                    <a:pt x="148" y="205"/>
                  </a:lnTo>
                  <a:lnTo>
                    <a:pt x="153" y="193"/>
                  </a:lnTo>
                  <a:lnTo>
                    <a:pt x="153" y="164"/>
                  </a:lnTo>
                  <a:lnTo>
                    <a:pt x="158" y="161"/>
                  </a:lnTo>
                  <a:lnTo>
                    <a:pt x="158" y="137"/>
                  </a:lnTo>
                  <a:lnTo>
                    <a:pt x="163" y="85"/>
                  </a:lnTo>
                  <a:lnTo>
                    <a:pt x="163" y="102"/>
                  </a:lnTo>
                  <a:lnTo>
                    <a:pt x="167" y="129"/>
                  </a:lnTo>
                  <a:lnTo>
                    <a:pt x="167" y="111"/>
                  </a:lnTo>
                  <a:lnTo>
                    <a:pt x="167" y="117"/>
                  </a:lnTo>
                  <a:lnTo>
                    <a:pt x="172" y="120"/>
                  </a:lnTo>
                  <a:lnTo>
                    <a:pt x="177" y="126"/>
                  </a:lnTo>
                  <a:lnTo>
                    <a:pt x="177" y="117"/>
                  </a:lnTo>
                  <a:lnTo>
                    <a:pt x="182" y="143"/>
                  </a:lnTo>
                  <a:lnTo>
                    <a:pt x="182" y="132"/>
                  </a:lnTo>
                </a:path>
              </a:pathLst>
            </a:custGeom>
            <a:noFill/>
            <a:ln w="19050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7859713" y="2531963"/>
              <a:ext cx="288925" cy="403225"/>
            </a:xfrm>
            <a:custGeom>
              <a:avLst/>
              <a:gdLst/>
              <a:ahLst/>
              <a:cxnLst>
                <a:cxn ang="0">
                  <a:pos x="5" y="135"/>
                </a:cxn>
                <a:cxn ang="0">
                  <a:pos x="5" y="143"/>
                </a:cxn>
                <a:cxn ang="0">
                  <a:pos x="10" y="135"/>
                </a:cxn>
                <a:cxn ang="0">
                  <a:pos x="15" y="129"/>
                </a:cxn>
                <a:cxn ang="0">
                  <a:pos x="20" y="146"/>
                </a:cxn>
                <a:cxn ang="0">
                  <a:pos x="20" y="146"/>
                </a:cxn>
                <a:cxn ang="0">
                  <a:pos x="24" y="129"/>
                </a:cxn>
                <a:cxn ang="0">
                  <a:pos x="29" y="85"/>
                </a:cxn>
                <a:cxn ang="0">
                  <a:pos x="34" y="67"/>
                </a:cxn>
                <a:cxn ang="0">
                  <a:pos x="34" y="32"/>
                </a:cxn>
                <a:cxn ang="0">
                  <a:pos x="39" y="97"/>
                </a:cxn>
                <a:cxn ang="0">
                  <a:pos x="43" y="164"/>
                </a:cxn>
                <a:cxn ang="0">
                  <a:pos x="48" y="149"/>
                </a:cxn>
                <a:cxn ang="0">
                  <a:pos x="53" y="146"/>
                </a:cxn>
                <a:cxn ang="0">
                  <a:pos x="58" y="164"/>
                </a:cxn>
                <a:cxn ang="0">
                  <a:pos x="58" y="170"/>
                </a:cxn>
                <a:cxn ang="0">
                  <a:pos x="63" y="184"/>
                </a:cxn>
                <a:cxn ang="0">
                  <a:pos x="67" y="211"/>
                </a:cxn>
                <a:cxn ang="0">
                  <a:pos x="72" y="249"/>
                </a:cxn>
                <a:cxn ang="0">
                  <a:pos x="77" y="199"/>
                </a:cxn>
                <a:cxn ang="0">
                  <a:pos x="82" y="164"/>
                </a:cxn>
                <a:cxn ang="0">
                  <a:pos x="82" y="164"/>
                </a:cxn>
                <a:cxn ang="0">
                  <a:pos x="86" y="178"/>
                </a:cxn>
                <a:cxn ang="0">
                  <a:pos x="91" y="135"/>
                </a:cxn>
                <a:cxn ang="0">
                  <a:pos x="96" y="76"/>
                </a:cxn>
                <a:cxn ang="0">
                  <a:pos x="101" y="79"/>
                </a:cxn>
                <a:cxn ang="0">
                  <a:pos x="106" y="12"/>
                </a:cxn>
                <a:cxn ang="0">
                  <a:pos x="106" y="23"/>
                </a:cxn>
                <a:cxn ang="0">
                  <a:pos x="110" y="61"/>
                </a:cxn>
                <a:cxn ang="0">
                  <a:pos x="115" y="44"/>
                </a:cxn>
                <a:cxn ang="0">
                  <a:pos x="120" y="29"/>
                </a:cxn>
                <a:cxn ang="0">
                  <a:pos x="120" y="94"/>
                </a:cxn>
                <a:cxn ang="0">
                  <a:pos x="125" y="44"/>
                </a:cxn>
                <a:cxn ang="0">
                  <a:pos x="129" y="0"/>
                </a:cxn>
                <a:cxn ang="0">
                  <a:pos x="134" y="94"/>
                </a:cxn>
                <a:cxn ang="0">
                  <a:pos x="139" y="129"/>
                </a:cxn>
                <a:cxn ang="0">
                  <a:pos x="144" y="213"/>
                </a:cxn>
                <a:cxn ang="0">
                  <a:pos x="144" y="254"/>
                </a:cxn>
                <a:cxn ang="0">
                  <a:pos x="149" y="208"/>
                </a:cxn>
                <a:cxn ang="0">
                  <a:pos x="153" y="164"/>
                </a:cxn>
                <a:cxn ang="0">
                  <a:pos x="158" y="161"/>
                </a:cxn>
                <a:cxn ang="0">
                  <a:pos x="163" y="114"/>
                </a:cxn>
                <a:cxn ang="0">
                  <a:pos x="168" y="120"/>
                </a:cxn>
                <a:cxn ang="0">
                  <a:pos x="173" y="129"/>
                </a:cxn>
                <a:cxn ang="0">
                  <a:pos x="173" y="123"/>
                </a:cxn>
                <a:cxn ang="0">
                  <a:pos x="177" y="114"/>
                </a:cxn>
                <a:cxn ang="0">
                  <a:pos x="182" y="123"/>
                </a:cxn>
              </a:cxnLst>
              <a:rect l="0" t="0" r="r" b="b"/>
              <a:pathLst>
                <a:path w="182" h="254">
                  <a:moveTo>
                    <a:pt x="0" y="114"/>
                  </a:moveTo>
                  <a:lnTo>
                    <a:pt x="5" y="135"/>
                  </a:lnTo>
                  <a:lnTo>
                    <a:pt x="5" y="120"/>
                  </a:lnTo>
                  <a:lnTo>
                    <a:pt x="5" y="143"/>
                  </a:lnTo>
                  <a:lnTo>
                    <a:pt x="10" y="117"/>
                  </a:lnTo>
                  <a:lnTo>
                    <a:pt x="10" y="135"/>
                  </a:lnTo>
                  <a:lnTo>
                    <a:pt x="15" y="120"/>
                  </a:lnTo>
                  <a:lnTo>
                    <a:pt x="15" y="129"/>
                  </a:lnTo>
                  <a:lnTo>
                    <a:pt x="15" y="123"/>
                  </a:lnTo>
                  <a:lnTo>
                    <a:pt x="20" y="146"/>
                  </a:lnTo>
                  <a:lnTo>
                    <a:pt x="20" y="158"/>
                  </a:lnTo>
                  <a:lnTo>
                    <a:pt x="20" y="146"/>
                  </a:lnTo>
                  <a:lnTo>
                    <a:pt x="24" y="231"/>
                  </a:lnTo>
                  <a:lnTo>
                    <a:pt x="24" y="129"/>
                  </a:lnTo>
                  <a:lnTo>
                    <a:pt x="29" y="99"/>
                  </a:lnTo>
                  <a:lnTo>
                    <a:pt x="29" y="85"/>
                  </a:lnTo>
                  <a:lnTo>
                    <a:pt x="29" y="88"/>
                  </a:lnTo>
                  <a:lnTo>
                    <a:pt x="34" y="67"/>
                  </a:lnTo>
                  <a:lnTo>
                    <a:pt x="34" y="73"/>
                  </a:lnTo>
                  <a:lnTo>
                    <a:pt x="34" y="32"/>
                  </a:lnTo>
                  <a:lnTo>
                    <a:pt x="39" y="64"/>
                  </a:lnTo>
                  <a:lnTo>
                    <a:pt x="39" y="97"/>
                  </a:lnTo>
                  <a:lnTo>
                    <a:pt x="43" y="132"/>
                  </a:lnTo>
                  <a:lnTo>
                    <a:pt x="43" y="164"/>
                  </a:lnTo>
                  <a:lnTo>
                    <a:pt x="48" y="137"/>
                  </a:lnTo>
                  <a:lnTo>
                    <a:pt x="48" y="149"/>
                  </a:lnTo>
                  <a:lnTo>
                    <a:pt x="53" y="123"/>
                  </a:lnTo>
                  <a:lnTo>
                    <a:pt x="53" y="146"/>
                  </a:lnTo>
                  <a:lnTo>
                    <a:pt x="53" y="120"/>
                  </a:lnTo>
                  <a:lnTo>
                    <a:pt x="58" y="164"/>
                  </a:lnTo>
                  <a:lnTo>
                    <a:pt x="58" y="158"/>
                  </a:lnTo>
                  <a:lnTo>
                    <a:pt x="58" y="170"/>
                  </a:lnTo>
                  <a:lnTo>
                    <a:pt x="63" y="190"/>
                  </a:lnTo>
                  <a:lnTo>
                    <a:pt x="63" y="184"/>
                  </a:lnTo>
                  <a:lnTo>
                    <a:pt x="67" y="196"/>
                  </a:lnTo>
                  <a:lnTo>
                    <a:pt x="67" y="211"/>
                  </a:lnTo>
                  <a:lnTo>
                    <a:pt x="72" y="213"/>
                  </a:lnTo>
                  <a:lnTo>
                    <a:pt x="72" y="249"/>
                  </a:lnTo>
                  <a:lnTo>
                    <a:pt x="72" y="243"/>
                  </a:lnTo>
                  <a:lnTo>
                    <a:pt x="77" y="199"/>
                  </a:lnTo>
                  <a:lnTo>
                    <a:pt x="77" y="205"/>
                  </a:lnTo>
                  <a:lnTo>
                    <a:pt x="82" y="164"/>
                  </a:lnTo>
                  <a:lnTo>
                    <a:pt x="82" y="181"/>
                  </a:lnTo>
                  <a:lnTo>
                    <a:pt x="82" y="164"/>
                  </a:lnTo>
                  <a:lnTo>
                    <a:pt x="86" y="161"/>
                  </a:lnTo>
                  <a:lnTo>
                    <a:pt x="86" y="178"/>
                  </a:lnTo>
                  <a:lnTo>
                    <a:pt x="91" y="132"/>
                  </a:lnTo>
                  <a:lnTo>
                    <a:pt x="91" y="135"/>
                  </a:lnTo>
                  <a:lnTo>
                    <a:pt x="91" y="132"/>
                  </a:lnTo>
                  <a:lnTo>
                    <a:pt x="96" y="76"/>
                  </a:lnTo>
                  <a:lnTo>
                    <a:pt x="96" y="61"/>
                  </a:lnTo>
                  <a:lnTo>
                    <a:pt x="101" y="79"/>
                  </a:lnTo>
                  <a:lnTo>
                    <a:pt x="101" y="35"/>
                  </a:lnTo>
                  <a:lnTo>
                    <a:pt x="106" y="12"/>
                  </a:lnTo>
                  <a:lnTo>
                    <a:pt x="106" y="53"/>
                  </a:lnTo>
                  <a:lnTo>
                    <a:pt x="106" y="23"/>
                  </a:lnTo>
                  <a:lnTo>
                    <a:pt x="110" y="35"/>
                  </a:lnTo>
                  <a:lnTo>
                    <a:pt x="110" y="61"/>
                  </a:lnTo>
                  <a:lnTo>
                    <a:pt x="110" y="29"/>
                  </a:lnTo>
                  <a:lnTo>
                    <a:pt x="115" y="44"/>
                  </a:lnTo>
                  <a:lnTo>
                    <a:pt x="115" y="64"/>
                  </a:lnTo>
                  <a:lnTo>
                    <a:pt x="120" y="29"/>
                  </a:lnTo>
                  <a:lnTo>
                    <a:pt x="120" y="205"/>
                  </a:lnTo>
                  <a:lnTo>
                    <a:pt x="120" y="94"/>
                  </a:lnTo>
                  <a:lnTo>
                    <a:pt x="125" y="26"/>
                  </a:lnTo>
                  <a:lnTo>
                    <a:pt x="125" y="44"/>
                  </a:lnTo>
                  <a:lnTo>
                    <a:pt x="129" y="126"/>
                  </a:lnTo>
                  <a:lnTo>
                    <a:pt x="129" y="0"/>
                  </a:lnTo>
                  <a:lnTo>
                    <a:pt x="129" y="32"/>
                  </a:lnTo>
                  <a:lnTo>
                    <a:pt x="134" y="94"/>
                  </a:lnTo>
                  <a:lnTo>
                    <a:pt x="134" y="73"/>
                  </a:lnTo>
                  <a:lnTo>
                    <a:pt x="139" y="129"/>
                  </a:lnTo>
                  <a:lnTo>
                    <a:pt x="139" y="190"/>
                  </a:lnTo>
                  <a:lnTo>
                    <a:pt x="144" y="213"/>
                  </a:lnTo>
                  <a:lnTo>
                    <a:pt x="144" y="205"/>
                  </a:lnTo>
                  <a:lnTo>
                    <a:pt x="144" y="254"/>
                  </a:lnTo>
                  <a:lnTo>
                    <a:pt x="149" y="219"/>
                  </a:lnTo>
                  <a:lnTo>
                    <a:pt x="149" y="208"/>
                  </a:lnTo>
                  <a:lnTo>
                    <a:pt x="153" y="240"/>
                  </a:lnTo>
                  <a:lnTo>
                    <a:pt x="153" y="164"/>
                  </a:lnTo>
                  <a:lnTo>
                    <a:pt x="158" y="137"/>
                  </a:lnTo>
                  <a:lnTo>
                    <a:pt x="158" y="161"/>
                  </a:lnTo>
                  <a:lnTo>
                    <a:pt x="158" y="126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8" y="120"/>
                  </a:lnTo>
                  <a:lnTo>
                    <a:pt x="168" y="91"/>
                  </a:lnTo>
                  <a:lnTo>
                    <a:pt x="173" y="129"/>
                  </a:lnTo>
                  <a:lnTo>
                    <a:pt x="173" y="94"/>
                  </a:lnTo>
                  <a:lnTo>
                    <a:pt x="173" y="123"/>
                  </a:lnTo>
                  <a:lnTo>
                    <a:pt x="177" y="102"/>
                  </a:lnTo>
                  <a:lnTo>
                    <a:pt x="177" y="114"/>
                  </a:lnTo>
                  <a:lnTo>
                    <a:pt x="182" y="108"/>
                  </a:lnTo>
                  <a:lnTo>
                    <a:pt x="182" y="123"/>
                  </a:lnTo>
                </a:path>
              </a:pathLst>
            </a:custGeom>
            <a:noFill/>
            <a:ln w="19050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1357313" y="2643088"/>
              <a:ext cx="227013" cy="376238"/>
            </a:xfrm>
            <a:custGeom>
              <a:avLst/>
              <a:gdLst/>
              <a:ahLst/>
              <a:cxnLst>
                <a:cxn ang="0">
                  <a:pos x="0" y="237"/>
                </a:cxn>
                <a:cxn ang="0">
                  <a:pos x="4" y="181"/>
                </a:cxn>
                <a:cxn ang="0">
                  <a:pos x="9" y="184"/>
                </a:cxn>
                <a:cxn ang="0">
                  <a:pos x="14" y="214"/>
                </a:cxn>
                <a:cxn ang="0">
                  <a:pos x="19" y="196"/>
                </a:cxn>
                <a:cxn ang="0">
                  <a:pos x="23" y="179"/>
                </a:cxn>
                <a:cxn ang="0">
                  <a:pos x="23" y="158"/>
                </a:cxn>
                <a:cxn ang="0">
                  <a:pos x="28" y="143"/>
                </a:cxn>
                <a:cxn ang="0">
                  <a:pos x="33" y="120"/>
                </a:cxn>
                <a:cxn ang="0">
                  <a:pos x="38" y="85"/>
                </a:cxn>
                <a:cxn ang="0">
                  <a:pos x="43" y="62"/>
                </a:cxn>
                <a:cxn ang="0">
                  <a:pos x="47" y="62"/>
                </a:cxn>
                <a:cxn ang="0">
                  <a:pos x="52" y="56"/>
                </a:cxn>
                <a:cxn ang="0">
                  <a:pos x="57" y="132"/>
                </a:cxn>
                <a:cxn ang="0">
                  <a:pos x="62" y="173"/>
                </a:cxn>
                <a:cxn ang="0">
                  <a:pos x="62" y="164"/>
                </a:cxn>
                <a:cxn ang="0">
                  <a:pos x="66" y="170"/>
                </a:cxn>
                <a:cxn ang="0">
                  <a:pos x="71" y="152"/>
                </a:cxn>
                <a:cxn ang="0">
                  <a:pos x="76" y="214"/>
                </a:cxn>
                <a:cxn ang="0">
                  <a:pos x="76" y="208"/>
                </a:cxn>
                <a:cxn ang="0">
                  <a:pos x="81" y="211"/>
                </a:cxn>
                <a:cxn ang="0">
                  <a:pos x="86" y="217"/>
                </a:cxn>
                <a:cxn ang="0">
                  <a:pos x="90" y="205"/>
                </a:cxn>
                <a:cxn ang="0">
                  <a:pos x="95" y="205"/>
                </a:cxn>
                <a:cxn ang="0">
                  <a:pos x="100" y="181"/>
                </a:cxn>
                <a:cxn ang="0">
                  <a:pos x="100" y="173"/>
                </a:cxn>
                <a:cxn ang="0">
                  <a:pos x="105" y="155"/>
                </a:cxn>
                <a:cxn ang="0">
                  <a:pos x="110" y="158"/>
                </a:cxn>
                <a:cxn ang="0">
                  <a:pos x="114" y="164"/>
                </a:cxn>
                <a:cxn ang="0">
                  <a:pos x="119" y="179"/>
                </a:cxn>
                <a:cxn ang="0">
                  <a:pos x="124" y="152"/>
                </a:cxn>
                <a:cxn ang="0">
                  <a:pos x="129" y="176"/>
                </a:cxn>
                <a:cxn ang="0">
                  <a:pos x="133" y="164"/>
                </a:cxn>
                <a:cxn ang="0">
                  <a:pos x="138" y="173"/>
                </a:cxn>
                <a:cxn ang="0">
                  <a:pos x="138" y="202"/>
                </a:cxn>
              </a:cxnLst>
              <a:rect l="0" t="0" r="r" b="b"/>
              <a:pathLst>
                <a:path w="143" h="237">
                  <a:moveTo>
                    <a:pt x="0" y="219"/>
                  </a:moveTo>
                  <a:lnTo>
                    <a:pt x="0" y="237"/>
                  </a:lnTo>
                  <a:lnTo>
                    <a:pt x="4" y="219"/>
                  </a:lnTo>
                  <a:lnTo>
                    <a:pt x="4" y="181"/>
                  </a:lnTo>
                  <a:lnTo>
                    <a:pt x="9" y="193"/>
                  </a:lnTo>
                  <a:lnTo>
                    <a:pt x="9" y="184"/>
                  </a:lnTo>
                  <a:lnTo>
                    <a:pt x="14" y="202"/>
                  </a:lnTo>
                  <a:lnTo>
                    <a:pt x="14" y="214"/>
                  </a:lnTo>
                  <a:lnTo>
                    <a:pt x="14" y="181"/>
                  </a:lnTo>
                  <a:lnTo>
                    <a:pt x="19" y="196"/>
                  </a:lnTo>
                  <a:lnTo>
                    <a:pt x="19" y="184"/>
                  </a:lnTo>
                  <a:lnTo>
                    <a:pt x="23" y="179"/>
                  </a:lnTo>
                  <a:lnTo>
                    <a:pt x="23" y="149"/>
                  </a:lnTo>
                  <a:lnTo>
                    <a:pt x="23" y="158"/>
                  </a:lnTo>
                  <a:lnTo>
                    <a:pt x="28" y="149"/>
                  </a:lnTo>
                  <a:lnTo>
                    <a:pt x="28" y="143"/>
                  </a:lnTo>
                  <a:lnTo>
                    <a:pt x="28" y="152"/>
                  </a:lnTo>
                  <a:lnTo>
                    <a:pt x="33" y="120"/>
                  </a:lnTo>
                  <a:lnTo>
                    <a:pt x="38" y="97"/>
                  </a:lnTo>
                  <a:lnTo>
                    <a:pt x="38" y="85"/>
                  </a:lnTo>
                  <a:lnTo>
                    <a:pt x="43" y="70"/>
                  </a:lnTo>
                  <a:lnTo>
                    <a:pt x="43" y="62"/>
                  </a:lnTo>
                  <a:lnTo>
                    <a:pt x="43" y="82"/>
                  </a:lnTo>
                  <a:lnTo>
                    <a:pt x="47" y="62"/>
                  </a:lnTo>
                  <a:lnTo>
                    <a:pt x="47" y="0"/>
                  </a:lnTo>
                  <a:lnTo>
                    <a:pt x="52" y="56"/>
                  </a:lnTo>
                  <a:lnTo>
                    <a:pt x="52" y="94"/>
                  </a:lnTo>
                  <a:lnTo>
                    <a:pt x="57" y="132"/>
                  </a:lnTo>
                  <a:lnTo>
                    <a:pt x="57" y="141"/>
                  </a:lnTo>
                  <a:lnTo>
                    <a:pt x="62" y="173"/>
                  </a:lnTo>
                  <a:lnTo>
                    <a:pt x="62" y="161"/>
                  </a:lnTo>
                  <a:lnTo>
                    <a:pt x="62" y="164"/>
                  </a:lnTo>
                  <a:lnTo>
                    <a:pt x="66" y="179"/>
                  </a:lnTo>
                  <a:lnTo>
                    <a:pt x="66" y="170"/>
                  </a:lnTo>
                  <a:lnTo>
                    <a:pt x="66" y="176"/>
                  </a:lnTo>
                  <a:lnTo>
                    <a:pt x="71" y="152"/>
                  </a:lnTo>
                  <a:lnTo>
                    <a:pt x="71" y="184"/>
                  </a:lnTo>
                  <a:lnTo>
                    <a:pt x="76" y="214"/>
                  </a:lnTo>
                  <a:lnTo>
                    <a:pt x="76" y="187"/>
                  </a:lnTo>
                  <a:lnTo>
                    <a:pt x="76" y="208"/>
                  </a:lnTo>
                  <a:lnTo>
                    <a:pt x="81" y="205"/>
                  </a:lnTo>
                  <a:lnTo>
                    <a:pt x="81" y="211"/>
                  </a:lnTo>
                  <a:lnTo>
                    <a:pt x="86" y="149"/>
                  </a:lnTo>
                  <a:lnTo>
                    <a:pt x="86" y="217"/>
                  </a:lnTo>
                  <a:lnTo>
                    <a:pt x="90" y="208"/>
                  </a:lnTo>
                  <a:lnTo>
                    <a:pt x="90" y="205"/>
                  </a:lnTo>
                  <a:lnTo>
                    <a:pt x="90" y="211"/>
                  </a:lnTo>
                  <a:lnTo>
                    <a:pt x="95" y="205"/>
                  </a:lnTo>
                  <a:lnTo>
                    <a:pt x="95" y="179"/>
                  </a:lnTo>
                  <a:lnTo>
                    <a:pt x="100" y="181"/>
                  </a:lnTo>
                  <a:lnTo>
                    <a:pt x="100" y="170"/>
                  </a:lnTo>
                  <a:lnTo>
                    <a:pt x="100" y="173"/>
                  </a:lnTo>
                  <a:lnTo>
                    <a:pt x="105" y="184"/>
                  </a:lnTo>
                  <a:lnTo>
                    <a:pt x="105" y="155"/>
                  </a:lnTo>
                  <a:lnTo>
                    <a:pt x="110" y="179"/>
                  </a:lnTo>
                  <a:lnTo>
                    <a:pt x="110" y="158"/>
                  </a:lnTo>
                  <a:lnTo>
                    <a:pt x="114" y="161"/>
                  </a:lnTo>
                  <a:lnTo>
                    <a:pt x="114" y="164"/>
                  </a:lnTo>
                  <a:lnTo>
                    <a:pt x="114" y="155"/>
                  </a:lnTo>
                  <a:lnTo>
                    <a:pt x="119" y="179"/>
                  </a:lnTo>
                  <a:lnTo>
                    <a:pt x="119" y="158"/>
                  </a:lnTo>
                  <a:lnTo>
                    <a:pt x="124" y="152"/>
                  </a:lnTo>
                  <a:lnTo>
                    <a:pt x="124" y="149"/>
                  </a:lnTo>
                  <a:lnTo>
                    <a:pt x="129" y="176"/>
                  </a:lnTo>
                  <a:lnTo>
                    <a:pt x="129" y="155"/>
                  </a:lnTo>
                  <a:lnTo>
                    <a:pt x="133" y="164"/>
                  </a:lnTo>
                  <a:lnTo>
                    <a:pt x="133" y="149"/>
                  </a:lnTo>
                  <a:lnTo>
                    <a:pt x="138" y="173"/>
                  </a:lnTo>
                  <a:lnTo>
                    <a:pt x="138" y="158"/>
                  </a:lnTo>
                  <a:lnTo>
                    <a:pt x="138" y="202"/>
                  </a:lnTo>
                  <a:lnTo>
                    <a:pt x="143" y="161"/>
                  </a:lnTo>
                </a:path>
              </a:pathLst>
            </a:custGeom>
            <a:noFill/>
            <a:ln w="19050" cap="flat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4248150" y="2517675"/>
              <a:ext cx="227013" cy="427038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5" y="211"/>
                </a:cxn>
                <a:cxn ang="0">
                  <a:pos x="5" y="202"/>
                </a:cxn>
                <a:cxn ang="0">
                  <a:pos x="9" y="193"/>
                </a:cxn>
                <a:cxn ang="0">
                  <a:pos x="14" y="170"/>
                </a:cxn>
                <a:cxn ang="0">
                  <a:pos x="19" y="187"/>
                </a:cxn>
                <a:cxn ang="0">
                  <a:pos x="19" y="161"/>
                </a:cxn>
                <a:cxn ang="0">
                  <a:pos x="24" y="146"/>
                </a:cxn>
                <a:cxn ang="0">
                  <a:pos x="29" y="155"/>
                </a:cxn>
                <a:cxn ang="0">
                  <a:pos x="33" y="117"/>
                </a:cxn>
                <a:cxn ang="0">
                  <a:pos x="38" y="76"/>
                </a:cxn>
                <a:cxn ang="0">
                  <a:pos x="43" y="44"/>
                </a:cxn>
                <a:cxn ang="0">
                  <a:pos x="43" y="56"/>
                </a:cxn>
                <a:cxn ang="0">
                  <a:pos x="48" y="27"/>
                </a:cxn>
                <a:cxn ang="0">
                  <a:pos x="53" y="50"/>
                </a:cxn>
                <a:cxn ang="0">
                  <a:pos x="57" y="167"/>
                </a:cxn>
                <a:cxn ang="0">
                  <a:pos x="62" y="164"/>
                </a:cxn>
                <a:cxn ang="0">
                  <a:pos x="67" y="164"/>
                </a:cxn>
                <a:cxn ang="0">
                  <a:pos x="72" y="190"/>
                </a:cxn>
                <a:cxn ang="0">
                  <a:pos x="76" y="220"/>
                </a:cxn>
                <a:cxn ang="0">
                  <a:pos x="81" y="231"/>
                </a:cxn>
                <a:cxn ang="0">
                  <a:pos x="86" y="240"/>
                </a:cxn>
                <a:cxn ang="0">
                  <a:pos x="91" y="222"/>
                </a:cxn>
                <a:cxn ang="0">
                  <a:pos x="96" y="208"/>
                </a:cxn>
                <a:cxn ang="0">
                  <a:pos x="100" y="182"/>
                </a:cxn>
                <a:cxn ang="0">
                  <a:pos x="105" y="158"/>
                </a:cxn>
                <a:cxn ang="0">
                  <a:pos x="110" y="146"/>
                </a:cxn>
                <a:cxn ang="0">
                  <a:pos x="115" y="138"/>
                </a:cxn>
                <a:cxn ang="0">
                  <a:pos x="115" y="144"/>
                </a:cxn>
                <a:cxn ang="0">
                  <a:pos x="119" y="132"/>
                </a:cxn>
                <a:cxn ang="0">
                  <a:pos x="124" y="141"/>
                </a:cxn>
                <a:cxn ang="0">
                  <a:pos x="129" y="155"/>
                </a:cxn>
                <a:cxn ang="0">
                  <a:pos x="129" y="149"/>
                </a:cxn>
                <a:cxn ang="0">
                  <a:pos x="134" y="164"/>
                </a:cxn>
                <a:cxn ang="0">
                  <a:pos x="139" y="135"/>
                </a:cxn>
                <a:cxn ang="0">
                  <a:pos x="143" y="173"/>
                </a:cxn>
              </a:cxnLst>
              <a:rect l="0" t="0" r="r" b="b"/>
              <a:pathLst>
                <a:path w="143" h="269">
                  <a:moveTo>
                    <a:pt x="0" y="269"/>
                  </a:moveTo>
                  <a:lnTo>
                    <a:pt x="0" y="255"/>
                  </a:lnTo>
                  <a:lnTo>
                    <a:pt x="0" y="258"/>
                  </a:lnTo>
                  <a:lnTo>
                    <a:pt x="5" y="211"/>
                  </a:lnTo>
                  <a:lnTo>
                    <a:pt x="5" y="196"/>
                  </a:lnTo>
                  <a:lnTo>
                    <a:pt x="5" y="202"/>
                  </a:lnTo>
                  <a:lnTo>
                    <a:pt x="9" y="202"/>
                  </a:lnTo>
                  <a:lnTo>
                    <a:pt x="9" y="193"/>
                  </a:lnTo>
                  <a:lnTo>
                    <a:pt x="14" y="173"/>
                  </a:lnTo>
                  <a:lnTo>
                    <a:pt x="14" y="170"/>
                  </a:lnTo>
                  <a:lnTo>
                    <a:pt x="14" y="199"/>
                  </a:lnTo>
                  <a:lnTo>
                    <a:pt x="19" y="187"/>
                  </a:lnTo>
                  <a:lnTo>
                    <a:pt x="19" y="155"/>
                  </a:lnTo>
                  <a:lnTo>
                    <a:pt x="19" y="161"/>
                  </a:lnTo>
                  <a:lnTo>
                    <a:pt x="24" y="152"/>
                  </a:lnTo>
                  <a:lnTo>
                    <a:pt x="24" y="146"/>
                  </a:lnTo>
                  <a:lnTo>
                    <a:pt x="29" y="138"/>
                  </a:lnTo>
                  <a:lnTo>
                    <a:pt x="29" y="155"/>
                  </a:lnTo>
                  <a:lnTo>
                    <a:pt x="33" y="103"/>
                  </a:lnTo>
                  <a:lnTo>
                    <a:pt x="33" y="117"/>
                  </a:lnTo>
                  <a:lnTo>
                    <a:pt x="38" y="114"/>
                  </a:lnTo>
                  <a:lnTo>
                    <a:pt x="38" y="76"/>
                  </a:lnTo>
                  <a:lnTo>
                    <a:pt x="38" y="79"/>
                  </a:lnTo>
                  <a:lnTo>
                    <a:pt x="43" y="44"/>
                  </a:lnTo>
                  <a:lnTo>
                    <a:pt x="43" y="41"/>
                  </a:lnTo>
                  <a:lnTo>
                    <a:pt x="43" y="56"/>
                  </a:lnTo>
                  <a:lnTo>
                    <a:pt x="48" y="38"/>
                  </a:lnTo>
                  <a:lnTo>
                    <a:pt x="48" y="27"/>
                  </a:lnTo>
                  <a:lnTo>
                    <a:pt x="53" y="0"/>
                  </a:lnTo>
                  <a:lnTo>
                    <a:pt x="53" y="50"/>
                  </a:lnTo>
                  <a:lnTo>
                    <a:pt x="57" y="94"/>
                  </a:lnTo>
                  <a:lnTo>
                    <a:pt x="57" y="167"/>
                  </a:lnTo>
                  <a:lnTo>
                    <a:pt x="62" y="179"/>
                  </a:lnTo>
                  <a:lnTo>
                    <a:pt x="62" y="164"/>
                  </a:lnTo>
                  <a:lnTo>
                    <a:pt x="67" y="155"/>
                  </a:lnTo>
                  <a:lnTo>
                    <a:pt x="67" y="164"/>
                  </a:lnTo>
                  <a:lnTo>
                    <a:pt x="72" y="158"/>
                  </a:lnTo>
                  <a:lnTo>
                    <a:pt x="72" y="190"/>
                  </a:lnTo>
                  <a:lnTo>
                    <a:pt x="76" y="196"/>
                  </a:lnTo>
                  <a:lnTo>
                    <a:pt x="76" y="220"/>
                  </a:lnTo>
                  <a:lnTo>
                    <a:pt x="81" y="225"/>
                  </a:lnTo>
                  <a:lnTo>
                    <a:pt x="81" y="231"/>
                  </a:lnTo>
                  <a:lnTo>
                    <a:pt x="86" y="243"/>
                  </a:lnTo>
                  <a:lnTo>
                    <a:pt x="86" y="240"/>
                  </a:lnTo>
                  <a:lnTo>
                    <a:pt x="91" y="231"/>
                  </a:lnTo>
                  <a:lnTo>
                    <a:pt x="91" y="222"/>
                  </a:lnTo>
                  <a:lnTo>
                    <a:pt x="91" y="225"/>
                  </a:lnTo>
                  <a:lnTo>
                    <a:pt x="96" y="208"/>
                  </a:lnTo>
                  <a:lnTo>
                    <a:pt x="96" y="199"/>
                  </a:lnTo>
                  <a:lnTo>
                    <a:pt x="100" y="182"/>
                  </a:lnTo>
                  <a:lnTo>
                    <a:pt x="100" y="155"/>
                  </a:lnTo>
                  <a:lnTo>
                    <a:pt x="105" y="158"/>
                  </a:lnTo>
                  <a:lnTo>
                    <a:pt x="105" y="161"/>
                  </a:lnTo>
                  <a:lnTo>
                    <a:pt x="110" y="146"/>
                  </a:lnTo>
                  <a:lnTo>
                    <a:pt x="110" y="152"/>
                  </a:lnTo>
                  <a:lnTo>
                    <a:pt x="115" y="138"/>
                  </a:lnTo>
                  <a:lnTo>
                    <a:pt x="115" y="155"/>
                  </a:lnTo>
                  <a:lnTo>
                    <a:pt x="115" y="144"/>
                  </a:lnTo>
                  <a:lnTo>
                    <a:pt x="119" y="146"/>
                  </a:lnTo>
                  <a:lnTo>
                    <a:pt x="119" y="132"/>
                  </a:lnTo>
                  <a:lnTo>
                    <a:pt x="119" y="155"/>
                  </a:lnTo>
                  <a:lnTo>
                    <a:pt x="124" y="141"/>
                  </a:lnTo>
                  <a:lnTo>
                    <a:pt x="124" y="144"/>
                  </a:lnTo>
                  <a:lnTo>
                    <a:pt x="129" y="155"/>
                  </a:lnTo>
                  <a:lnTo>
                    <a:pt x="129" y="144"/>
                  </a:lnTo>
                  <a:lnTo>
                    <a:pt x="129" y="149"/>
                  </a:lnTo>
                  <a:lnTo>
                    <a:pt x="134" y="149"/>
                  </a:lnTo>
                  <a:lnTo>
                    <a:pt x="134" y="164"/>
                  </a:lnTo>
                  <a:lnTo>
                    <a:pt x="139" y="149"/>
                  </a:lnTo>
                  <a:lnTo>
                    <a:pt x="139" y="135"/>
                  </a:lnTo>
                  <a:lnTo>
                    <a:pt x="139" y="158"/>
                  </a:lnTo>
                  <a:lnTo>
                    <a:pt x="143" y="173"/>
                  </a:lnTo>
                </a:path>
              </a:pathLst>
            </a:custGeom>
            <a:noFill/>
            <a:ln w="19050" cap="flat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10" name="Freeform 386"/>
            <p:cNvSpPr>
              <a:spLocks/>
            </p:cNvSpPr>
            <p:nvPr/>
          </p:nvSpPr>
          <p:spPr bwMode="auto">
            <a:xfrm>
              <a:off x="7138988" y="2462113"/>
              <a:ext cx="228600" cy="446088"/>
            </a:xfrm>
            <a:custGeom>
              <a:avLst/>
              <a:gdLst/>
              <a:ahLst/>
              <a:cxnLst>
                <a:cxn ang="0">
                  <a:pos x="5" y="281"/>
                </a:cxn>
                <a:cxn ang="0">
                  <a:pos x="10" y="225"/>
                </a:cxn>
                <a:cxn ang="0">
                  <a:pos x="15" y="243"/>
                </a:cxn>
                <a:cxn ang="0">
                  <a:pos x="15" y="228"/>
                </a:cxn>
                <a:cxn ang="0">
                  <a:pos x="19" y="73"/>
                </a:cxn>
                <a:cxn ang="0">
                  <a:pos x="24" y="190"/>
                </a:cxn>
                <a:cxn ang="0">
                  <a:pos x="29" y="149"/>
                </a:cxn>
                <a:cxn ang="0">
                  <a:pos x="34" y="196"/>
                </a:cxn>
                <a:cxn ang="0">
                  <a:pos x="39" y="152"/>
                </a:cxn>
                <a:cxn ang="0">
                  <a:pos x="43" y="114"/>
                </a:cxn>
                <a:cxn ang="0">
                  <a:pos x="43" y="88"/>
                </a:cxn>
                <a:cxn ang="0">
                  <a:pos x="48" y="88"/>
                </a:cxn>
                <a:cxn ang="0">
                  <a:pos x="53" y="0"/>
                </a:cxn>
                <a:cxn ang="0">
                  <a:pos x="58" y="181"/>
                </a:cxn>
                <a:cxn ang="0">
                  <a:pos x="62" y="211"/>
                </a:cxn>
                <a:cxn ang="0">
                  <a:pos x="67" y="214"/>
                </a:cxn>
                <a:cxn ang="0">
                  <a:pos x="72" y="217"/>
                </a:cxn>
                <a:cxn ang="0">
                  <a:pos x="77" y="211"/>
                </a:cxn>
                <a:cxn ang="0">
                  <a:pos x="82" y="263"/>
                </a:cxn>
                <a:cxn ang="0">
                  <a:pos x="82" y="269"/>
                </a:cxn>
                <a:cxn ang="0">
                  <a:pos x="86" y="269"/>
                </a:cxn>
                <a:cxn ang="0">
                  <a:pos x="91" y="255"/>
                </a:cxn>
                <a:cxn ang="0">
                  <a:pos x="96" y="225"/>
                </a:cxn>
                <a:cxn ang="0">
                  <a:pos x="101" y="202"/>
                </a:cxn>
                <a:cxn ang="0">
                  <a:pos x="105" y="219"/>
                </a:cxn>
                <a:cxn ang="0">
                  <a:pos x="110" y="222"/>
                </a:cxn>
                <a:cxn ang="0">
                  <a:pos x="115" y="219"/>
                </a:cxn>
                <a:cxn ang="0">
                  <a:pos x="115" y="205"/>
                </a:cxn>
                <a:cxn ang="0">
                  <a:pos x="120" y="155"/>
                </a:cxn>
                <a:cxn ang="0">
                  <a:pos x="125" y="193"/>
                </a:cxn>
                <a:cxn ang="0">
                  <a:pos x="129" y="184"/>
                </a:cxn>
                <a:cxn ang="0">
                  <a:pos x="129" y="202"/>
                </a:cxn>
                <a:cxn ang="0">
                  <a:pos x="134" y="190"/>
                </a:cxn>
                <a:cxn ang="0">
                  <a:pos x="139" y="187"/>
                </a:cxn>
                <a:cxn ang="0">
                  <a:pos x="144" y="190"/>
                </a:cxn>
                <a:cxn ang="0">
                  <a:pos x="144" y="164"/>
                </a:cxn>
              </a:cxnLst>
              <a:rect l="0" t="0" r="r" b="b"/>
              <a:pathLst>
                <a:path w="144" h="281">
                  <a:moveTo>
                    <a:pt x="0" y="266"/>
                  </a:moveTo>
                  <a:lnTo>
                    <a:pt x="5" y="281"/>
                  </a:lnTo>
                  <a:lnTo>
                    <a:pt x="5" y="217"/>
                  </a:lnTo>
                  <a:lnTo>
                    <a:pt x="10" y="225"/>
                  </a:lnTo>
                  <a:lnTo>
                    <a:pt x="10" y="237"/>
                  </a:lnTo>
                  <a:lnTo>
                    <a:pt x="15" y="243"/>
                  </a:lnTo>
                  <a:lnTo>
                    <a:pt x="15" y="205"/>
                  </a:lnTo>
                  <a:lnTo>
                    <a:pt x="15" y="228"/>
                  </a:lnTo>
                  <a:lnTo>
                    <a:pt x="19" y="260"/>
                  </a:lnTo>
                  <a:lnTo>
                    <a:pt x="19" y="73"/>
                  </a:lnTo>
                  <a:lnTo>
                    <a:pt x="24" y="205"/>
                  </a:lnTo>
                  <a:lnTo>
                    <a:pt x="24" y="190"/>
                  </a:lnTo>
                  <a:lnTo>
                    <a:pt x="29" y="181"/>
                  </a:lnTo>
                  <a:lnTo>
                    <a:pt x="29" y="149"/>
                  </a:lnTo>
                  <a:lnTo>
                    <a:pt x="34" y="167"/>
                  </a:lnTo>
                  <a:lnTo>
                    <a:pt x="34" y="196"/>
                  </a:lnTo>
                  <a:lnTo>
                    <a:pt x="39" y="143"/>
                  </a:lnTo>
                  <a:lnTo>
                    <a:pt x="39" y="152"/>
                  </a:lnTo>
                  <a:lnTo>
                    <a:pt x="39" y="120"/>
                  </a:lnTo>
                  <a:lnTo>
                    <a:pt x="43" y="114"/>
                  </a:lnTo>
                  <a:lnTo>
                    <a:pt x="43" y="117"/>
                  </a:lnTo>
                  <a:lnTo>
                    <a:pt x="43" y="88"/>
                  </a:lnTo>
                  <a:lnTo>
                    <a:pt x="48" y="97"/>
                  </a:lnTo>
                  <a:lnTo>
                    <a:pt x="48" y="88"/>
                  </a:lnTo>
                  <a:lnTo>
                    <a:pt x="53" y="79"/>
                  </a:lnTo>
                  <a:lnTo>
                    <a:pt x="53" y="0"/>
                  </a:lnTo>
                  <a:lnTo>
                    <a:pt x="53" y="65"/>
                  </a:lnTo>
                  <a:lnTo>
                    <a:pt x="58" y="181"/>
                  </a:lnTo>
                  <a:lnTo>
                    <a:pt x="62" y="255"/>
                  </a:lnTo>
                  <a:lnTo>
                    <a:pt x="62" y="211"/>
                  </a:lnTo>
                  <a:lnTo>
                    <a:pt x="67" y="196"/>
                  </a:lnTo>
                  <a:lnTo>
                    <a:pt x="67" y="214"/>
                  </a:lnTo>
                  <a:lnTo>
                    <a:pt x="67" y="193"/>
                  </a:lnTo>
                  <a:lnTo>
                    <a:pt x="72" y="217"/>
                  </a:lnTo>
                  <a:lnTo>
                    <a:pt x="72" y="208"/>
                  </a:lnTo>
                  <a:lnTo>
                    <a:pt x="77" y="211"/>
                  </a:lnTo>
                  <a:lnTo>
                    <a:pt x="77" y="243"/>
                  </a:lnTo>
                  <a:lnTo>
                    <a:pt x="82" y="263"/>
                  </a:lnTo>
                  <a:lnTo>
                    <a:pt x="82" y="257"/>
                  </a:lnTo>
                  <a:lnTo>
                    <a:pt x="82" y="269"/>
                  </a:lnTo>
                  <a:lnTo>
                    <a:pt x="86" y="275"/>
                  </a:lnTo>
                  <a:lnTo>
                    <a:pt x="86" y="269"/>
                  </a:lnTo>
                  <a:lnTo>
                    <a:pt x="91" y="281"/>
                  </a:lnTo>
                  <a:lnTo>
                    <a:pt x="91" y="255"/>
                  </a:lnTo>
                  <a:lnTo>
                    <a:pt x="96" y="243"/>
                  </a:lnTo>
                  <a:lnTo>
                    <a:pt x="96" y="225"/>
                  </a:lnTo>
                  <a:lnTo>
                    <a:pt x="101" y="208"/>
                  </a:lnTo>
                  <a:lnTo>
                    <a:pt x="101" y="202"/>
                  </a:lnTo>
                  <a:lnTo>
                    <a:pt x="105" y="205"/>
                  </a:lnTo>
                  <a:lnTo>
                    <a:pt x="105" y="219"/>
                  </a:lnTo>
                  <a:lnTo>
                    <a:pt x="105" y="211"/>
                  </a:lnTo>
                  <a:lnTo>
                    <a:pt x="110" y="222"/>
                  </a:lnTo>
                  <a:lnTo>
                    <a:pt x="110" y="179"/>
                  </a:lnTo>
                  <a:lnTo>
                    <a:pt x="115" y="219"/>
                  </a:lnTo>
                  <a:lnTo>
                    <a:pt x="115" y="187"/>
                  </a:lnTo>
                  <a:lnTo>
                    <a:pt x="115" y="205"/>
                  </a:lnTo>
                  <a:lnTo>
                    <a:pt x="120" y="234"/>
                  </a:lnTo>
                  <a:lnTo>
                    <a:pt x="120" y="155"/>
                  </a:lnTo>
                  <a:lnTo>
                    <a:pt x="120" y="184"/>
                  </a:lnTo>
                  <a:lnTo>
                    <a:pt x="125" y="193"/>
                  </a:lnTo>
                  <a:lnTo>
                    <a:pt x="125" y="208"/>
                  </a:lnTo>
                  <a:lnTo>
                    <a:pt x="129" y="184"/>
                  </a:lnTo>
                  <a:lnTo>
                    <a:pt x="129" y="179"/>
                  </a:lnTo>
                  <a:lnTo>
                    <a:pt x="129" y="202"/>
                  </a:lnTo>
                  <a:lnTo>
                    <a:pt x="134" y="202"/>
                  </a:lnTo>
                  <a:lnTo>
                    <a:pt x="134" y="190"/>
                  </a:lnTo>
                  <a:lnTo>
                    <a:pt x="134" y="199"/>
                  </a:lnTo>
                  <a:lnTo>
                    <a:pt x="139" y="187"/>
                  </a:lnTo>
                  <a:lnTo>
                    <a:pt x="139" y="208"/>
                  </a:lnTo>
                  <a:lnTo>
                    <a:pt x="144" y="190"/>
                  </a:lnTo>
                  <a:lnTo>
                    <a:pt x="144" y="225"/>
                  </a:lnTo>
                  <a:lnTo>
                    <a:pt x="144" y="164"/>
                  </a:lnTo>
                </a:path>
              </a:pathLst>
            </a:custGeom>
            <a:noFill/>
            <a:ln w="19050" cap="flat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11" name="Freeform 387"/>
            <p:cNvSpPr>
              <a:spLocks/>
            </p:cNvSpPr>
            <p:nvPr/>
          </p:nvSpPr>
          <p:spPr bwMode="auto">
            <a:xfrm>
              <a:off x="1014413" y="2782788"/>
              <a:ext cx="288925" cy="2365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5" y="23"/>
                </a:cxn>
                <a:cxn ang="0">
                  <a:pos x="10" y="29"/>
                </a:cxn>
                <a:cxn ang="0">
                  <a:pos x="15" y="70"/>
                </a:cxn>
                <a:cxn ang="0">
                  <a:pos x="20" y="102"/>
                </a:cxn>
                <a:cxn ang="0">
                  <a:pos x="24" y="105"/>
                </a:cxn>
                <a:cxn ang="0">
                  <a:pos x="29" y="123"/>
                </a:cxn>
                <a:cxn ang="0">
                  <a:pos x="34" y="61"/>
                </a:cxn>
                <a:cxn ang="0">
                  <a:pos x="39" y="82"/>
                </a:cxn>
                <a:cxn ang="0">
                  <a:pos x="43" y="47"/>
                </a:cxn>
                <a:cxn ang="0">
                  <a:pos x="48" y="53"/>
                </a:cxn>
                <a:cxn ang="0">
                  <a:pos x="53" y="88"/>
                </a:cxn>
                <a:cxn ang="0">
                  <a:pos x="58" y="85"/>
                </a:cxn>
                <a:cxn ang="0">
                  <a:pos x="63" y="149"/>
                </a:cxn>
                <a:cxn ang="0">
                  <a:pos x="67" y="137"/>
                </a:cxn>
                <a:cxn ang="0">
                  <a:pos x="72" y="111"/>
                </a:cxn>
                <a:cxn ang="0">
                  <a:pos x="77" y="88"/>
                </a:cxn>
                <a:cxn ang="0">
                  <a:pos x="82" y="73"/>
                </a:cxn>
                <a:cxn ang="0">
                  <a:pos x="82" y="67"/>
                </a:cxn>
                <a:cxn ang="0">
                  <a:pos x="87" y="70"/>
                </a:cxn>
                <a:cxn ang="0">
                  <a:pos x="91" y="91"/>
                </a:cxn>
                <a:cxn ang="0">
                  <a:pos x="96" y="50"/>
                </a:cxn>
                <a:cxn ang="0">
                  <a:pos x="101" y="38"/>
                </a:cxn>
                <a:cxn ang="0">
                  <a:pos x="106" y="47"/>
                </a:cxn>
                <a:cxn ang="0">
                  <a:pos x="110" y="58"/>
                </a:cxn>
                <a:cxn ang="0">
                  <a:pos x="115" y="67"/>
                </a:cxn>
                <a:cxn ang="0">
                  <a:pos x="120" y="29"/>
                </a:cxn>
                <a:cxn ang="0">
                  <a:pos x="120" y="32"/>
                </a:cxn>
                <a:cxn ang="0">
                  <a:pos x="125" y="76"/>
                </a:cxn>
                <a:cxn ang="0">
                  <a:pos x="130" y="114"/>
                </a:cxn>
                <a:cxn ang="0">
                  <a:pos x="134" y="91"/>
                </a:cxn>
                <a:cxn ang="0">
                  <a:pos x="139" y="114"/>
                </a:cxn>
                <a:cxn ang="0">
                  <a:pos x="144" y="73"/>
                </a:cxn>
                <a:cxn ang="0">
                  <a:pos x="149" y="61"/>
                </a:cxn>
                <a:cxn ang="0">
                  <a:pos x="153" y="29"/>
                </a:cxn>
                <a:cxn ang="0">
                  <a:pos x="158" y="50"/>
                </a:cxn>
                <a:cxn ang="0">
                  <a:pos x="163" y="111"/>
                </a:cxn>
                <a:cxn ang="0">
                  <a:pos x="168" y="102"/>
                </a:cxn>
                <a:cxn ang="0">
                  <a:pos x="168" y="82"/>
                </a:cxn>
                <a:cxn ang="0">
                  <a:pos x="173" y="126"/>
                </a:cxn>
                <a:cxn ang="0">
                  <a:pos x="177" y="61"/>
                </a:cxn>
              </a:cxnLst>
              <a:rect l="0" t="0" r="r" b="b"/>
              <a:pathLst>
                <a:path w="182" h="149">
                  <a:moveTo>
                    <a:pt x="0" y="47"/>
                  </a:moveTo>
                  <a:lnTo>
                    <a:pt x="0" y="55"/>
                  </a:lnTo>
                  <a:lnTo>
                    <a:pt x="5" y="58"/>
                  </a:lnTo>
                  <a:lnTo>
                    <a:pt x="5" y="23"/>
                  </a:lnTo>
                  <a:lnTo>
                    <a:pt x="10" y="0"/>
                  </a:lnTo>
                  <a:lnTo>
                    <a:pt x="10" y="29"/>
                  </a:lnTo>
                  <a:lnTo>
                    <a:pt x="15" y="17"/>
                  </a:lnTo>
                  <a:lnTo>
                    <a:pt x="15" y="70"/>
                  </a:lnTo>
                  <a:lnTo>
                    <a:pt x="20" y="76"/>
                  </a:lnTo>
                  <a:lnTo>
                    <a:pt x="20" y="102"/>
                  </a:lnTo>
                  <a:lnTo>
                    <a:pt x="24" y="91"/>
                  </a:lnTo>
                  <a:lnTo>
                    <a:pt x="24" y="105"/>
                  </a:lnTo>
                  <a:lnTo>
                    <a:pt x="24" y="88"/>
                  </a:lnTo>
                  <a:lnTo>
                    <a:pt x="29" y="123"/>
                  </a:lnTo>
                  <a:lnTo>
                    <a:pt x="29" y="67"/>
                  </a:lnTo>
                  <a:lnTo>
                    <a:pt x="34" y="61"/>
                  </a:lnTo>
                  <a:lnTo>
                    <a:pt x="39" y="64"/>
                  </a:lnTo>
                  <a:lnTo>
                    <a:pt x="39" y="82"/>
                  </a:lnTo>
                  <a:lnTo>
                    <a:pt x="43" y="82"/>
                  </a:lnTo>
                  <a:lnTo>
                    <a:pt x="43" y="47"/>
                  </a:lnTo>
                  <a:lnTo>
                    <a:pt x="48" y="50"/>
                  </a:lnTo>
                  <a:lnTo>
                    <a:pt x="48" y="53"/>
                  </a:lnTo>
                  <a:lnTo>
                    <a:pt x="53" y="67"/>
                  </a:lnTo>
                  <a:lnTo>
                    <a:pt x="53" y="88"/>
                  </a:lnTo>
                  <a:lnTo>
                    <a:pt x="58" y="96"/>
                  </a:lnTo>
                  <a:lnTo>
                    <a:pt x="58" y="85"/>
                  </a:lnTo>
                  <a:lnTo>
                    <a:pt x="63" y="105"/>
                  </a:lnTo>
                  <a:lnTo>
                    <a:pt x="63" y="149"/>
                  </a:lnTo>
                  <a:lnTo>
                    <a:pt x="67" y="131"/>
                  </a:lnTo>
                  <a:lnTo>
                    <a:pt x="67" y="137"/>
                  </a:lnTo>
                  <a:lnTo>
                    <a:pt x="67" y="134"/>
                  </a:lnTo>
                  <a:lnTo>
                    <a:pt x="72" y="111"/>
                  </a:lnTo>
                  <a:lnTo>
                    <a:pt x="72" y="91"/>
                  </a:lnTo>
                  <a:lnTo>
                    <a:pt x="77" y="88"/>
                  </a:lnTo>
                  <a:lnTo>
                    <a:pt x="77" y="67"/>
                  </a:lnTo>
                  <a:lnTo>
                    <a:pt x="82" y="73"/>
                  </a:lnTo>
                  <a:lnTo>
                    <a:pt x="82" y="79"/>
                  </a:lnTo>
                  <a:lnTo>
                    <a:pt x="82" y="67"/>
                  </a:lnTo>
                  <a:lnTo>
                    <a:pt x="87" y="79"/>
                  </a:lnTo>
                  <a:lnTo>
                    <a:pt x="87" y="70"/>
                  </a:lnTo>
                  <a:lnTo>
                    <a:pt x="91" y="58"/>
                  </a:lnTo>
                  <a:lnTo>
                    <a:pt x="91" y="91"/>
                  </a:lnTo>
                  <a:lnTo>
                    <a:pt x="96" y="79"/>
                  </a:lnTo>
                  <a:lnTo>
                    <a:pt x="96" y="50"/>
                  </a:lnTo>
                  <a:lnTo>
                    <a:pt x="101" y="61"/>
                  </a:lnTo>
                  <a:lnTo>
                    <a:pt x="101" y="38"/>
                  </a:lnTo>
                  <a:lnTo>
                    <a:pt x="106" y="50"/>
                  </a:lnTo>
                  <a:lnTo>
                    <a:pt x="106" y="47"/>
                  </a:lnTo>
                  <a:lnTo>
                    <a:pt x="106" y="50"/>
                  </a:lnTo>
                  <a:lnTo>
                    <a:pt x="110" y="58"/>
                  </a:lnTo>
                  <a:lnTo>
                    <a:pt x="110" y="53"/>
                  </a:lnTo>
                  <a:lnTo>
                    <a:pt x="115" y="67"/>
                  </a:lnTo>
                  <a:lnTo>
                    <a:pt x="115" y="53"/>
                  </a:lnTo>
                  <a:lnTo>
                    <a:pt x="120" y="29"/>
                  </a:lnTo>
                  <a:lnTo>
                    <a:pt x="120" y="91"/>
                  </a:lnTo>
                  <a:lnTo>
                    <a:pt x="120" y="32"/>
                  </a:lnTo>
                  <a:lnTo>
                    <a:pt x="125" y="67"/>
                  </a:lnTo>
                  <a:lnTo>
                    <a:pt x="125" y="76"/>
                  </a:lnTo>
                  <a:lnTo>
                    <a:pt x="130" y="67"/>
                  </a:lnTo>
                  <a:lnTo>
                    <a:pt x="130" y="114"/>
                  </a:lnTo>
                  <a:lnTo>
                    <a:pt x="130" y="70"/>
                  </a:lnTo>
                  <a:lnTo>
                    <a:pt x="134" y="91"/>
                  </a:lnTo>
                  <a:lnTo>
                    <a:pt x="134" y="76"/>
                  </a:lnTo>
                  <a:lnTo>
                    <a:pt x="139" y="114"/>
                  </a:lnTo>
                  <a:lnTo>
                    <a:pt x="139" y="73"/>
                  </a:lnTo>
                  <a:lnTo>
                    <a:pt x="144" y="73"/>
                  </a:lnTo>
                  <a:lnTo>
                    <a:pt x="144" y="61"/>
                  </a:lnTo>
                  <a:lnTo>
                    <a:pt x="149" y="61"/>
                  </a:lnTo>
                  <a:lnTo>
                    <a:pt x="153" y="58"/>
                  </a:lnTo>
                  <a:lnTo>
                    <a:pt x="153" y="29"/>
                  </a:lnTo>
                  <a:lnTo>
                    <a:pt x="158" y="85"/>
                  </a:lnTo>
                  <a:lnTo>
                    <a:pt x="158" y="50"/>
                  </a:lnTo>
                  <a:lnTo>
                    <a:pt x="158" y="76"/>
                  </a:lnTo>
                  <a:lnTo>
                    <a:pt x="163" y="111"/>
                  </a:lnTo>
                  <a:lnTo>
                    <a:pt x="163" y="76"/>
                  </a:lnTo>
                  <a:lnTo>
                    <a:pt x="168" y="102"/>
                  </a:lnTo>
                  <a:lnTo>
                    <a:pt x="168" y="79"/>
                  </a:lnTo>
                  <a:lnTo>
                    <a:pt x="168" y="82"/>
                  </a:lnTo>
                  <a:lnTo>
                    <a:pt x="173" y="76"/>
                  </a:lnTo>
                  <a:lnTo>
                    <a:pt x="173" y="126"/>
                  </a:lnTo>
                  <a:lnTo>
                    <a:pt x="177" y="76"/>
                  </a:lnTo>
                  <a:lnTo>
                    <a:pt x="177" y="61"/>
                  </a:lnTo>
                  <a:lnTo>
                    <a:pt x="182" y="67"/>
                  </a:lnTo>
                </a:path>
              </a:pathLst>
            </a:custGeom>
            <a:noFill/>
            <a:ln w="19050" cap="flat">
              <a:solidFill>
                <a:srgbClr val="B770B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3906838" y="2620863"/>
              <a:ext cx="287338" cy="309563"/>
            </a:xfrm>
            <a:custGeom>
              <a:avLst/>
              <a:gdLst/>
              <a:ahLst/>
              <a:cxnLst>
                <a:cxn ang="0">
                  <a:pos x="5" y="64"/>
                </a:cxn>
                <a:cxn ang="0">
                  <a:pos x="9" y="38"/>
                </a:cxn>
                <a:cxn ang="0">
                  <a:pos x="14" y="23"/>
                </a:cxn>
                <a:cxn ang="0">
                  <a:pos x="19" y="102"/>
                </a:cxn>
                <a:cxn ang="0">
                  <a:pos x="24" y="117"/>
                </a:cxn>
                <a:cxn ang="0">
                  <a:pos x="28" y="111"/>
                </a:cxn>
                <a:cxn ang="0">
                  <a:pos x="28" y="90"/>
                </a:cxn>
                <a:cxn ang="0">
                  <a:pos x="33" y="84"/>
                </a:cxn>
                <a:cxn ang="0">
                  <a:pos x="38" y="102"/>
                </a:cxn>
                <a:cxn ang="0">
                  <a:pos x="43" y="55"/>
                </a:cxn>
                <a:cxn ang="0">
                  <a:pos x="48" y="41"/>
                </a:cxn>
                <a:cxn ang="0">
                  <a:pos x="52" y="52"/>
                </a:cxn>
                <a:cxn ang="0">
                  <a:pos x="57" y="93"/>
                </a:cxn>
                <a:cxn ang="0">
                  <a:pos x="62" y="137"/>
                </a:cxn>
                <a:cxn ang="0">
                  <a:pos x="67" y="195"/>
                </a:cxn>
                <a:cxn ang="0">
                  <a:pos x="67" y="187"/>
                </a:cxn>
                <a:cxn ang="0">
                  <a:pos x="72" y="157"/>
                </a:cxn>
                <a:cxn ang="0">
                  <a:pos x="76" y="117"/>
                </a:cxn>
                <a:cxn ang="0">
                  <a:pos x="81" y="87"/>
                </a:cxn>
                <a:cxn ang="0">
                  <a:pos x="86" y="87"/>
                </a:cxn>
                <a:cxn ang="0">
                  <a:pos x="91" y="111"/>
                </a:cxn>
                <a:cxn ang="0">
                  <a:pos x="95" y="79"/>
                </a:cxn>
                <a:cxn ang="0">
                  <a:pos x="100" y="99"/>
                </a:cxn>
                <a:cxn ang="0">
                  <a:pos x="105" y="41"/>
                </a:cxn>
                <a:cxn ang="0">
                  <a:pos x="110" y="73"/>
                </a:cxn>
                <a:cxn ang="0">
                  <a:pos x="115" y="79"/>
                </a:cxn>
                <a:cxn ang="0">
                  <a:pos x="119" y="55"/>
                </a:cxn>
                <a:cxn ang="0">
                  <a:pos x="119" y="108"/>
                </a:cxn>
                <a:cxn ang="0">
                  <a:pos x="124" y="87"/>
                </a:cxn>
                <a:cxn ang="0">
                  <a:pos x="129" y="61"/>
                </a:cxn>
                <a:cxn ang="0">
                  <a:pos x="134" y="93"/>
                </a:cxn>
                <a:cxn ang="0">
                  <a:pos x="138" y="102"/>
                </a:cxn>
                <a:cxn ang="0">
                  <a:pos x="138" y="105"/>
                </a:cxn>
                <a:cxn ang="0">
                  <a:pos x="143" y="84"/>
                </a:cxn>
                <a:cxn ang="0">
                  <a:pos x="148" y="96"/>
                </a:cxn>
                <a:cxn ang="0">
                  <a:pos x="153" y="61"/>
                </a:cxn>
                <a:cxn ang="0">
                  <a:pos x="158" y="117"/>
                </a:cxn>
                <a:cxn ang="0">
                  <a:pos x="162" y="99"/>
                </a:cxn>
                <a:cxn ang="0">
                  <a:pos x="167" y="76"/>
                </a:cxn>
                <a:cxn ang="0">
                  <a:pos x="167" y="96"/>
                </a:cxn>
                <a:cxn ang="0">
                  <a:pos x="177" y="119"/>
                </a:cxn>
                <a:cxn ang="0">
                  <a:pos x="177" y="90"/>
                </a:cxn>
                <a:cxn ang="0">
                  <a:pos x="181" y="90"/>
                </a:cxn>
              </a:cxnLst>
              <a:rect l="0" t="0" r="r" b="b"/>
              <a:pathLst>
                <a:path w="181" h="195">
                  <a:moveTo>
                    <a:pt x="0" y="46"/>
                  </a:moveTo>
                  <a:lnTo>
                    <a:pt x="5" y="64"/>
                  </a:lnTo>
                  <a:lnTo>
                    <a:pt x="5" y="14"/>
                  </a:lnTo>
                  <a:lnTo>
                    <a:pt x="9" y="38"/>
                  </a:lnTo>
                  <a:lnTo>
                    <a:pt x="9" y="0"/>
                  </a:lnTo>
                  <a:lnTo>
                    <a:pt x="14" y="23"/>
                  </a:lnTo>
                  <a:lnTo>
                    <a:pt x="14" y="64"/>
                  </a:lnTo>
                  <a:lnTo>
                    <a:pt x="19" y="102"/>
                  </a:lnTo>
                  <a:lnTo>
                    <a:pt x="19" y="122"/>
                  </a:lnTo>
                  <a:lnTo>
                    <a:pt x="24" y="117"/>
                  </a:lnTo>
                  <a:lnTo>
                    <a:pt x="24" y="96"/>
                  </a:lnTo>
                  <a:lnTo>
                    <a:pt x="28" y="111"/>
                  </a:lnTo>
                  <a:lnTo>
                    <a:pt x="28" y="125"/>
                  </a:lnTo>
                  <a:lnTo>
                    <a:pt x="28" y="90"/>
                  </a:lnTo>
                  <a:lnTo>
                    <a:pt x="33" y="87"/>
                  </a:lnTo>
                  <a:lnTo>
                    <a:pt x="33" y="84"/>
                  </a:lnTo>
                  <a:lnTo>
                    <a:pt x="38" y="90"/>
                  </a:lnTo>
                  <a:lnTo>
                    <a:pt x="38" y="102"/>
                  </a:lnTo>
                  <a:lnTo>
                    <a:pt x="43" y="90"/>
                  </a:lnTo>
                  <a:lnTo>
                    <a:pt x="43" y="55"/>
                  </a:lnTo>
                  <a:lnTo>
                    <a:pt x="43" y="64"/>
                  </a:lnTo>
                  <a:lnTo>
                    <a:pt x="48" y="41"/>
                  </a:lnTo>
                  <a:lnTo>
                    <a:pt x="48" y="108"/>
                  </a:lnTo>
                  <a:lnTo>
                    <a:pt x="52" y="52"/>
                  </a:lnTo>
                  <a:lnTo>
                    <a:pt x="52" y="181"/>
                  </a:lnTo>
                  <a:lnTo>
                    <a:pt x="57" y="93"/>
                  </a:lnTo>
                  <a:lnTo>
                    <a:pt x="57" y="175"/>
                  </a:lnTo>
                  <a:lnTo>
                    <a:pt x="62" y="137"/>
                  </a:lnTo>
                  <a:lnTo>
                    <a:pt x="62" y="195"/>
                  </a:lnTo>
                  <a:lnTo>
                    <a:pt x="67" y="195"/>
                  </a:lnTo>
                  <a:lnTo>
                    <a:pt x="67" y="181"/>
                  </a:lnTo>
                  <a:lnTo>
                    <a:pt x="67" y="187"/>
                  </a:lnTo>
                  <a:lnTo>
                    <a:pt x="72" y="166"/>
                  </a:lnTo>
                  <a:lnTo>
                    <a:pt x="72" y="157"/>
                  </a:lnTo>
                  <a:lnTo>
                    <a:pt x="76" y="149"/>
                  </a:lnTo>
                  <a:lnTo>
                    <a:pt x="76" y="117"/>
                  </a:lnTo>
                  <a:lnTo>
                    <a:pt x="81" y="122"/>
                  </a:lnTo>
                  <a:lnTo>
                    <a:pt x="81" y="87"/>
                  </a:lnTo>
                  <a:lnTo>
                    <a:pt x="86" y="160"/>
                  </a:lnTo>
                  <a:lnTo>
                    <a:pt x="86" y="87"/>
                  </a:lnTo>
                  <a:lnTo>
                    <a:pt x="91" y="96"/>
                  </a:lnTo>
                  <a:lnTo>
                    <a:pt x="91" y="111"/>
                  </a:lnTo>
                  <a:lnTo>
                    <a:pt x="91" y="108"/>
                  </a:lnTo>
                  <a:lnTo>
                    <a:pt x="95" y="79"/>
                  </a:lnTo>
                  <a:lnTo>
                    <a:pt x="95" y="93"/>
                  </a:lnTo>
                  <a:lnTo>
                    <a:pt x="100" y="99"/>
                  </a:lnTo>
                  <a:lnTo>
                    <a:pt x="100" y="67"/>
                  </a:lnTo>
                  <a:lnTo>
                    <a:pt x="105" y="41"/>
                  </a:lnTo>
                  <a:lnTo>
                    <a:pt x="105" y="67"/>
                  </a:lnTo>
                  <a:lnTo>
                    <a:pt x="110" y="73"/>
                  </a:lnTo>
                  <a:lnTo>
                    <a:pt x="110" y="79"/>
                  </a:lnTo>
                  <a:lnTo>
                    <a:pt x="115" y="79"/>
                  </a:lnTo>
                  <a:lnTo>
                    <a:pt x="115" y="58"/>
                  </a:lnTo>
                  <a:lnTo>
                    <a:pt x="119" y="55"/>
                  </a:lnTo>
                  <a:lnTo>
                    <a:pt x="119" y="32"/>
                  </a:lnTo>
                  <a:lnTo>
                    <a:pt x="119" y="108"/>
                  </a:lnTo>
                  <a:lnTo>
                    <a:pt x="124" y="43"/>
                  </a:lnTo>
                  <a:lnTo>
                    <a:pt x="124" y="87"/>
                  </a:lnTo>
                  <a:lnTo>
                    <a:pt x="129" y="140"/>
                  </a:lnTo>
                  <a:lnTo>
                    <a:pt x="129" y="61"/>
                  </a:lnTo>
                  <a:lnTo>
                    <a:pt x="129" y="119"/>
                  </a:lnTo>
                  <a:lnTo>
                    <a:pt x="134" y="93"/>
                  </a:lnTo>
                  <a:lnTo>
                    <a:pt x="134" y="111"/>
                  </a:lnTo>
                  <a:lnTo>
                    <a:pt x="138" y="102"/>
                  </a:lnTo>
                  <a:lnTo>
                    <a:pt x="138" y="128"/>
                  </a:lnTo>
                  <a:lnTo>
                    <a:pt x="138" y="105"/>
                  </a:lnTo>
                  <a:lnTo>
                    <a:pt x="143" y="90"/>
                  </a:lnTo>
                  <a:lnTo>
                    <a:pt x="143" y="84"/>
                  </a:lnTo>
                  <a:lnTo>
                    <a:pt x="148" y="90"/>
                  </a:lnTo>
                  <a:lnTo>
                    <a:pt x="148" y="96"/>
                  </a:lnTo>
                  <a:lnTo>
                    <a:pt x="153" y="79"/>
                  </a:lnTo>
                  <a:lnTo>
                    <a:pt x="153" y="61"/>
                  </a:lnTo>
                  <a:lnTo>
                    <a:pt x="158" y="43"/>
                  </a:lnTo>
                  <a:lnTo>
                    <a:pt x="158" y="117"/>
                  </a:lnTo>
                  <a:lnTo>
                    <a:pt x="158" y="108"/>
                  </a:lnTo>
                  <a:lnTo>
                    <a:pt x="162" y="99"/>
                  </a:lnTo>
                  <a:lnTo>
                    <a:pt x="162" y="195"/>
                  </a:lnTo>
                  <a:lnTo>
                    <a:pt x="167" y="76"/>
                  </a:lnTo>
                  <a:lnTo>
                    <a:pt x="167" y="134"/>
                  </a:lnTo>
                  <a:lnTo>
                    <a:pt x="167" y="96"/>
                  </a:lnTo>
                  <a:lnTo>
                    <a:pt x="172" y="111"/>
                  </a:lnTo>
                  <a:lnTo>
                    <a:pt x="177" y="119"/>
                  </a:lnTo>
                  <a:lnTo>
                    <a:pt x="177" y="87"/>
                  </a:lnTo>
                  <a:lnTo>
                    <a:pt x="177" y="90"/>
                  </a:lnTo>
                  <a:lnTo>
                    <a:pt x="181" y="81"/>
                  </a:lnTo>
                  <a:lnTo>
                    <a:pt x="181" y="90"/>
                  </a:lnTo>
                </a:path>
              </a:pathLst>
            </a:custGeom>
            <a:noFill/>
            <a:ln w="19050" cap="flat">
              <a:solidFill>
                <a:srgbClr val="B770B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413" name="Freeform 389"/>
            <p:cNvSpPr>
              <a:spLocks/>
            </p:cNvSpPr>
            <p:nvPr/>
          </p:nvSpPr>
          <p:spPr bwMode="auto">
            <a:xfrm>
              <a:off x="6805613" y="2555775"/>
              <a:ext cx="280988" cy="434975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5" y="96"/>
                </a:cxn>
                <a:cxn ang="0">
                  <a:pos x="9" y="55"/>
                </a:cxn>
                <a:cxn ang="0">
                  <a:pos x="9" y="128"/>
                </a:cxn>
                <a:cxn ang="0">
                  <a:pos x="14" y="210"/>
                </a:cxn>
                <a:cxn ang="0">
                  <a:pos x="19" y="166"/>
                </a:cxn>
                <a:cxn ang="0">
                  <a:pos x="24" y="163"/>
                </a:cxn>
                <a:cxn ang="0">
                  <a:pos x="29" y="143"/>
                </a:cxn>
                <a:cxn ang="0">
                  <a:pos x="33" y="0"/>
                </a:cxn>
                <a:cxn ang="0">
                  <a:pos x="33" y="155"/>
                </a:cxn>
                <a:cxn ang="0">
                  <a:pos x="38" y="125"/>
                </a:cxn>
                <a:cxn ang="0">
                  <a:pos x="43" y="146"/>
                </a:cxn>
                <a:cxn ang="0">
                  <a:pos x="48" y="93"/>
                </a:cxn>
                <a:cxn ang="0">
                  <a:pos x="53" y="198"/>
                </a:cxn>
                <a:cxn ang="0">
                  <a:pos x="53" y="248"/>
                </a:cxn>
                <a:cxn ang="0">
                  <a:pos x="57" y="269"/>
                </a:cxn>
                <a:cxn ang="0">
                  <a:pos x="62" y="274"/>
                </a:cxn>
                <a:cxn ang="0">
                  <a:pos x="67" y="272"/>
                </a:cxn>
                <a:cxn ang="0">
                  <a:pos x="72" y="225"/>
                </a:cxn>
                <a:cxn ang="0">
                  <a:pos x="72" y="187"/>
                </a:cxn>
                <a:cxn ang="0">
                  <a:pos x="76" y="210"/>
                </a:cxn>
                <a:cxn ang="0">
                  <a:pos x="81" y="187"/>
                </a:cxn>
                <a:cxn ang="0">
                  <a:pos x="86" y="198"/>
                </a:cxn>
                <a:cxn ang="0">
                  <a:pos x="91" y="166"/>
                </a:cxn>
                <a:cxn ang="0">
                  <a:pos x="91" y="172"/>
                </a:cxn>
                <a:cxn ang="0">
                  <a:pos x="96" y="184"/>
                </a:cxn>
                <a:cxn ang="0">
                  <a:pos x="100" y="117"/>
                </a:cxn>
                <a:cxn ang="0">
                  <a:pos x="105" y="137"/>
                </a:cxn>
                <a:cxn ang="0">
                  <a:pos x="110" y="184"/>
                </a:cxn>
                <a:cxn ang="0">
                  <a:pos x="110" y="137"/>
                </a:cxn>
                <a:cxn ang="0">
                  <a:pos x="115" y="155"/>
                </a:cxn>
                <a:cxn ang="0">
                  <a:pos x="119" y="125"/>
                </a:cxn>
                <a:cxn ang="0">
                  <a:pos x="124" y="140"/>
                </a:cxn>
                <a:cxn ang="0">
                  <a:pos x="129" y="204"/>
                </a:cxn>
                <a:cxn ang="0">
                  <a:pos x="129" y="207"/>
                </a:cxn>
                <a:cxn ang="0">
                  <a:pos x="134" y="193"/>
                </a:cxn>
                <a:cxn ang="0">
                  <a:pos x="139" y="117"/>
                </a:cxn>
                <a:cxn ang="0">
                  <a:pos x="143" y="149"/>
                </a:cxn>
                <a:cxn ang="0">
                  <a:pos x="148" y="163"/>
                </a:cxn>
                <a:cxn ang="0">
                  <a:pos x="153" y="108"/>
                </a:cxn>
                <a:cxn ang="0">
                  <a:pos x="158" y="120"/>
                </a:cxn>
                <a:cxn ang="0">
                  <a:pos x="162" y="234"/>
                </a:cxn>
                <a:cxn ang="0">
                  <a:pos x="162" y="222"/>
                </a:cxn>
                <a:cxn ang="0">
                  <a:pos x="167" y="204"/>
                </a:cxn>
                <a:cxn ang="0">
                  <a:pos x="172" y="210"/>
                </a:cxn>
                <a:cxn ang="0">
                  <a:pos x="177" y="160"/>
                </a:cxn>
              </a:cxnLst>
              <a:rect l="0" t="0" r="r" b="b"/>
              <a:pathLst>
                <a:path w="177" h="274">
                  <a:moveTo>
                    <a:pt x="0" y="93"/>
                  </a:moveTo>
                  <a:lnTo>
                    <a:pt x="0" y="236"/>
                  </a:lnTo>
                  <a:lnTo>
                    <a:pt x="0" y="73"/>
                  </a:lnTo>
                  <a:lnTo>
                    <a:pt x="5" y="96"/>
                  </a:lnTo>
                  <a:lnTo>
                    <a:pt x="5" y="149"/>
                  </a:lnTo>
                  <a:lnTo>
                    <a:pt x="9" y="55"/>
                  </a:lnTo>
                  <a:lnTo>
                    <a:pt x="9" y="158"/>
                  </a:lnTo>
                  <a:lnTo>
                    <a:pt x="9" y="128"/>
                  </a:lnTo>
                  <a:lnTo>
                    <a:pt x="14" y="155"/>
                  </a:lnTo>
                  <a:lnTo>
                    <a:pt x="14" y="210"/>
                  </a:lnTo>
                  <a:lnTo>
                    <a:pt x="19" y="228"/>
                  </a:lnTo>
                  <a:lnTo>
                    <a:pt x="19" y="166"/>
                  </a:lnTo>
                  <a:lnTo>
                    <a:pt x="24" y="184"/>
                  </a:lnTo>
                  <a:lnTo>
                    <a:pt x="24" y="163"/>
                  </a:lnTo>
                  <a:lnTo>
                    <a:pt x="24" y="231"/>
                  </a:lnTo>
                  <a:lnTo>
                    <a:pt x="29" y="143"/>
                  </a:lnTo>
                  <a:lnTo>
                    <a:pt x="29" y="134"/>
                  </a:lnTo>
                  <a:lnTo>
                    <a:pt x="33" y="0"/>
                  </a:lnTo>
                  <a:lnTo>
                    <a:pt x="33" y="160"/>
                  </a:lnTo>
                  <a:lnTo>
                    <a:pt x="33" y="155"/>
                  </a:lnTo>
                  <a:lnTo>
                    <a:pt x="38" y="160"/>
                  </a:lnTo>
                  <a:lnTo>
                    <a:pt x="38" y="125"/>
                  </a:lnTo>
                  <a:lnTo>
                    <a:pt x="43" y="125"/>
                  </a:lnTo>
                  <a:lnTo>
                    <a:pt x="43" y="146"/>
                  </a:lnTo>
                  <a:lnTo>
                    <a:pt x="48" y="187"/>
                  </a:lnTo>
                  <a:lnTo>
                    <a:pt x="48" y="93"/>
                  </a:lnTo>
                  <a:lnTo>
                    <a:pt x="48" y="184"/>
                  </a:lnTo>
                  <a:lnTo>
                    <a:pt x="53" y="198"/>
                  </a:lnTo>
                  <a:lnTo>
                    <a:pt x="53" y="196"/>
                  </a:lnTo>
                  <a:lnTo>
                    <a:pt x="53" y="248"/>
                  </a:lnTo>
                  <a:lnTo>
                    <a:pt x="57" y="216"/>
                  </a:lnTo>
                  <a:lnTo>
                    <a:pt x="57" y="269"/>
                  </a:lnTo>
                  <a:lnTo>
                    <a:pt x="62" y="228"/>
                  </a:lnTo>
                  <a:lnTo>
                    <a:pt x="62" y="274"/>
                  </a:lnTo>
                  <a:lnTo>
                    <a:pt x="62" y="248"/>
                  </a:lnTo>
                  <a:lnTo>
                    <a:pt x="67" y="272"/>
                  </a:lnTo>
                  <a:lnTo>
                    <a:pt x="67" y="236"/>
                  </a:lnTo>
                  <a:lnTo>
                    <a:pt x="72" y="225"/>
                  </a:lnTo>
                  <a:lnTo>
                    <a:pt x="72" y="245"/>
                  </a:lnTo>
                  <a:lnTo>
                    <a:pt x="72" y="187"/>
                  </a:lnTo>
                  <a:lnTo>
                    <a:pt x="76" y="181"/>
                  </a:lnTo>
                  <a:lnTo>
                    <a:pt x="76" y="210"/>
                  </a:lnTo>
                  <a:lnTo>
                    <a:pt x="76" y="196"/>
                  </a:lnTo>
                  <a:lnTo>
                    <a:pt x="81" y="187"/>
                  </a:lnTo>
                  <a:lnTo>
                    <a:pt x="86" y="178"/>
                  </a:lnTo>
                  <a:lnTo>
                    <a:pt x="86" y="198"/>
                  </a:lnTo>
                  <a:lnTo>
                    <a:pt x="86" y="175"/>
                  </a:lnTo>
                  <a:lnTo>
                    <a:pt x="91" y="166"/>
                  </a:lnTo>
                  <a:lnTo>
                    <a:pt x="91" y="190"/>
                  </a:lnTo>
                  <a:lnTo>
                    <a:pt x="91" y="172"/>
                  </a:lnTo>
                  <a:lnTo>
                    <a:pt x="96" y="166"/>
                  </a:lnTo>
                  <a:lnTo>
                    <a:pt x="96" y="184"/>
                  </a:lnTo>
                  <a:lnTo>
                    <a:pt x="100" y="143"/>
                  </a:lnTo>
                  <a:lnTo>
                    <a:pt x="100" y="117"/>
                  </a:lnTo>
                  <a:lnTo>
                    <a:pt x="100" y="122"/>
                  </a:lnTo>
                  <a:lnTo>
                    <a:pt x="105" y="137"/>
                  </a:lnTo>
                  <a:lnTo>
                    <a:pt x="105" y="172"/>
                  </a:lnTo>
                  <a:lnTo>
                    <a:pt x="110" y="184"/>
                  </a:lnTo>
                  <a:lnTo>
                    <a:pt x="110" y="228"/>
                  </a:lnTo>
                  <a:lnTo>
                    <a:pt x="110" y="137"/>
                  </a:lnTo>
                  <a:lnTo>
                    <a:pt x="115" y="134"/>
                  </a:lnTo>
                  <a:lnTo>
                    <a:pt x="115" y="155"/>
                  </a:lnTo>
                  <a:lnTo>
                    <a:pt x="119" y="231"/>
                  </a:lnTo>
                  <a:lnTo>
                    <a:pt x="119" y="125"/>
                  </a:lnTo>
                  <a:lnTo>
                    <a:pt x="124" y="236"/>
                  </a:lnTo>
                  <a:lnTo>
                    <a:pt x="124" y="140"/>
                  </a:lnTo>
                  <a:lnTo>
                    <a:pt x="124" y="169"/>
                  </a:lnTo>
                  <a:lnTo>
                    <a:pt x="129" y="204"/>
                  </a:lnTo>
                  <a:lnTo>
                    <a:pt x="129" y="160"/>
                  </a:lnTo>
                  <a:lnTo>
                    <a:pt x="129" y="207"/>
                  </a:lnTo>
                  <a:lnTo>
                    <a:pt x="134" y="146"/>
                  </a:lnTo>
                  <a:lnTo>
                    <a:pt x="134" y="193"/>
                  </a:lnTo>
                  <a:lnTo>
                    <a:pt x="139" y="120"/>
                  </a:lnTo>
                  <a:lnTo>
                    <a:pt x="139" y="117"/>
                  </a:lnTo>
                  <a:lnTo>
                    <a:pt x="139" y="131"/>
                  </a:lnTo>
                  <a:lnTo>
                    <a:pt x="143" y="149"/>
                  </a:lnTo>
                  <a:lnTo>
                    <a:pt x="143" y="140"/>
                  </a:lnTo>
                  <a:lnTo>
                    <a:pt x="148" y="163"/>
                  </a:lnTo>
                  <a:lnTo>
                    <a:pt x="148" y="102"/>
                  </a:lnTo>
                  <a:lnTo>
                    <a:pt x="153" y="108"/>
                  </a:lnTo>
                  <a:lnTo>
                    <a:pt x="153" y="219"/>
                  </a:lnTo>
                  <a:lnTo>
                    <a:pt x="158" y="120"/>
                  </a:lnTo>
                  <a:lnTo>
                    <a:pt x="158" y="198"/>
                  </a:lnTo>
                  <a:lnTo>
                    <a:pt x="162" y="234"/>
                  </a:lnTo>
                  <a:lnTo>
                    <a:pt x="162" y="158"/>
                  </a:lnTo>
                  <a:lnTo>
                    <a:pt x="162" y="222"/>
                  </a:lnTo>
                  <a:lnTo>
                    <a:pt x="167" y="149"/>
                  </a:lnTo>
                  <a:lnTo>
                    <a:pt x="167" y="204"/>
                  </a:lnTo>
                  <a:lnTo>
                    <a:pt x="167" y="155"/>
                  </a:lnTo>
                  <a:lnTo>
                    <a:pt x="172" y="210"/>
                  </a:lnTo>
                  <a:lnTo>
                    <a:pt x="172" y="111"/>
                  </a:lnTo>
                  <a:lnTo>
                    <a:pt x="177" y="160"/>
                  </a:lnTo>
                  <a:lnTo>
                    <a:pt x="177" y="120"/>
                  </a:lnTo>
                </a:path>
              </a:pathLst>
            </a:custGeom>
            <a:noFill/>
            <a:ln w="19050" cap="flat">
              <a:solidFill>
                <a:srgbClr val="B770B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393" name="Line 315"/>
            <p:cNvSpPr>
              <a:spLocks noChangeShapeType="1"/>
            </p:cNvSpPr>
            <p:nvPr/>
          </p:nvSpPr>
          <p:spPr bwMode="auto">
            <a:xfrm flipV="1">
              <a:off x="915987" y="345440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394" name="Rectangle 317"/>
            <p:cNvSpPr>
              <a:spLocks noChangeArrowheads="1"/>
            </p:cNvSpPr>
            <p:nvPr/>
          </p:nvSpPr>
          <p:spPr bwMode="auto">
            <a:xfrm>
              <a:off x="889000" y="3502025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Helvetica" charset="0"/>
                </a:rPr>
                <a:t>0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533400" y="5562600"/>
            <a:ext cx="7911707" cy="1078230"/>
            <a:chOff x="228601" y="4419600"/>
            <a:chExt cx="7911707" cy="1078230"/>
          </a:xfrm>
        </p:grpSpPr>
        <p:sp>
          <p:nvSpPr>
            <p:cNvPr id="396" name="Freeform 97"/>
            <p:cNvSpPr>
              <a:spLocks/>
            </p:cNvSpPr>
            <p:nvPr/>
          </p:nvSpPr>
          <p:spPr bwMode="auto">
            <a:xfrm>
              <a:off x="228601" y="4480560"/>
              <a:ext cx="1474267" cy="544830"/>
            </a:xfrm>
            <a:custGeom>
              <a:avLst/>
              <a:gdLst/>
              <a:ahLst/>
              <a:cxnLst>
                <a:cxn ang="0">
                  <a:pos x="12" y="258"/>
                </a:cxn>
                <a:cxn ang="0">
                  <a:pos x="36" y="276"/>
                </a:cxn>
                <a:cxn ang="0">
                  <a:pos x="54" y="276"/>
                </a:cxn>
                <a:cxn ang="0">
                  <a:pos x="78" y="270"/>
                </a:cxn>
                <a:cxn ang="0">
                  <a:pos x="102" y="282"/>
                </a:cxn>
                <a:cxn ang="0">
                  <a:pos x="120" y="276"/>
                </a:cxn>
                <a:cxn ang="0">
                  <a:pos x="144" y="192"/>
                </a:cxn>
                <a:cxn ang="0">
                  <a:pos x="168" y="192"/>
                </a:cxn>
                <a:cxn ang="0">
                  <a:pos x="186" y="126"/>
                </a:cxn>
                <a:cxn ang="0">
                  <a:pos x="210" y="102"/>
                </a:cxn>
                <a:cxn ang="0">
                  <a:pos x="234" y="246"/>
                </a:cxn>
                <a:cxn ang="0">
                  <a:pos x="252" y="258"/>
                </a:cxn>
                <a:cxn ang="0">
                  <a:pos x="276" y="258"/>
                </a:cxn>
                <a:cxn ang="0">
                  <a:pos x="300" y="258"/>
                </a:cxn>
                <a:cxn ang="0">
                  <a:pos x="318" y="240"/>
                </a:cxn>
                <a:cxn ang="0">
                  <a:pos x="342" y="282"/>
                </a:cxn>
                <a:cxn ang="0">
                  <a:pos x="366" y="330"/>
                </a:cxn>
                <a:cxn ang="0">
                  <a:pos x="384" y="372"/>
                </a:cxn>
                <a:cxn ang="0">
                  <a:pos x="408" y="366"/>
                </a:cxn>
                <a:cxn ang="0">
                  <a:pos x="432" y="426"/>
                </a:cxn>
                <a:cxn ang="0">
                  <a:pos x="450" y="396"/>
                </a:cxn>
                <a:cxn ang="0">
                  <a:pos x="474" y="348"/>
                </a:cxn>
                <a:cxn ang="0">
                  <a:pos x="498" y="306"/>
                </a:cxn>
                <a:cxn ang="0">
                  <a:pos x="516" y="312"/>
                </a:cxn>
                <a:cxn ang="0">
                  <a:pos x="540" y="222"/>
                </a:cxn>
                <a:cxn ang="0">
                  <a:pos x="564" y="180"/>
                </a:cxn>
                <a:cxn ang="0">
                  <a:pos x="582" y="156"/>
                </a:cxn>
                <a:cxn ang="0">
                  <a:pos x="606" y="72"/>
                </a:cxn>
                <a:cxn ang="0">
                  <a:pos x="630" y="96"/>
                </a:cxn>
                <a:cxn ang="0">
                  <a:pos x="648" y="102"/>
                </a:cxn>
                <a:cxn ang="0">
                  <a:pos x="672" y="66"/>
                </a:cxn>
                <a:cxn ang="0">
                  <a:pos x="696" y="126"/>
                </a:cxn>
                <a:cxn ang="0">
                  <a:pos x="714" y="90"/>
                </a:cxn>
                <a:cxn ang="0">
                  <a:pos x="738" y="90"/>
                </a:cxn>
                <a:cxn ang="0">
                  <a:pos x="762" y="60"/>
                </a:cxn>
                <a:cxn ang="0">
                  <a:pos x="780" y="90"/>
                </a:cxn>
                <a:cxn ang="0">
                  <a:pos x="804" y="138"/>
                </a:cxn>
                <a:cxn ang="0">
                  <a:pos x="828" y="228"/>
                </a:cxn>
                <a:cxn ang="0">
                  <a:pos x="846" y="300"/>
                </a:cxn>
                <a:cxn ang="0">
                  <a:pos x="870" y="390"/>
                </a:cxn>
                <a:cxn ang="0">
                  <a:pos x="894" y="372"/>
                </a:cxn>
                <a:cxn ang="0">
                  <a:pos x="912" y="336"/>
                </a:cxn>
                <a:cxn ang="0">
                  <a:pos x="936" y="330"/>
                </a:cxn>
                <a:cxn ang="0">
                  <a:pos x="960" y="270"/>
                </a:cxn>
                <a:cxn ang="0">
                  <a:pos x="978" y="222"/>
                </a:cxn>
                <a:cxn ang="0">
                  <a:pos x="1002" y="210"/>
                </a:cxn>
                <a:cxn ang="0">
                  <a:pos x="1026" y="240"/>
                </a:cxn>
                <a:cxn ang="0">
                  <a:pos x="1044" y="270"/>
                </a:cxn>
                <a:cxn ang="0">
                  <a:pos x="1068" y="246"/>
                </a:cxn>
                <a:cxn ang="0">
                  <a:pos x="1092" y="252"/>
                </a:cxn>
              </a:cxnLst>
              <a:rect l="0" t="0" r="r" b="b"/>
              <a:pathLst>
                <a:path w="1092" h="468">
                  <a:moveTo>
                    <a:pt x="0" y="282"/>
                  </a:moveTo>
                  <a:lnTo>
                    <a:pt x="12" y="258"/>
                  </a:lnTo>
                  <a:lnTo>
                    <a:pt x="24" y="276"/>
                  </a:lnTo>
                  <a:lnTo>
                    <a:pt x="36" y="276"/>
                  </a:lnTo>
                  <a:lnTo>
                    <a:pt x="42" y="270"/>
                  </a:lnTo>
                  <a:lnTo>
                    <a:pt x="54" y="276"/>
                  </a:lnTo>
                  <a:lnTo>
                    <a:pt x="66" y="270"/>
                  </a:lnTo>
                  <a:lnTo>
                    <a:pt x="78" y="270"/>
                  </a:lnTo>
                  <a:lnTo>
                    <a:pt x="90" y="342"/>
                  </a:lnTo>
                  <a:lnTo>
                    <a:pt x="102" y="282"/>
                  </a:lnTo>
                  <a:lnTo>
                    <a:pt x="108" y="276"/>
                  </a:lnTo>
                  <a:lnTo>
                    <a:pt x="120" y="276"/>
                  </a:lnTo>
                  <a:lnTo>
                    <a:pt x="132" y="216"/>
                  </a:lnTo>
                  <a:lnTo>
                    <a:pt x="144" y="192"/>
                  </a:lnTo>
                  <a:lnTo>
                    <a:pt x="156" y="192"/>
                  </a:lnTo>
                  <a:lnTo>
                    <a:pt x="168" y="192"/>
                  </a:lnTo>
                  <a:lnTo>
                    <a:pt x="174" y="120"/>
                  </a:lnTo>
                  <a:lnTo>
                    <a:pt x="186" y="126"/>
                  </a:lnTo>
                  <a:lnTo>
                    <a:pt x="198" y="90"/>
                  </a:lnTo>
                  <a:lnTo>
                    <a:pt x="210" y="102"/>
                  </a:lnTo>
                  <a:lnTo>
                    <a:pt x="222" y="132"/>
                  </a:lnTo>
                  <a:lnTo>
                    <a:pt x="234" y="246"/>
                  </a:lnTo>
                  <a:lnTo>
                    <a:pt x="240" y="210"/>
                  </a:lnTo>
                  <a:lnTo>
                    <a:pt x="252" y="258"/>
                  </a:lnTo>
                  <a:lnTo>
                    <a:pt x="264" y="300"/>
                  </a:lnTo>
                  <a:lnTo>
                    <a:pt x="276" y="258"/>
                  </a:lnTo>
                  <a:lnTo>
                    <a:pt x="288" y="270"/>
                  </a:lnTo>
                  <a:lnTo>
                    <a:pt x="300" y="258"/>
                  </a:lnTo>
                  <a:lnTo>
                    <a:pt x="306" y="240"/>
                  </a:lnTo>
                  <a:lnTo>
                    <a:pt x="318" y="240"/>
                  </a:lnTo>
                  <a:lnTo>
                    <a:pt x="330" y="276"/>
                  </a:lnTo>
                  <a:lnTo>
                    <a:pt x="342" y="282"/>
                  </a:lnTo>
                  <a:lnTo>
                    <a:pt x="354" y="330"/>
                  </a:lnTo>
                  <a:lnTo>
                    <a:pt x="366" y="330"/>
                  </a:lnTo>
                  <a:lnTo>
                    <a:pt x="372" y="330"/>
                  </a:lnTo>
                  <a:lnTo>
                    <a:pt x="384" y="372"/>
                  </a:lnTo>
                  <a:lnTo>
                    <a:pt x="396" y="372"/>
                  </a:lnTo>
                  <a:lnTo>
                    <a:pt x="408" y="366"/>
                  </a:lnTo>
                  <a:lnTo>
                    <a:pt x="420" y="468"/>
                  </a:lnTo>
                  <a:lnTo>
                    <a:pt x="432" y="426"/>
                  </a:lnTo>
                  <a:lnTo>
                    <a:pt x="438" y="402"/>
                  </a:lnTo>
                  <a:lnTo>
                    <a:pt x="450" y="396"/>
                  </a:lnTo>
                  <a:lnTo>
                    <a:pt x="462" y="318"/>
                  </a:lnTo>
                  <a:lnTo>
                    <a:pt x="474" y="348"/>
                  </a:lnTo>
                  <a:lnTo>
                    <a:pt x="486" y="336"/>
                  </a:lnTo>
                  <a:lnTo>
                    <a:pt x="498" y="306"/>
                  </a:lnTo>
                  <a:lnTo>
                    <a:pt x="504" y="306"/>
                  </a:lnTo>
                  <a:lnTo>
                    <a:pt x="516" y="312"/>
                  </a:lnTo>
                  <a:lnTo>
                    <a:pt x="528" y="252"/>
                  </a:lnTo>
                  <a:lnTo>
                    <a:pt x="540" y="222"/>
                  </a:lnTo>
                  <a:lnTo>
                    <a:pt x="552" y="246"/>
                  </a:lnTo>
                  <a:lnTo>
                    <a:pt x="564" y="180"/>
                  </a:lnTo>
                  <a:lnTo>
                    <a:pt x="570" y="120"/>
                  </a:lnTo>
                  <a:lnTo>
                    <a:pt x="582" y="156"/>
                  </a:lnTo>
                  <a:lnTo>
                    <a:pt x="594" y="120"/>
                  </a:lnTo>
                  <a:lnTo>
                    <a:pt x="606" y="72"/>
                  </a:lnTo>
                  <a:lnTo>
                    <a:pt x="618" y="102"/>
                  </a:lnTo>
                  <a:lnTo>
                    <a:pt x="630" y="96"/>
                  </a:lnTo>
                  <a:lnTo>
                    <a:pt x="636" y="42"/>
                  </a:lnTo>
                  <a:lnTo>
                    <a:pt x="648" y="102"/>
                  </a:lnTo>
                  <a:lnTo>
                    <a:pt x="660" y="108"/>
                  </a:lnTo>
                  <a:lnTo>
                    <a:pt x="672" y="66"/>
                  </a:lnTo>
                  <a:lnTo>
                    <a:pt x="684" y="102"/>
                  </a:lnTo>
                  <a:lnTo>
                    <a:pt x="696" y="126"/>
                  </a:lnTo>
                  <a:lnTo>
                    <a:pt x="702" y="78"/>
                  </a:lnTo>
                  <a:lnTo>
                    <a:pt x="714" y="90"/>
                  </a:lnTo>
                  <a:lnTo>
                    <a:pt x="726" y="108"/>
                  </a:lnTo>
                  <a:lnTo>
                    <a:pt x="738" y="90"/>
                  </a:lnTo>
                  <a:lnTo>
                    <a:pt x="750" y="0"/>
                  </a:lnTo>
                  <a:lnTo>
                    <a:pt x="762" y="60"/>
                  </a:lnTo>
                  <a:lnTo>
                    <a:pt x="768" y="66"/>
                  </a:lnTo>
                  <a:lnTo>
                    <a:pt x="780" y="90"/>
                  </a:lnTo>
                  <a:lnTo>
                    <a:pt x="792" y="138"/>
                  </a:lnTo>
                  <a:lnTo>
                    <a:pt x="804" y="138"/>
                  </a:lnTo>
                  <a:lnTo>
                    <a:pt x="816" y="186"/>
                  </a:lnTo>
                  <a:lnTo>
                    <a:pt x="828" y="228"/>
                  </a:lnTo>
                  <a:lnTo>
                    <a:pt x="840" y="246"/>
                  </a:lnTo>
                  <a:lnTo>
                    <a:pt x="846" y="300"/>
                  </a:lnTo>
                  <a:lnTo>
                    <a:pt x="858" y="396"/>
                  </a:lnTo>
                  <a:lnTo>
                    <a:pt x="870" y="390"/>
                  </a:lnTo>
                  <a:lnTo>
                    <a:pt x="882" y="378"/>
                  </a:lnTo>
                  <a:lnTo>
                    <a:pt x="894" y="372"/>
                  </a:lnTo>
                  <a:lnTo>
                    <a:pt x="906" y="360"/>
                  </a:lnTo>
                  <a:lnTo>
                    <a:pt x="912" y="336"/>
                  </a:lnTo>
                  <a:lnTo>
                    <a:pt x="924" y="330"/>
                  </a:lnTo>
                  <a:lnTo>
                    <a:pt x="936" y="330"/>
                  </a:lnTo>
                  <a:lnTo>
                    <a:pt x="948" y="258"/>
                  </a:lnTo>
                  <a:lnTo>
                    <a:pt x="960" y="270"/>
                  </a:lnTo>
                  <a:lnTo>
                    <a:pt x="972" y="216"/>
                  </a:lnTo>
                  <a:lnTo>
                    <a:pt x="978" y="222"/>
                  </a:lnTo>
                  <a:lnTo>
                    <a:pt x="990" y="246"/>
                  </a:lnTo>
                  <a:lnTo>
                    <a:pt x="1002" y="210"/>
                  </a:lnTo>
                  <a:lnTo>
                    <a:pt x="1014" y="246"/>
                  </a:lnTo>
                  <a:lnTo>
                    <a:pt x="1026" y="240"/>
                  </a:lnTo>
                  <a:lnTo>
                    <a:pt x="1038" y="240"/>
                  </a:lnTo>
                  <a:lnTo>
                    <a:pt x="1044" y="270"/>
                  </a:lnTo>
                  <a:lnTo>
                    <a:pt x="1056" y="216"/>
                  </a:lnTo>
                  <a:lnTo>
                    <a:pt x="1068" y="246"/>
                  </a:lnTo>
                  <a:lnTo>
                    <a:pt x="1080" y="270"/>
                  </a:lnTo>
                  <a:lnTo>
                    <a:pt x="1092" y="252"/>
                  </a:lnTo>
                </a:path>
              </a:pathLst>
            </a:custGeom>
            <a:noFill/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98"/>
            <p:cNvSpPr>
              <a:spLocks/>
            </p:cNvSpPr>
            <p:nvPr/>
          </p:nvSpPr>
          <p:spPr bwMode="auto">
            <a:xfrm>
              <a:off x="228601" y="4745990"/>
              <a:ext cx="1474267" cy="551815"/>
            </a:xfrm>
            <a:custGeom>
              <a:avLst/>
              <a:gdLst/>
              <a:ahLst/>
              <a:cxnLst>
                <a:cxn ang="0">
                  <a:pos x="12" y="204"/>
                </a:cxn>
                <a:cxn ang="0">
                  <a:pos x="36" y="210"/>
                </a:cxn>
                <a:cxn ang="0">
                  <a:pos x="54" y="186"/>
                </a:cxn>
                <a:cxn ang="0">
                  <a:pos x="78" y="180"/>
                </a:cxn>
                <a:cxn ang="0">
                  <a:pos x="102" y="198"/>
                </a:cxn>
                <a:cxn ang="0">
                  <a:pos x="120" y="180"/>
                </a:cxn>
                <a:cxn ang="0">
                  <a:pos x="144" y="138"/>
                </a:cxn>
                <a:cxn ang="0">
                  <a:pos x="168" y="138"/>
                </a:cxn>
                <a:cxn ang="0">
                  <a:pos x="186" y="96"/>
                </a:cxn>
                <a:cxn ang="0">
                  <a:pos x="210" y="60"/>
                </a:cxn>
                <a:cxn ang="0">
                  <a:pos x="234" y="156"/>
                </a:cxn>
                <a:cxn ang="0">
                  <a:pos x="252" y="198"/>
                </a:cxn>
                <a:cxn ang="0">
                  <a:pos x="276" y="204"/>
                </a:cxn>
                <a:cxn ang="0">
                  <a:pos x="300" y="186"/>
                </a:cxn>
                <a:cxn ang="0">
                  <a:pos x="318" y="174"/>
                </a:cxn>
                <a:cxn ang="0">
                  <a:pos x="342" y="240"/>
                </a:cxn>
                <a:cxn ang="0">
                  <a:pos x="366" y="288"/>
                </a:cxn>
                <a:cxn ang="0">
                  <a:pos x="384" y="294"/>
                </a:cxn>
                <a:cxn ang="0">
                  <a:pos x="408" y="318"/>
                </a:cxn>
                <a:cxn ang="0">
                  <a:pos x="432" y="336"/>
                </a:cxn>
                <a:cxn ang="0">
                  <a:pos x="450" y="288"/>
                </a:cxn>
                <a:cxn ang="0">
                  <a:pos x="474" y="180"/>
                </a:cxn>
                <a:cxn ang="0">
                  <a:pos x="498" y="474"/>
                </a:cxn>
                <a:cxn ang="0">
                  <a:pos x="516" y="366"/>
                </a:cxn>
                <a:cxn ang="0">
                  <a:pos x="540" y="168"/>
                </a:cxn>
                <a:cxn ang="0">
                  <a:pos x="564" y="126"/>
                </a:cxn>
                <a:cxn ang="0">
                  <a:pos x="582" y="96"/>
                </a:cxn>
                <a:cxn ang="0">
                  <a:pos x="606" y="60"/>
                </a:cxn>
                <a:cxn ang="0">
                  <a:pos x="630" y="54"/>
                </a:cxn>
                <a:cxn ang="0">
                  <a:pos x="648" y="66"/>
                </a:cxn>
                <a:cxn ang="0">
                  <a:pos x="672" y="36"/>
                </a:cxn>
                <a:cxn ang="0">
                  <a:pos x="696" y="78"/>
                </a:cxn>
                <a:cxn ang="0">
                  <a:pos x="714" y="78"/>
                </a:cxn>
                <a:cxn ang="0">
                  <a:pos x="738" y="36"/>
                </a:cxn>
                <a:cxn ang="0">
                  <a:pos x="762" y="36"/>
                </a:cxn>
                <a:cxn ang="0">
                  <a:pos x="780" y="84"/>
                </a:cxn>
                <a:cxn ang="0">
                  <a:pos x="804" y="156"/>
                </a:cxn>
                <a:cxn ang="0">
                  <a:pos x="828" y="204"/>
                </a:cxn>
                <a:cxn ang="0">
                  <a:pos x="846" y="288"/>
                </a:cxn>
                <a:cxn ang="0">
                  <a:pos x="870" y="354"/>
                </a:cxn>
                <a:cxn ang="0">
                  <a:pos x="894" y="288"/>
                </a:cxn>
                <a:cxn ang="0">
                  <a:pos x="912" y="246"/>
                </a:cxn>
                <a:cxn ang="0">
                  <a:pos x="936" y="228"/>
                </a:cxn>
                <a:cxn ang="0">
                  <a:pos x="960" y="198"/>
                </a:cxn>
                <a:cxn ang="0">
                  <a:pos x="978" y="150"/>
                </a:cxn>
                <a:cxn ang="0">
                  <a:pos x="1002" y="156"/>
                </a:cxn>
                <a:cxn ang="0">
                  <a:pos x="1026" y="174"/>
                </a:cxn>
                <a:cxn ang="0">
                  <a:pos x="1044" y="174"/>
                </a:cxn>
                <a:cxn ang="0">
                  <a:pos x="1068" y="168"/>
                </a:cxn>
                <a:cxn ang="0">
                  <a:pos x="1092" y="186"/>
                </a:cxn>
              </a:cxnLst>
              <a:rect l="0" t="0" r="r" b="b"/>
              <a:pathLst>
                <a:path w="1092" h="474">
                  <a:moveTo>
                    <a:pt x="0" y="198"/>
                  </a:moveTo>
                  <a:lnTo>
                    <a:pt x="12" y="204"/>
                  </a:lnTo>
                  <a:lnTo>
                    <a:pt x="24" y="180"/>
                  </a:lnTo>
                  <a:lnTo>
                    <a:pt x="36" y="210"/>
                  </a:lnTo>
                  <a:lnTo>
                    <a:pt x="42" y="174"/>
                  </a:lnTo>
                  <a:lnTo>
                    <a:pt x="54" y="186"/>
                  </a:lnTo>
                  <a:lnTo>
                    <a:pt x="66" y="180"/>
                  </a:lnTo>
                  <a:lnTo>
                    <a:pt x="78" y="180"/>
                  </a:lnTo>
                  <a:lnTo>
                    <a:pt x="90" y="246"/>
                  </a:lnTo>
                  <a:lnTo>
                    <a:pt x="102" y="198"/>
                  </a:lnTo>
                  <a:lnTo>
                    <a:pt x="108" y="186"/>
                  </a:lnTo>
                  <a:lnTo>
                    <a:pt x="120" y="180"/>
                  </a:lnTo>
                  <a:lnTo>
                    <a:pt x="132" y="150"/>
                  </a:lnTo>
                  <a:lnTo>
                    <a:pt x="144" y="138"/>
                  </a:lnTo>
                  <a:lnTo>
                    <a:pt x="156" y="144"/>
                  </a:lnTo>
                  <a:lnTo>
                    <a:pt x="168" y="138"/>
                  </a:lnTo>
                  <a:lnTo>
                    <a:pt x="174" y="90"/>
                  </a:lnTo>
                  <a:lnTo>
                    <a:pt x="186" y="96"/>
                  </a:lnTo>
                  <a:lnTo>
                    <a:pt x="198" y="54"/>
                  </a:lnTo>
                  <a:lnTo>
                    <a:pt x="210" y="60"/>
                  </a:lnTo>
                  <a:lnTo>
                    <a:pt x="222" y="126"/>
                  </a:lnTo>
                  <a:lnTo>
                    <a:pt x="234" y="156"/>
                  </a:lnTo>
                  <a:lnTo>
                    <a:pt x="240" y="210"/>
                  </a:lnTo>
                  <a:lnTo>
                    <a:pt x="252" y="198"/>
                  </a:lnTo>
                  <a:lnTo>
                    <a:pt x="264" y="180"/>
                  </a:lnTo>
                  <a:lnTo>
                    <a:pt x="276" y="204"/>
                  </a:lnTo>
                  <a:lnTo>
                    <a:pt x="288" y="180"/>
                  </a:lnTo>
                  <a:lnTo>
                    <a:pt x="300" y="186"/>
                  </a:lnTo>
                  <a:lnTo>
                    <a:pt x="306" y="174"/>
                  </a:lnTo>
                  <a:lnTo>
                    <a:pt x="318" y="174"/>
                  </a:lnTo>
                  <a:lnTo>
                    <a:pt x="330" y="216"/>
                  </a:lnTo>
                  <a:lnTo>
                    <a:pt x="342" y="240"/>
                  </a:lnTo>
                  <a:lnTo>
                    <a:pt x="354" y="264"/>
                  </a:lnTo>
                  <a:lnTo>
                    <a:pt x="366" y="288"/>
                  </a:lnTo>
                  <a:lnTo>
                    <a:pt x="372" y="270"/>
                  </a:lnTo>
                  <a:lnTo>
                    <a:pt x="384" y="294"/>
                  </a:lnTo>
                  <a:lnTo>
                    <a:pt x="396" y="294"/>
                  </a:lnTo>
                  <a:lnTo>
                    <a:pt x="408" y="318"/>
                  </a:lnTo>
                  <a:lnTo>
                    <a:pt x="420" y="360"/>
                  </a:lnTo>
                  <a:lnTo>
                    <a:pt x="432" y="336"/>
                  </a:lnTo>
                  <a:lnTo>
                    <a:pt x="438" y="294"/>
                  </a:lnTo>
                  <a:lnTo>
                    <a:pt x="450" y="288"/>
                  </a:lnTo>
                  <a:lnTo>
                    <a:pt x="462" y="270"/>
                  </a:lnTo>
                  <a:lnTo>
                    <a:pt x="474" y="180"/>
                  </a:lnTo>
                  <a:lnTo>
                    <a:pt x="486" y="300"/>
                  </a:lnTo>
                  <a:lnTo>
                    <a:pt x="498" y="474"/>
                  </a:lnTo>
                  <a:lnTo>
                    <a:pt x="504" y="390"/>
                  </a:lnTo>
                  <a:lnTo>
                    <a:pt x="516" y="366"/>
                  </a:lnTo>
                  <a:lnTo>
                    <a:pt x="528" y="174"/>
                  </a:lnTo>
                  <a:lnTo>
                    <a:pt x="540" y="168"/>
                  </a:lnTo>
                  <a:lnTo>
                    <a:pt x="552" y="156"/>
                  </a:lnTo>
                  <a:lnTo>
                    <a:pt x="564" y="126"/>
                  </a:lnTo>
                  <a:lnTo>
                    <a:pt x="570" y="108"/>
                  </a:lnTo>
                  <a:lnTo>
                    <a:pt x="582" y="96"/>
                  </a:lnTo>
                  <a:lnTo>
                    <a:pt x="594" y="66"/>
                  </a:lnTo>
                  <a:lnTo>
                    <a:pt x="606" y="60"/>
                  </a:lnTo>
                  <a:lnTo>
                    <a:pt x="618" y="84"/>
                  </a:lnTo>
                  <a:lnTo>
                    <a:pt x="630" y="54"/>
                  </a:lnTo>
                  <a:lnTo>
                    <a:pt x="636" y="24"/>
                  </a:lnTo>
                  <a:lnTo>
                    <a:pt x="648" y="66"/>
                  </a:lnTo>
                  <a:lnTo>
                    <a:pt x="660" y="66"/>
                  </a:lnTo>
                  <a:lnTo>
                    <a:pt x="672" y="36"/>
                  </a:lnTo>
                  <a:lnTo>
                    <a:pt x="684" y="66"/>
                  </a:lnTo>
                  <a:lnTo>
                    <a:pt x="696" y="78"/>
                  </a:lnTo>
                  <a:lnTo>
                    <a:pt x="702" y="60"/>
                  </a:lnTo>
                  <a:lnTo>
                    <a:pt x="714" y="78"/>
                  </a:lnTo>
                  <a:lnTo>
                    <a:pt x="726" y="66"/>
                  </a:lnTo>
                  <a:lnTo>
                    <a:pt x="738" y="36"/>
                  </a:lnTo>
                  <a:lnTo>
                    <a:pt x="750" y="0"/>
                  </a:lnTo>
                  <a:lnTo>
                    <a:pt x="762" y="36"/>
                  </a:lnTo>
                  <a:lnTo>
                    <a:pt x="768" y="48"/>
                  </a:lnTo>
                  <a:lnTo>
                    <a:pt x="780" y="84"/>
                  </a:lnTo>
                  <a:lnTo>
                    <a:pt x="792" y="126"/>
                  </a:lnTo>
                  <a:lnTo>
                    <a:pt x="804" y="156"/>
                  </a:lnTo>
                  <a:lnTo>
                    <a:pt x="816" y="186"/>
                  </a:lnTo>
                  <a:lnTo>
                    <a:pt x="828" y="204"/>
                  </a:lnTo>
                  <a:lnTo>
                    <a:pt x="840" y="258"/>
                  </a:lnTo>
                  <a:lnTo>
                    <a:pt x="846" y="288"/>
                  </a:lnTo>
                  <a:lnTo>
                    <a:pt x="858" y="354"/>
                  </a:lnTo>
                  <a:lnTo>
                    <a:pt x="870" y="354"/>
                  </a:lnTo>
                  <a:lnTo>
                    <a:pt x="882" y="300"/>
                  </a:lnTo>
                  <a:lnTo>
                    <a:pt x="894" y="288"/>
                  </a:lnTo>
                  <a:lnTo>
                    <a:pt x="906" y="270"/>
                  </a:lnTo>
                  <a:lnTo>
                    <a:pt x="912" y="246"/>
                  </a:lnTo>
                  <a:lnTo>
                    <a:pt x="924" y="234"/>
                  </a:lnTo>
                  <a:lnTo>
                    <a:pt x="936" y="228"/>
                  </a:lnTo>
                  <a:lnTo>
                    <a:pt x="948" y="210"/>
                  </a:lnTo>
                  <a:lnTo>
                    <a:pt x="960" y="198"/>
                  </a:lnTo>
                  <a:lnTo>
                    <a:pt x="972" y="120"/>
                  </a:lnTo>
                  <a:lnTo>
                    <a:pt x="978" y="150"/>
                  </a:lnTo>
                  <a:lnTo>
                    <a:pt x="990" y="180"/>
                  </a:lnTo>
                  <a:lnTo>
                    <a:pt x="1002" y="156"/>
                  </a:lnTo>
                  <a:lnTo>
                    <a:pt x="1014" y="168"/>
                  </a:lnTo>
                  <a:lnTo>
                    <a:pt x="1026" y="174"/>
                  </a:lnTo>
                  <a:lnTo>
                    <a:pt x="1038" y="174"/>
                  </a:lnTo>
                  <a:lnTo>
                    <a:pt x="1044" y="174"/>
                  </a:lnTo>
                  <a:lnTo>
                    <a:pt x="1056" y="180"/>
                  </a:lnTo>
                  <a:lnTo>
                    <a:pt x="1068" y="168"/>
                  </a:lnTo>
                  <a:lnTo>
                    <a:pt x="1080" y="204"/>
                  </a:lnTo>
                  <a:lnTo>
                    <a:pt x="1092" y="186"/>
                  </a:lnTo>
                </a:path>
              </a:pathLst>
            </a:custGeom>
            <a:noFill/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99"/>
            <p:cNvSpPr>
              <a:spLocks/>
            </p:cNvSpPr>
            <p:nvPr/>
          </p:nvSpPr>
          <p:spPr bwMode="auto">
            <a:xfrm>
              <a:off x="228601" y="4934585"/>
              <a:ext cx="1474267" cy="551815"/>
            </a:xfrm>
            <a:custGeom>
              <a:avLst/>
              <a:gdLst/>
              <a:ahLst/>
              <a:cxnLst>
                <a:cxn ang="0">
                  <a:pos x="12" y="246"/>
                </a:cxn>
                <a:cxn ang="0">
                  <a:pos x="36" y="258"/>
                </a:cxn>
                <a:cxn ang="0">
                  <a:pos x="54" y="246"/>
                </a:cxn>
                <a:cxn ang="0">
                  <a:pos x="78" y="240"/>
                </a:cxn>
                <a:cxn ang="0">
                  <a:pos x="102" y="270"/>
                </a:cxn>
                <a:cxn ang="0">
                  <a:pos x="120" y="270"/>
                </a:cxn>
                <a:cxn ang="0">
                  <a:pos x="144" y="240"/>
                </a:cxn>
                <a:cxn ang="0">
                  <a:pos x="168" y="156"/>
                </a:cxn>
                <a:cxn ang="0">
                  <a:pos x="186" y="126"/>
                </a:cxn>
                <a:cxn ang="0">
                  <a:pos x="210" y="60"/>
                </a:cxn>
                <a:cxn ang="0">
                  <a:pos x="234" y="180"/>
                </a:cxn>
                <a:cxn ang="0">
                  <a:pos x="252" y="252"/>
                </a:cxn>
                <a:cxn ang="0">
                  <a:pos x="276" y="252"/>
                </a:cxn>
                <a:cxn ang="0">
                  <a:pos x="300" y="222"/>
                </a:cxn>
                <a:cxn ang="0">
                  <a:pos x="318" y="216"/>
                </a:cxn>
                <a:cxn ang="0">
                  <a:pos x="342" y="288"/>
                </a:cxn>
                <a:cxn ang="0">
                  <a:pos x="366" y="348"/>
                </a:cxn>
                <a:cxn ang="0">
                  <a:pos x="384" y="360"/>
                </a:cxn>
                <a:cxn ang="0">
                  <a:pos x="408" y="390"/>
                </a:cxn>
                <a:cxn ang="0">
                  <a:pos x="432" y="462"/>
                </a:cxn>
                <a:cxn ang="0">
                  <a:pos x="450" y="366"/>
                </a:cxn>
                <a:cxn ang="0">
                  <a:pos x="474" y="306"/>
                </a:cxn>
                <a:cxn ang="0">
                  <a:pos x="498" y="300"/>
                </a:cxn>
                <a:cxn ang="0">
                  <a:pos x="516" y="330"/>
                </a:cxn>
                <a:cxn ang="0">
                  <a:pos x="540" y="246"/>
                </a:cxn>
                <a:cxn ang="0">
                  <a:pos x="564" y="132"/>
                </a:cxn>
                <a:cxn ang="0">
                  <a:pos x="582" y="108"/>
                </a:cxn>
                <a:cxn ang="0">
                  <a:pos x="606" y="66"/>
                </a:cxn>
                <a:cxn ang="0">
                  <a:pos x="630" y="96"/>
                </a:cxn>
                <a:cxn ang="0">
                  <a:pos x="648" y="66"/>
                </a:cxn>
                <a:cxn ang="0">
                  <a:pos x="672" y="60"/>
                </a:cxn>
                <a:cxn ang="0">
                  <a:pos x="696" y="120"/>
                </a:cxn>
                <a:cxn ang="0">
                  <a:pos x="714" y="372"/>
                </a:cxn>
                <a:cxn ang="0">
                  <a:pos x="738" y="42"/>
                </a:cxn>
                <a:cxn ang="0">
                  <a:pos x="762" y="228"/>
                </a:cxn>
                <a:cxn ang="0">
                  <a:pos x="780" y="60"/>
                </a:cxn>
                <a:cxn ang="0">
                  <a:pos x="804" y="156"/>
                </a:cxn>
                <a:cxn ang="0">
                  <a:pos x="828" y="228"/>
                </a:cxn>
                <a:cxn ang="0">
                  <a:pos x="846" y="390"/>
                </a:cxn>
                <a:cxn ang="0">
                  <a:pos x="870" y="474"/>
                </a:cxn>
                <a:cxn ang="0">
                  <a:pos x="894" y="402"/>
                </a:cxn>
                <a:cxn ang="0">
                  <a:pos x="912" y="438"/>
                </a:cxn>
                <a:cxn ang="0">
                  <a:pos x="936" y="252"/>
                </a:cxn>
                <a:cxn ang="0">
                  <a:pos x="960" y="228"/>
                </a:cxn>
                <a:cxn ang="0">
                  <a:pos x="978" y="192"/>
                </a:cxn>
                <a:cxn ang="0">
                  <a:pos x="1002" y="168"/>
                </a:cxn>
                <a:cxn ang="0">
                  <a:pos x="1026" y="240"/>
                </a:cxn>
                <a:cxn ang="0">
                  <a:pos x="1044" y="222"/>
                </a:cxn>
                <a:cxn ang="0">
                  <a:pos x="1068" y="210"/>
                </a:cxn>
                <a:cxn ang="0">
                  <a:pos x="1092" y="222"/>
                </a:cxn>
              </a:cxnLst>
              <a:rect l="0" t="0" r="r" b="b"/>
              <a:pathLst>
                <a:path w="1092" h="474">
                  <a:moveTo>
                    <a:pt x="0" y="210"/>
                  </a:moveTo>
                  <a:lnTo>
                    <a:pt x="12" y="246"/>
                  </a:lnTo>
                  <a:lnTo>
                    <a:pt x="24" y="216"/>
                  </a:lnTo>
                  <a:lnTo>
                    <a:pt x="36" y="258"/>
                  </a:lnTo>
                  <a:lnTo>
                    <a:pt x="42" y="216"/>
                  </a:lnTo>
                  <a:lnTo>
                    <a:pt x="54" y="246"/>
                  </a:lnTo>
                  <a:lnTo>
                    <a:pt x="66" y="216"/>
                  </a:lnTo>
                  <a:lnTo>
                    <a:pt x="78" y="240"/>
                  </a:lnTo>
                  <a:lnTo>
                    <a:pt x="90" y="228"/>
                  </a:lnTo>
                  <a:lnTo>
                    <a:pt x="102" y="270"/>
                  </a:lnTo>
                  <a:lnTo>
                    <a:pt x="108" y="288"/>
                  </a:lnTo>
                  <a:lnTo>
                    <a:pt x="120" y="270"/>
                  </a:lnTo>
                  <a:lnTo>
                    <a:pt x="132" y="426"/>
                  </a:lnTo>
                  <a:lnTo>
                    <a:pt x="144" y="240"/>
                  </a:lnTo>
                  <a:lnTo>
                    <a:pt x="156" y="18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86" y="126"/>
                  </a:lnTo>
                  <a:lnTo>
                    <a:pt x="198" y="132"/>
                  </a:lnTo>
                  <a:lnTo>
                    <a:pt x="210" y="60"/>
                  </a:lnTo>
                  <a:lnTo>
                    <a:pt x="222" y="120"/>
                  </a:lnTo>
                  <a:lnTo>
                    <a:pt x="234" y="180"/>
                  </a:lnTo>
                  <a:lnTo>
                    <a:pt x="240" y="240"/>
                  </a:lnTo>
                  <a:lnTo>
                    <a:pt x="252" y="252"/>
                  </a:lnTo>
                  <a:lnTo>
                    <a:pt x="264" y="300"/>
                  </a:lnTo>
                  <a:lnTo>
                    <a:pt x="276" y="252"/>
                  </a:lnTo>
                  <a:lnTo>
                    <a:pt x="288" y="276"/>
                  </a:lnTo>
                  <a:lnTo>
                    <a:pt x="300" y="222"/>
                  </a:lnTo>
                  <a:lnTo>
                    <a:pt x="306" y="270"/>
                  </a:lnTo>
                  <a:lnTo>
                    <a:pt x="318" y="216"/>
                  </a:lnTo>
                  <a:lnTo>
                    <a:pt x="330" y="300"/>
                  </a:lnTo>
                  <a:lnTo>
                    <a:pt x="342" y="288"/>
                  </a:lnTo>
                  <a:lnTo>
                    <a:pt x="354" y="312"/>
                  </a:lnTo>
                  <a:lnTo>
                    <a:pt x="366" y="348"/>
                  </a:lnTo>
                  <a:lnTo>
                    <a:pt x="372" y="336"/>
                  </a:lnTo>
                  <a:lnTo>
                    <a:pt x="384" y="360"/>
                  </a:lnTo>
                  <a:lnTo>
                    <a:pt x="396" y="378"/>
                  </a:lnTo>
                  <a:lnTo>
                    <a:pt x="408" y="390"/>
                  </a:lnTo>
                  <a:lnTo>
                    <a:pt x="420" y="396"/>
                  </a:lnTo>
                  <a:lnTo>
                    <a:pt x="432" y="462"/>
                  </a:lnTo>
                  <a:lnTo>
                    <a:pt x="438" y="450"/>
                  </a:lnTo>
                  <a:lnTo>
                    <a:pt x="450" y="366"/>
                  </a:lnTo>
                  <a:lnTo>
                    <a:pt x="462" y="372"/>
                  </a:lnTo>
                  <a:lnTo>
                    <a:pt x="474" y="306"/>
                  </a:lnTo>
                  <a:lnTo>
                    <a:pt x="486" y="330"/>
                  </a:lnTo>
                  <a:lnTo>
                    <a:pt x="498" y="300"/>
                  </a:lnTo>
                  <a:lnTo>
                    <a:pt x="504" y="288"/>
                  </a:lnTo>
                  <a:lnTo>
                    <a:pt x="516" y="330"/>
                  </a:lnTo>
                  <a:lnTo>
                    <a:pt x="528" y="246"/>
                  </a:lnTo>
                  <a:lnTo>
                    <a:pt x="540" y="246"/>
                  </a:lnTo>
                  <a:lnTo>
                    <a:pt x="552" y="246"/>
                  </a:lnTo>
                  <a:lnTo>
                    <a:pt x="564" y="132"/>
                  </a:lnTo>
                  <a:lnTo>
                    <a:pt x="570" y="108"/>
                  </a:lnTo>
                  <a:lnTo>
                    <a:pt x="582" y="108"/>
                  </a:lnTo>
                  <a:lnTo>
                    <a:pt x="594" y="150"/>
                  </a:lnTo>
                  <a:lnTo>
                    <a:pt x="606" y="66"/>
                  </a:lnTo>
                  <a:lnTo>
                    <a:pt x="618" y="18"/>
                  </a:lnTo>
                  <a:lnTo>
                    <a:pt x="630" y="96"/>
                  </a:lnTo>
                  <a:lnTo>
                    <a:pt x="636" y="42"/>
                  </a:lnTo>
                  <a:lnTo>
                    <a:pt x="648" y="66"/>
                  </a:lnTo>
                  <a:lnTo>
                    <a:pt x="660" y="108"/>
                  </a:lnTo>
                  <a:lnTo>
                    <a:pt x="672" y="60"/>
                  </a:lnTo>
                  <a:lnTo>
                    <a:pt x="684" y="78"/>
                  </a:lnTo>
                  <a:lnTo>
                    <a:pt x="696" y="120"/>
                  </a:lnTo>
                  <a:lnTo>
                    <a:pt x="702" y="48"/>
                  </a:lnTo>
                  <a:lnTo>
                    <a:pt x="714" y="372"/>
                  </a:lnTo>
                  <a:lnTo>
                    <a:pt x="726" y="168"/>
                  </a:lnTo>
                  <a:lnTo>
                    <a:pt x="738" y="42"/>
                  </a:lnTo>
                  <a:lnTo>
                    <a:pt x="750" y="78"/>
                  </a:lnTo>
                  <a:lnTo>
                    <a:pt x="762" y="228"/>
                  </a:lnTo>
                  <a:lnTo>
                    <a:pt x="768" y="0"/>
                  </a:lnTo>
                  <a:lnTo>
                    <a:pt x="780" y="60"/>
                  </a:lnTo>
                  <a:lnTo>
                    <a:pt x="792" y="168"/>
                  </a:lnTo>
                  <a:lnTo>
                    <a:pt x="804" y="156"/>
                  </a:lnTo>
                  <a:lnTo>
                    <a:pt x="816" y="132"/>
                  </a:lnTo>
                  <a:lnTo>
                    <a:pt x="828" y="228"/>
                  </a:lnTo>
                  <a:lnTo>
                    <a:pt x="840" y="348"/>
                  </a:lnTo>
                  <a:lnTo>
                    <a:pt x="846" y="390"/>
                  </a:lnTo>
                  <a:lnTo>
                    <a:pt x="858" y="378"/>
                  </a:lnTo>
                  <a:lnTo>
                    <a:pt x="870" y="474"/>
                  </a:lnTo>
                  <a:lnTo>
                    <a:pt x="882" y="402"/>
                  </a:lnTo>
                  <a:lnTo>
                    <a:pt x="894" y="402"/>
                  </a:lnTo>
                  <a:lnTo>
                    <a:pt x="906" y="378"/>
                  </a:lnTo>
                  <a:lnTo>
                    <a:pt x="912" y="438"/>
                  </a:lnTo>
                  <a:lnTo>
                    <a:pt x="924" y="306"/>
                  </a:lnTo>
                  <a:lnTo>
                    <a:pt x="936" y="252"/>
                  </a:lnTo>
                  <a:lnTo>
                    <a:pt x="948" y="300"/>
                  </a:lnTo>
                  <a:lnTo>
                    <a:pt x="960" y="228"/>
                  </a:lnTo>
                  <a:lnTo>
                    <a:pt x="972" y="210"/>
                  </a:lnTo>
                  <a:lnTo>
                    <a:pt x="978" y="192"/>
                  </a:lnTo>
                  <a:lnTo>
                    <a:pt x="990" y="222"/>
                  </a:lnTo>
                  <a:lnTo>
                    <a:pt x="1002" y="168"/>
                  </a:lnTo>
                  <a:lnTo>
                    <a:pt x="1014" y="162"/>
                  </a:lnTo>
                  <a:lnTo>
                    <a:pt x="1026" y="240"/>
                  </a:lnTo>
                  <a:lnTo>
                    <a:pt x="1038" y="168"/>
                  </a:lnTo>
                  <a:lnTo>
                    <a:pt x="1044" y="222"/>
                  </a:lnTo>
                  <a:lnTo>
                    <a:pt x="1056" y="192"/>
                  </a:lnTo>
                  <a:lnTo>
                    <a:pt x="1068" y="210"/>
                  </a:lnTo>
                  <a:lnTo>
                    <a:pt x="1080" y="198"/>
                  </a:lnTo>
                  <a:lnTo>
                    <a:pt x="1092" y="222"/>
                  </a:lnTo>
                </a:path>
              </a:pathLst>
            </a:custGeom>
            <a:noFill/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89"/>
            <p:cNvSpPr>
              <a:spLocks/>
            </p:cNvSpPr>
            <p:nvPr/>
          </p:nvSpPr>
          <p:spPr bwMode="auto">
            <a:xfrm>
              <a:off x="1840575" y="4419600"/>
              <a:ext cx="1174554" cy="544830"/>
            </a:xfrm>
            <a:custGeom>
              <a:avLst/>
              <a:gdLst/>
              <a:ahLst/>
              <a:cxnLst>
                <a:cxn ang="0">
                  <a:pos x="12" y="288"/>
                </a:cxn>
                <a:cxn ang="0">
                  <a:pos x="30" y="390"/>
                </a:cxn>
                <a:cxn ang="0">
                  <a:pos x="54" y="306"/>
                </a:cxn>
                <a:cxn ang="0">
                  <a:pos x="78" y="348"/>
                </a:cxn>
                <a:cxn ang="0">
                  <a:pos x="96" y="276"/>
                </a:cxn>
                <a:cxn ang="0">
                  <a:pos x="120" y="228"/>
                </a:cxn>
                <a:cxn ang="0">
                  <a:pos x="144" y="252"/>
                </a:cxn>
                <a:cxn ang="0">
                  <a:pos x="162" y="186"/>
                </a:cxn>
                <a:cxn ang="0">
                  <a:pos x="186" y="186"/>
                </a:cxn>
                <a:cxn ang="0">
                  <a:pos x="210" y="180"/>
                </a:cxn>
                <a:cxn ang="0">
                  <a:pos x="228" y="138"/>
                </a:cxn>
                <a:cxn ang="0">
                  <a:pos x="252" y="162"/>
                </a:cxn>
                <a:cxn ang="0">
                  <a:pos x="276" y="78"/>
                </a:cxn>
                <a:cxn ang="0">
                  <a:pos x="294" y="66"/>
                </a:cxn>
                <a:cxn ang="0">
                  <a:pos x="318" y="102"/>
                </a:cxn>
                <a:cxn ang="0">
                  <a:pos x="342" y="78"/>
                </a:cxn>
                <a:cxn ang="0">
                  <a:pos x="360" y="0"/>
                </a:cxn>
                <a:cxn ang="0">
                  <a:pos x="384" y="0"/>
                </a:cxn>
                <a:cxn ang="0">
                  <a:pos x="408" y="90"/>
                </a:cxn>
                <a:cxn ang="0">
                  <a:pos x="426" y="222"/>
                </a:cxn>
                <a:cxn ang="0">
                  <a:pos x="450" y="300"/>
                </a:cxn>
                <a:cxn ang="0">
                  <a:pos x="474" y="258"/>
                </a:cxn>
                <a:cxn ang="0">
                  <a:pos x="492" y="246"/>
                </a:cxn>
                <a:cxn ang="0">
                  <a:pos x="516" y="270"/>
                </a:cxn>
                <a:cxn ang="0">
                  <a:pos x="540" y="318"/>
                </a:cxn>
                <a:cxn ang="0">
                  <a:pos x="558" y="300"/>
                </a:cxn>
                <a:cxn ang="0">
                  <a:pos x="582" y="258"/>
                </a:cxn>
                <a:cxn ang="0">
                  <a:pos x="606" y="276"/>
                </a:cxn>
                <a:cxn ang="0">
                  <a:pos x="624" y="360"/>
                </a:cxn>
                <a:cxn ang="0">
                  <a:pos x="648" y="372"/>
                </a:cxn>
                <a:cxn ang="0">
                  <a:pos x="672" y="420"/>
                </a:cxn>
                <a:cxn ang="0">
                  <a:pos x="690" y="432"/>
                </a:cxn>
                <a:cxn ang="0">
                  <a:pos x="714" y="390"/>
                </a:cxn>
                <a:cxn ang="0">
                  <a:pos x="738" y="426"/>
                </a:cxn>
                <a:cxn ang="0">
                  <a:pos x="756" y="432"/>
                </a:cxn>
                <a:cxn ang="0">
                  <a:pos x="780" y="396"/>
                </a:cxn>
                <a:cxn ang="0">
                  <a:pos x="804" y="468"/>
                </a:cxn>
                <a:cxn ang="0">
                  <a:pos x="822" y="450"/>
                </a:cxn>
                <a:cxn ang="0">
                  <a:pos x="846" y="360"/>
                </a:cxn>
                <a:cxn ang="0">
                  <a:pos x="870" y="348"/>
                </a:cxn>
              </a:cxnLst>
              <a:rect l="0" t="0" r="r" b="b"/>
              <a:pathLst>
                <a:path w="870" h="468">
                  <a:moveTo>
                    <a:pt x="0" y="288"/>
                  </a:moveTo>
                  <a:lnTo>
                    <a:pt x="12" y="288"/>
                  </a:lnTo>
                  <a:lnTo>
                    <a:pt x="24" y="300"/>
                  </a:lnTo>
                  <a:lnTo>
                    <a:pt x="30" y="390"/>
                  </a:lnTo>
                  <a:lnTo>
                    <a:pt x="42" y="348"/>
                  </a:lnTo>
                  <a:lnTo>
                    <a:pt x="54" y="306"/>
                  </a:lnTo>
                  <a:lnTo>
                    <a:pt x="66" y="318"/>
                  </a:lnTo>
                  <a:lnTo>
                    <a:pt x="78" y="348"/>
                  </a:lnTo>
                  <a:lnTo>
                    <a:pt x="90" y="258"/>
                  </a:lnTo>
                  <a:lnTo>
                    <a:pt x="96" y="276"/>
                  </a:lnTo>
                  <a:lnTo>
                    <a:pt x="108" y="282"/>
                  </a:lnTo>
                  <a:lnTo>
                    <a:pt x="120" y="228"/>
                  </a:lnTo>
                  <a:lnTo>
                    <a:pt x="132" y="252"/>
                  </a:lnTo>
                  <a:lnTo>
                    <a:pt x="144" y="252"/>
                  </a:lnTo>
                  <a:lnTo>
                    <a:pt x="156" y="192"/>
                  </a:lnTo>
                  <a:lnTo>
                    <a:pt x="162" y="186"/>
                  </a:lnTo>
                  <a:lnTo>
                    <a:pt x="174" y="210"/>
                  </a:lnTo>
                  <a:lnTo>
                    <a:pt x="186" y="186"/>
                  </a:lnTo>
                  <a:lnTo>
                    <a:pt x="198" y="138"/>
                  </a:lnTo>
                  <a:lnTo>
                    <a:pt x="210" y="180"/>
                  </a:lnTo>
                  <a:lnTo>
                    <a:pt x="222" y="120"/>
                  </a:lnTo>
                  <a:lnTo>
                    <a:pt x="228" y="138"/>
                  </a:lnTo>
                  <a:lnTo>
                    <a:pt x="240" y="150"/>
                  </a:lnTo>
                  <a:lnTo>
                    <a:pt x="252" y="162"/>
                  </a:lnTo>
                  <a:lnTo>
                    <a:pt x="264" y="78"/>
                  </a:lnTo>
                  <a:lnTo>
                    <a:pt x="276" y="78"/>
                  </a:lnTo>
                  <a:lnTo>
                    <a:pt x="288" y="126"/>
                  </a:lnTo>
                  <a:lnTo>
                    <a:pt x="294" y="66"/>
                  </a:lnTo>
                  <a:lnTo>
                    <a:pt x="306" y="72"/>
                  </a:lnTo>
                  <a:lnTo>
                    <a:pt x="318" y="102"/>
                  </a:lnTo>
                  <a:lnTo>
                    <a:pt x="330" y="60"/>
                  </a:lnTo>
                  <a:lnTo>
                    <a:pt x="342" y="78"/>
                  </a:lnTo>
                  <a:lnTo>
                    <a:pt x="354" y="78"/>
                  </a:lnTo>
                  <a:lnTo>
                    <a:pt x="360" y="0"/>
                  </a:lnTo>
                  <a:lnTo>
                    <a:pt x="372" y="30"/>
                  </a:lnTo>
                  <a:lnTo>
                    <a:pt x="384" y="0"/>
                  </a:lnTo>
                  <a:lnTo>
                    <a:pt x="396" y="96"/>
                  </a:lnTo>
                  <a:lnTo>
                    <a:pt x="408" y="90"/>
                  </a:lnTo>
                  <a:lnTo>
                    <a:pt x="420" y="180"/>
                  </a:lnTo>
                  <a:lnTo>
                    <a:pt x="426" y="222"/>
                  </a:lnTo>
                  <a:lnTo>
                    <a:pt x="438" y="162"/>
                  </a:lnTo>
                  <a:lnTo>
                    <a:pt x="450" y="300"/>
                  </a:lnTo>
                  <a:lnTo>
                    <a:pt x="462" y="252"/>
                  </a:lnTo>
                  <a:lnTo>
                    <a:pt x="474" y="258"/>
                  </a:lnTo>
                  <a:lnTo>
                    <a:pt x="486" y="288"/>
                  </a:lnTo>
                  <a:lnTo>
                    <a:pt x="492" y="246"/>
                  </a:lnTo>
                  <a:lnTo>
                    <a:pt x="504" y="300"/>
                  </a:lnTo>
                  <a:lnTo>
                    <a:pt x="516" y="270"/>
                  </a:lnTo>
                  <a:lnTo>
                    <a:pt x="528" y="306"/>
                  </a:lnTo>
                  <a:lnTo>
                    <a:pt x="540" y="318"/>
                  </a:lnTo>
                  <a:lnTo>
                    <a:pt x="552" y="258"/>
                  </a:lnTo>
                  <a:lnTo>
                    <a:pt x="558" y="300"/>
                  </a:lnTo>
                  <a:lnTo>
                    <a:pt x="570" y="276"/>
                  </a:lnTo>
                  <a:lnTo>
                    <a:pt x="582" y="258"/>
                  </a:lnTo>
                  <a:lnTo>
                    <a:pt x="594" y="276"/>
                  </a:lnTo>
                  <a:lnTo>
                    <a:pt x="606" y="276"/>
                  </a:lnTo>
                  <a:lnTo>
                    <a:pt x="618" y="312"/>
                  </a:lnTo>
                  <a:lnTo>
                    <a:pt x="624" y="360"/>
                  </a:lnTo>
                  <a:lnTo>
                    <a:pt x="636" y="360"/>
                  </a:lnTo>
                  <a:lnTo>
                    <a:pt x="648" y="372"/>
                  </a:lnTo>
                  <a:lnTo>
                    <a:pt x="660" y="378"/>
                  </a:lnTo>
                  <a:lnTo>
                    <a:pt x="672" y="420"/>
                  </a:lnTo>
                  <a:lnTo>
                    <a:pt x="684" y="402"/>
                  </a:lnTo>
                  <a:lnTo>
                    <a:pt x="690" y="432"/>
                  </a:lnTo>
                  <a:lnTo>
                    <a:pt x="702" y="456"/>
                  </a:lnTo>
                  <a:lnTo>
                    <a:pt x="714" y="390"/>
                  </a:lnTo>
                  <a:lnTo>
                    <a:pt x="726" y="438"/>
                  </a:lnTo>
                  <a:lnTo>
                    <a:pt x="738" y="426"/>
                  </a:lnTo>
                  <a:lnTo>
                    <a:pt x="750" y="420"/>
                  </a:lnTo>
                  <a:lnTo>
                    <a:pt x="756" y="432"/>
                  </a:lnTo>
                  <a:lnTo>
                    <a:pt x="768" y="432"/>
                  </a:lnTo>
                  <a:lnTo>
                    <a:pt x="780" y="396"/>
                  </a:lnTo>
                  <a:lnTo>
                    <a:pt x="792" y="408"/>
                  </a:lnTo>
                  <a:lnTo>
                    <a:pt x="804" y="468"/>
                  </a:lnTo>
                  <a:lnTo>
                    <a:pt x="816" y="420"/>
                  </a:lnTo>
                  <a:lnTo>
                    <a:pt x="822" y="450"/>
                  </a:lnTo>
                  <a:lnTo>
                    <a:pt x="834" y="438"/>
                  </a:lnTo>
                  <a:lnTo>
                    <a:pt x="846" y="360"/>
                  </a:lnTo>
                  <a:lnTo>
                    <a:pt x="858" y="348"/>
                  </a:lnTo>
                  <a:lnTo>
                    <a:pt x="870" y="34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90"/>
            <p:cNvSpPr>
              <a:spLocks/>
            </p:cNvSpPr>
            <p:nvPr/>
          </p:nvSpPr>
          <p:spPr bwMode="auto">
            <a:xfrm>
              <a:off x="1840575" y="4669155"/>
              <a:ext cx="1174554" cy="551815"/>
            </a:xfrm>
            <a:custGeom>
              <a:avLst/>
              <a:gdLst/>
              <a:ahLst/>
              <a:cxnLst>
                <a:cxn ang="0">
                  <a:pos x="12" y="294"/>
                </a:cxn>
                <a:cxn ang="0">
                  <a:pos x="30" y="300"/>
                </a:cxn>
                <a:cxn ang="0">
                  <a:pos x="54" y="306"/>
                </a:cxn>
                <a:cxn ang="0">
                  <a:pos x="78" y="270"/>
                </a:cxn>
                <a:cxn ang="0">
                  <a:pos x="96" y="270"/>
                </a:cxn>
                <a:cxn ang="0">
                  <a:pos x="120" y="216"/>
                </a:cxn>
                <a:cxn ang="0">
                  <a:pos x="144" y="198"/>
                </a:cxn>
                <a:cxn ang="0">
                  <a:pos x="162" y="156"/>
                </a:cxn>
                <a:cxn ang="0">
                  <a:pos x="186" y="120"/>
                </a:cxn>
                <a:cxn ang="0">
                  <a:pos x="210" y="156"/>
                </a:cxn>
                <a:cxn ang="0">
                  <a:pos x="228" y="114"/>
                </a:cxn>
                <a:cxn ang="0">
                  <a:pos x="252" y="84"/>
                </a:cxn>
                <a:cxn ang="0">
                  <a:pos x="276" y="96"/>
                </a:cxn>
                <a:cxn ang="0">
                  <a:pos x="294" y="60"/>
                </a:cxn>
                <a:cxn ang="0">
                  <a:pos x="318" y="54"/>
                </a:cxn>
                <a:cxn ang="0">
                  <a:pos x="342" y="48"/>
                </a:cxn>
                <a:cxn ang="0">
                  <a:pos x="360" y="48"/>
                </a:cxn>
                <a:cxn ang="0">
                  <a:pos x="384" y="0"/>
                </a:cxn>
                <a:cxn ang="0">
                  <a:pos x="408" y="120"/>
                </a:cxn>
                <a:cxn ang="0">
                  <a:pos x="426" y="204"/>
                </a:cxn>
                <a:cxn ang="0">
                  <a:pos x="450" y="264"/>
                </a:cxn>
                <a:cxn ang="0">
                  <a:pos x="474" y="264"/>
                </a:cxn>
                <a:cxn ang="0">
                  <a:pos x="492" y="264"/>
                </a:cxn>
                <a:cxn ang="0">
                  <a:pos x="516" y="258"/>
                </a:cxn>
                <a:cxn ang="0">
                  <a:pos x="540" y="246"/>
                </a:cxn>
                <a:cxn ang="0">
                  <a:pos x="558" y="258"/>
                </a:cxn>
                <a:cxn ang="0">
                  <a:pos x="582" y="246"/>
                </a:cxn>
                <a:cxn ang="0">
                  <a:pos x="606" y="240"/>
                </a:cxn>
                <a:cxn ang="0">
                  <a:pos x="624" y="300"/>
                </a:cxn>
                <a:cxn ang="0">
                  <a:pos x="648" y="390"/>
                </a:cxn>
                <a:cxn ang="0">
                  <a:pos x="672" y="438"/>
                </a:cxn>
                <a:cxn ang="0">
                  <a:pos x="690" y="420"/>
                </a:cxn>
                <a:cxn ang="0">
                  <a:pos x="714" y="438"/>
                </a:cxn>
                <a:cxn ang="0">
                  <a:pos x="738" y="426"/>
                </a:cxn>
                <a:cxn ang="0">
                  <a:pos x="756" y="420"/>
                </a:cxn>
                <a:cxn ang="0">
                  <a:pos x="780" y="444"/>
                </a:cxn>
                <a:cxn ang="0">
                  <a:pos x="804" y="408"/>
                </a:cxn>
                <a:cxn ang="0">
                  <a:pos x="822" y="420"/>
                </a:cxn>
                <a:cxn ang="0">
                  <a:pos x="846" y="414"/>
                </a:cxn>
                <a:cxn ang="0">
                  <a:pos x="870" y="354"/>
                </a:cxn>
              </a:cxnLst>
              <a:rect l="0" t="0" r="r" b="b"/>
              <a:pathLst>
                <a:path w="870" h="474">
                  <a:moveTo>
                    <a:pt x="0" y="300"/>
                  </a:moveTo>
                  <a:lnTo>
                    <a:pt x="12" y="294"/>
                  </a:lnTo>
                  <a:lnTo>
                    <a:pt x="24" y="234"/>
                  </a:lnTo>
                  <a:lnTo>
                    <a:pt x="30" y="300"/>
                  </a:lnTo>
                  <a:lnTo>
                    <a:pt x="42" y="300"/>
                  </a:lnTo>
                  <a:lnTo>
                    <a:pt x="54" y="306"/>
                  </a:lnTo>
                  <a:lnTo>
                    <a:pt x="66" y="318"/>
                  </a:lnTo>
                  <a:lnTo>
                    <a:pt x="78" y="270"/>
                  </a:lnTo>
                  <a:lnTo>
                    <a:pt x="90" y="246"/>
                  </a:lnTo>
                  <a:lnTo>
                    <a:pt x="96" y="270"/>
                  </a:lnTo>
                  <a:lnTo>
                    <a:pt x="108" y="246"/>
                  </a:lnTo>
                  <a:lnTo>
                    <a:pt x="120" y="216"/>
                  </a:lnTo>
                  <a:lnTo>
                    <a:pt x="132" y="204"/>
                  </a:lnTo>
                  <a:lnTo>
                    <a:pt x="144" y="198"/>
                  </a:lnTo>
                  <a:lnTo>
                    <a:pt x="156" y="168"/>
                  </a:lnTo>
                  <a:lnTo>
                    <a:pt x="162" y="156"/>
                  </a:lnTo>
                  <a:lnTo>
                    <a:pt x="174" y="198"/>
                  </a:lnTo>
                  <a:lnTo>
                    <a:pt x="186" y="120"/>
                  </a:lnTo>
                  <a:lnTo>
                    <a:pt x="198" y="120"/>
                  </a:lnTo>
                  <a:lnTo>
                    <a:pt x="210" y="156"/>
                  </a:lnTo>
                  <a:lnTo>
                    <a:pt x="222" y="138"/>
                  </a:lnTo>
                  <a:lnTo>
                    <a:pt x="228" y="114"/>
                  </a:lnTo>
                  <a:lnTo>
                    <a:pt x="240" y="96"/>
                  </a:lnTo>
                  <a:lnTo>
                    <a:pt x="252" y="84"/>
                  </a:lnTo>
                  <a:lnTo>
                    <a:pt x="264" y="108"/>
                  </a:lnTo>
                  <a:lnTo>
                    <a:pt x="276" y="96"/>
                  </a:lnTo>
                  <a:lnTo>
                    <a:pt x="288" y="48"/>
                  </a:lnTo>
                  <a:lnTo>
                    <a:pt x="294" y="60"/>
                  </a:lnTo>
                  <a:lnTo>
                    <a:pt x="306" y="78"/>
                  </a:lnTo>
                  <a:lnTo>
                    <a:pt x="318" y="54"/>
                  </a:lnTo>
                  <a:lnTo>
                    <a:pt x="330" y="60"/>
                  </a:lnTo>
                  <a:lnTo>
                    <a:pt x="342" y="48"/>
                  </a:lnTo>
                  <a:lnTo>
                    <a:pt x="354" y="0"/>
                  </a:lnTo>
                  <a:lnTo>
                    <a:pt x="360" y="48"/>
                  </a:lnTo>
                  <a:lnTo>
                    <a:pt x="372" y="6"/>
                  </a:lnTo>
                  <a:lnTo>
                    <a:pt x="384" y="0"/>
                  </a:lnTo>
                  <a:lnTo>
                    <a:pt x="396" y="60"/>
                  </a:lnTo>
                  <a:lnTo>
                    <a:pt x="408" y="120"/>
                  </a:lnTo>
                  <a:lnTo>
                    <a:pt x="420" y="156"/>
                  </a:lnTo>
                  <a:lnTo>
                    <a:pt x="426" y="204"/>
                  </a:lnTo>
                  <a:lnTo>
                    <a:pt x="438" y="216"/>
                  </a:lnTo>
                  <a:lnTo>
                    <a:pt x="450" y="264"/>
                  </a:lnTo>
                  <a:lnTo>
                    <a:pt x="462" y="216"/>
                  </a:lnTo>
                  <a:lnTo>
                    <a:pt x="474" y="264"/>
                  </a:lnTo>
                  <a:lnTo>
                    <a:pt x="486" y="246"/>
                  </a:lnTo>
                  <a:lnTo>
                    <a:pt x="492" y="264"/>
                  </a:lnTo>
                  <a:lnTo>
                    <a:pt x="504" y="240"/>
                  </a:lnTo>
                  <a:lnTo>
                    <a:pt x="516" y="258"/>
                  </a:lnTo>
                  <a:lnTo>
                    <a:pt x="528" y="270"/>
                  </a:lnTo>
                  <a:lnTo>
                    <a:pt x="540" y="246"/>
                  </a:lnTo>
                  <a:lnTo>
                    <a:pt x="552" y="258"/>
                  </a:lnTo>
                  <a:lnTo>
                    <a:pt x="558" y="258"/>
                  </a:lnTo>
                  <a:lnTo>
                    <a:pt x="570" y="234"/>
                  </a:lnTo>
                  <a:lnTo>
                    <a:pt x="582" y="246"/>
                  </a:lnTo>
                  <a:lnTo>
                    <a:pt x="594" y="240"/>
                  </a:lnTo>
                  <a:lnTo>
                    <a:pt x="606" y="240"/>
                  </a:lnTo>
                  <a:lnTo>
                    <a:pt x="618" y="318"/>
                  </a:lnTo>
                  <a:lnTo>
                    <a:pt x="624" y="300"/>
                  </a:lnTo>
                  <a:lnTo>
                    <a:pt x="636" y="324"/>
                  </a:lnTo>
                  <a:lnTo>
                    <a:pt x="648" y="390"/>
                  </a:lnTo>
                  <a:lnTo>
                    <a:pt x="660" y="396"/>
                  </a:lnTo>
                  <a:lnTo>
                    <a:pt x="672" y="438"/>
                  </a:lnTo>
                  <a:lnTo>
                    <a:pt x="684" y="396"/>
                  </a:lnTo>
                  <a:lnTo>
                    <a:pt x="690" y="420"/>
                  </a:lnTo>
                  <a:lnTo>
                    <a:pt x="702" y="444"/>
                  </a:lnTo>
                  <a:lnTo>
                    <a:pt x="714" y="438"/>
                  </a:lnTo>
                  <a:lnTo>
                    <a:pt x="726" y="414"/>
                  </a:lnTo>
                  <a:lnTo>
                    <a:pt x="738" y="426"/>
                  </a:lnTo>
                  <a:lnTo>
                    <a:pt x="750" y="438"/>
                  </a:lnTo>
                  <a:lnTo>
                    <a:pt x="756" y="420"/>
                  </a:lnTo>
                  <a:lnTo>
                    <a:pt x="768" y="426"/>
                  </a:lnTo>
                  <a:lnTo>
                    <a:pt x="780" y="444"/>
                  </a:lnTo>
                  <a:lnTo>
                    <a:pt x="792" y="438"/>
                  </a:lnTo>
                  <a:lnTo>
                    <a:pt x="804" y="408"/>
                  </a:lnTo>
                  <a:lnTo>
                    <a:pt x="816" y="474"/>
                  </a:lnTo>
                  <a:lnTo>
                    <a:pt x="822" y="420"/>
                  </a:lnTo>
                  <a:lnTo>
                    <a:pt x="834" y="420"/>
                  </a:lnTo>
                  <a:lnTo>
                    <a:pt x="846" y="414"/>
                  </a:lnTo>
                  <a:lnTo>
                    <a:pt x="858" y="360"/>
                  </a:lnTo>
                  <a:lnTo>
                    <a:pt x="870" y="35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91"/>
            <p:cNvSpPr>
              <a:spLocks/>
            </p:cNvSpPr>
            <p:nvPr/>
          </p:nvSpPr>
          <p:spPr bwMode="auto">
            <a:xfrm>
              <a:off x="1840575" y="4934585"/>
              <a:ext cx="1174554" cy="551815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30" y="282"/>
                </a:cxn>
                <a:cxn ang="0">
                  <a:pos x="54" y="306"/>
                </a:cxn>
                <a:cxn ang="0">
                  <a:pos x="78" y="306"/>
                </a:cxn>
                <a:cxn ang="0">
                  <a:pos x="96" y="198"/>
                </a:cxn>
                <a:cxn ang="0">
                  <a:pos x="120" y="156"/>
                </a:cxn>
                <a:cxn ang="0">
                  <a:pos x="144" y="246"/>
                </a:cxn>
                <a:cxn ang="0">
                  <a:pos x="162" y="156"/>
                </a:cxn>
                <a:cxn ang="0">
                  <a:pos x="186" y="180"/>
                </a:cxn>
                <a:cxn ang="0">
                  <a:pos x="210" y="150"/>
                </a:cxn>
                <a:cxn ang="0">
                  <a:pos x="228" y="102"/>
                </a:cxn>
                <a:cxn ang="0">
                  <a:pos x="252" y="108"/>
                </a:cxn>
                <a:cxn ang="0">
                  <a:pos x="276" y="102"/>
                </a:cxn>
                <a:cxn ang="0">
                  <a:pos x="294" y="60"/>
                </a:cxn>
                <a:cxn ang="0">
                  <a:pos x="318" y="90"/>
                </a:cxn>
                <a:cxn ang="0">
                  <a:pos x="342" y="66"/>
                </a:cxn>
                <a:cxn ang="0">
                  <a:pos x="360" y="0"/>
                </a:cxn>
                <a:cxn ang="0">
                  <a:pos x="384" y="66"/>
                </a:cxn>
                <a:cxn ang="0">
                  <a:pos x="408" y="240"/>
                </a:cxn>
                <a:cxn ang="0">
                  <a:pos x="426" y="306"/>
                </a:cxn>
                <a:cxn ang="0">
                  <a:pos x="450" y="198"/>
                </a:cxn>
                <a:cxn ang="0">
                  <a:pos x="474" y="240"/>
                </a:cxn>
                <a:cxn ang="0">
                  <a:pos x="492" y="228"/>
                </a:cxn>
                <a:cxn ang="0">
                  <a:pos x="516" y="228"/>
                </a:cxn>
                <a:cxn ang="0">
                  <a:pos x="540" y="228"/>
                </a:cxn>
                <a:cxn ang="0">
                  <a:pos x="558" y="258"/>
                </a:cxn>
                <a:cxn ang="0">
                  <a:pos x="582" y="228"/>
                </a:cxn>
                <a:cxn ang="0">
                  <a:pos x="606" y="198"/>
                </a:cxn>
                <a:cxn ang="0">
                  <a:pos x="624" y="288"/>
                </a:cxn>
                <a:cxn ang="0">
                  <a:pos x="648" y="372"/>
                </a:cxn>
                <a:cxn ang="0">
                  <a:pos x="672" y="402"/>
                </a:cxn>
                <a:cxn ang="0">
                  <a:pos x="690" y="408"/>
                </a:cxn>
                <a:cxn ang="0">
                  <a:pos x="714" y="474"/>
                </a:cxn>
                <a:cxn ang="0">
                  <a:pos x="738" y="450"/>
                </a:cxn>
                <a:cxn ang="0">
                  <a:pos x="756" y="432"/>
                </a:cxn>
                <a:cxn ang="0">
                  <a:pos x="780" y="456"/>
                </a:cxn>
                <a:cxn ang="0">
                  <a:pos x="804" y="426"/>
                </a:cxn>
                <a:cxn ang="0">
                  <a:pos x="822" y="426"/>
                </a:cxn>
                <a:cxn ang="0">
                  <a:pos x="846" y="396"/>
                </a:cxn>
                <a:cxn ang="0">
                  <a:pos x="870" y="378"/>
                </a:cxn>
              </a:cxnLst>
              <a:rect l="0" t="0" r="r" b="b"/>
              <a:pathLst>
                <a:path w="870" h="474">
                  <a:moveTo>
                    <a:pt x="0" y="276"/>
                  </a:moveTo>
                  <a:lnTo>
                    <a:pt x="12" y="222"/>
                  </a:lnTo>
                  <a:lnTo>
                    <a:pt x="24" y="246"/>
                  </a:lnTo>
                  <a:lnTo>
                    <a:pt x="30" y="282"/>
                  </a:lnTo>
                  <a:lnTo>
                    <a:pt x="42" y="330"/>
                  </a:lnTo>
                  <a:lnTo>
                    <a:pt x="54" y="306"/>
                  </a:lnTo>
                  <a:lnTo>
                    <a:pt x="66" y="246"/>
                  </a:lnTo>
                  <a:lnTo>
                    <a:pt x="78" y="306"/>
                  </a:lnTo>
                  <a:lnTo>
                    <a:pt x="90" y="258"/>
                  </a:lnTo>
                  <a:lnTo>
                    <a:pt x="96" y="198"/>
                  </a:lnTo>
                  <a:lnTo>
                    <a:pt x="108" y="282"/>
                  </a:lnTo>
                  <a:lnTo>
                    <a:pt x="120" y="156"/>
                  </a:lnTo>
                  <a:lnTo>
                    <a:pt x="132" y="192"/>
                  </a:lnTo>
                  <a:lnTo>
                    <a:pt x="144" y="246"/>
                  </a:lnTo>
                  <a:lnTo>
                    <a:pt x="156" y="168"/>
                  </a:lnTo>
                  <a:lnTo>
                    <a:pt x="162" y="156"/>
                  </a:lnTo>
                  <a:lnTo>
                    <a:pt x="174" y="162"/>
                  </a:lnTo>
                  <a:lnTo>
                    <a:pt x="186" y="180"/>
                  </a:lnTo>
                  <a:lnTo>
                    <a:pt x="198" y="138"/>
                  </a:lnTo>
                  <a:lnTo>
                    <a:pt x="210" y="150"/>
                  </a:lnTo>
                  <a:lnTo>
                    <a:pt x="222" y="138"/>
                  </a:lnTo>
                  <a:lnTo>
                    <a:pt x="228" y="102"/>
                  </a:lnTo>
                  <a:lnTo>
                    <a:pt x="240" y="132"/>
                  </a:lnTo>
                  <a:lnTo>
                    <a:pt x="252" y="108"/>
                  </a:lnTo>
                  <a:lnTo>
                    <a:pt x="264" y="72"/>
                  </a:lnTo>
                  <a:lnTo>
                    <a:pt x="276" y="102"/>
                  </a:lnTo>
                  <a:lnTo>
                    <a:pt x="288" y="72"/>
                  </a:lnTo>
                  <a:lnTo>
                    <a:pt x="294" y="60"/>
                  </a:lnTo>
                  <a:lnTo>
                    <a:pt x="306" y="96"/>
                  </a:lnTo>
                  <a:lnTo>
                    <a:pt x="318" y="90"/>
                  </a:lnTo>
                  <a:lnTo>
                    <a:pt x="330" y="30"/>
                  </a:lnTo>
                  <a:lnTo>
                    <a:pt x="342" y="66"/>
                  </a:lnTo>
                  <a:lnTo>
                    <a:pt x="354" y="108"/>
                  </a:lnTo>
                  <a:lnTo>
                    <a:pt x="360" y="0"/>
                  </a:lnTo>
                  <a:lnTo>
                    <a:pt x="372" y="12"/>
                  </a:lnTo>
                  <a:lnTo>
                    <a:pt x="384" y="66"/>
                  </a:lnTo>
                  <a:lnTo>
                    <a:pt x="396" y="6"/>
                  </a:lnTo>
                  <a:lnTo>
                    <a:pt x="408" y="240"/>
                  </a:lnTo>
                  <a:lnTo>
                    <a:pt x="420" y="90"/>
                  </a:lnTo>
                  <a:lnTo>
                    <a:pt x="426" y="306"/>
                  </a:lnTo>
                  <a:lnTo>
                    <a:pt x="438" y="222"/>
                  </a:lnTo>
                  <a:lnTo>
                    <a:pt x="450" y="198"/>
                  </a:lnTo>
                  <a:lnTo>
                    <a:pt x="462" y="276"/>
                  </a:lnTo>
                  <a:lnTo>
                    <a:pt x="474" y="240"/>
                  </a:lnTo>
                  <a:lnTo>
                    <a:pt x="486" y="282"/>
                  </a:lnTo>
                  <a:lnTo>
                    <a:pt x="492" y="228"/>
                  </a:lnTo>
                  <a:lnTo>
                    <a:pt x="504" y="276"/>
                  </a:lnTo>
                  <a:lnTo>
                    <a:pt x="516" y="228"/>
                  </a:lnTo>
                  <a:lnTo>
                    <a:pt x="528" y="276"/>
                  </a:lnTo>
                  <a:lnTo>
                    <a:pt x="540" y="228"/>
                  </a:lnTo>
                  <a:lnTo>
                    <a:pt x="552" y="222"/>
                  </a:lnTo>
                  <a:lnTo>
                    <a:pt x="558" y="258"/>
                  </a:lnTo>
                  <a:lnTo>
                    <a:pt x="570" y="240"/>
                  </a:lnTo>
                  <a:lnTo>
                    <a:pt x="582" y="228"/>
                  </a:lnTo>
                  <a:lnTo>
                    <a:pt x="594" y="222"/>
                  </a:lnTo>
                  <a:lnTo>
                    <a:pt x="606" y="198"/>
                  </a:lnTo>
                  <a:lnTo>
                    <a:pt x="618" y="288"/>
                  </a:lnTo>
                  <a:lnTo>
                    <a:pt x="624" y="288"/>
                  </a:lnTo>
                  <a:lnTo>
                    <a:pt x="636" y="342"/>
                  </a:lnTo>
                  <a:lnTo>
                    <a:pt x="648" y="372"/>
                  </a:lnTo>
                  <a:lnTo>
                    <a:pt x="660" y="390"/>
                  </a:lnTo>
                  <a:lnTo>
                    <a:pt x="672" y="402"/>
                  </a:lnTo>
                  <a:lnTo>
                    <a:pt x="684" y="390"/>
                  </a:lnTo>
                  <a:lnTo>
                    <a:pt x="690" y="408"/>
                  </a:lnTo>
                  <a:lnTo>
                    <a:pt x="702" y="450"/>
                  </a:lnTo>
                  <a:lnTo>
                    <a:pt x="714" y="474"/>
                  </a:lnTo>
                  <a:lnTo>
                    <a:pt x="726" y="474"/>
                  </a:lnTo>
                  <a:lnTo>
                    <a:pt x="738" y="450"/>
                  </a:lnTo>
                  <a:lnTo>
                    <a:pt x="750" y="408"/>
                  </a:lnTo>
                  <a:lnTo>
                    <a:pt x="756" y="432"/>
                  </a:lnTo>
                  <a:lnTo>
                    <a:pt x="768" y="426"/>
                  </a:lnTo>
                  <a:lnTo>
                    <a:pt x="780" y="456"/>
                  </a:lnTo>
                  <a:lnTo>
                    <a:pt x="792" y="426"/>
                  </a:lnTo>
                  <a:lnTo>
                    <a:pt x="804" y="426"/>
                  </a:lnTo>
                  <a:lnTo>
                    <a:pt x="816" y="450"/>
                  </a:lnTo>
                  <a:lnTo>
                    <a:pt x="822" y="426"/>
                  </a:lnTo>
                  <a:lnTo>
                    <a:pt x="834" y="438"/>
                  </a:lnTo>
                  <a:lnTo>
                    <a:pt x="846" y="396"/>
                  </a:lnTo>
                  <a:lnTo>
                    <a:pt x="858" y="372"/>
                  </a:lnTo>
                  <a:lnTo>
                    <a:pt x="870" y="3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09" name="Group 408"/>
            <p:cNvGrpSpPr/>
            <p:nvPr/>
          </p:nvGrpSpPr>
          <p:grpSpPr>
            <a:xfrm>
              <a:off x="3274999" y="4572000"/>
              <a:ext cx="2211401" cy="544830"/>
              <a:chOff x="4114800" y="4914900"/>
              <a:chExt cx="2600325" cy="742950"/>
            </a:xfrm>
          </p:grpSpPr>
          <p:sp>
            <p:nvSpPr>
              <p:cNvPr id="404" name="Freeform 184"/>
              <p:cNvSpPr>
                <a:spLocks/>
              </p:cNvSpPr>
              <p:nvPr/>
            </p:nvSpPr>
            <p:spPr bwMode="auto">
              <a:xfrm>
                <a:off x="4114800" y="4914900"/>
                <a:ext cx="2219325" cy="742950"/>
              </a:xfrm>
              <a:custGeom>
                <a:avLst/>
                <a:gdLst/>
                <a:ahLst/>
                <a:cxnLst>
                  <a:cxn ang="0">
                    <a:pos x="24" y="300"/>
                  </a:cxn>
                  <a:cxn ang="0">
                    <a:pos x="54" y="288"/>
                  </a:cxn>
                  <a:cxn ang="0">
                    <a:pos x="90" y="312"/>
                  </a:cxn>
                  <a:cxn ang="0">
                    <a:pos x="120" y="258"/>
                  </a:cxn>
                  <a:cxn ang="0">
                    <a:pos x="156" y="330"/>
                  </a:cxn>
                  <a:cxn ang="0">
                    <a:pos x="186" y="402"/>
                  </a:cxn>
                  <a:cxn ang="0">
                    <a:pos x="222" y="450"/>
                  </a:cxn>
                  <a:cxn ang="0">
                    <a:pos x="252" y="420"/>
                  </a:cxn>
                  <a:cxn ang="0">
                    <a:pos x="288" y="426"/>
                  </a:cxn>
                  <a:cxn ang="0">
                    <a:pos x="318" y="438"/>
                  </a:cxn>
                  <a:cxn ang="0">
                    <a:pos x="354" y="408"/>
                  </a:cxn>
                  <a:cxn ang="0">
                    <a:pos x="384" y="426"/>
                  </a:cxn>
                  <a:cxn ang="0">
                    <a:pos x="420" y="450"/>
                  </a:cxn>
                  <a:cxn ang="0">
                    <a:pos x="450" y="438"/>
                  </a:cxn>
                  <a:cxn ang="0">
                    <a:pos x="486" y="372"/>
                  </a:cxn>
                  <a:cxn ang="0">
                    <a:pos x="516" y="348"/>
                  </a:cxn>
                  <a:cxn ang="0">
                    <a:pos x="552" y="270"/>
                  </a:cxn>
                  <a:cxn ang="0">
                    <a:pos x="582" y="270"/>
                  </a:cxn>
                  <a:cxn ang="0">
                    <a:pos x="618" y="282"/>
                  </a:cxn>
                  <a:cxn ang="0">
                    <a:pos x="648" y="252"/>
                  </a:cxn>
                  <a:cxn ang="0">
                    <a:pos x="684" y="252"/>
                  </a:cxn>
                  <a:cxn ang="0">
                    <a:pos x="714" y="270"/>
                  </a:cxn>
                  <a:cxn ang="0">
                    <a:pos x="750" y="240"/>
                  </a:cxn>
                  <a:cxn ang="0">
                    <a:pos x="780" y="330"/>
                  </a:cxn>
                  <a:cxn ang="0">
                    <a:pos x="816" y="306"/>
                  </a:cxn>
                  <a:cxn ang="0">
                    <a:pos x="846" y="300"/>
                  </a:cxn>
                  <a:cxn ang="0">
                    <a:pos x="882" y="336"/>
                  </a:cxn>
                  <a:cxn ang="0">
                    <a:pos x="912" y="336"/>
                  </a:cxn>
                  <a:cxn ang="0">
                    <a:pos x="948" y="306"/>
                  </a:cxn>
                  <a:cxn ang="0">
                    <a:pos x="978" y="132"/>
                  </a:cxn>
                  <a:cxn ang="0">
                    <a:pos x="1014" y="306"/>
                  </a:cxn>
                  <a:cxn ang="0">
                    <a:pos x="1044" y="276"/>
                  </a:cxn>
                  <a:cxn ang="0">
                    <a:pos x="1080" y="300"/>
                  </a:cxn>
                  <a:cxn ang="0">
                    <a:pos x="1110" y="240"/>
                  </a:cxn>
                  <a:cxn ang="0">
                    <a:pos x="1146" y="210"/>
                  </a:cxn>
                  <a:cxn ang="0">
                    <a:pos x="1176" y="246"/>
                  </a:cxn>
                  <a:cxn ang="0">
                    <a:pos x="1212" y="198"/>
                  </a:cxn>
                  <a:cxn ang="0">
                    <a:pos x="1242" y="132"/>
                  </a:cxn>
                  <a:cxn ang="0">
                    <a:pos x="1278" y="60"/>
                  </a:cxn>
                  <a:cxn ang="0">
                    <a:pos x="1308" y="0"/>
                  </a:cxn>
                  <a:cxn ang="0">
                    <a:pos x="1344" y="180"/>
                  </a:cxn>
                  <a:cxn ang="0">
                    <a:pos x="1374" y="276"/>
                  </a:cxn>
                </a:cxnLst>
                <a:rect l="0" t="0" r="r" b="b"/>
                <a:pathLst>
                  <a:path w="1398" h="468">
                    <a:moveTo>
                      <a:pt x="0" y="270"/>
                    </a:moveTo>
                    <a:lnTo>
                      <a:pt x="12" y="288"/>
                    </a:lnTo>
                    <a:lnTo>
                      <a:pt x="24" y="300"/>
                    </a:lnTo>
                    <a:lnTo>
                      <a:pt x="30" y="312"/>
                    </a:lnTo>
                    <a:lnTo>
                      <a:pt x="42" y="312"/>
                    </a:lnTo>
                    <a:lnTo>
                      <a:pt x="54" y="288"/>
                    </a:lnTo>
                    <a:lnTo>
                      <a:pt x="66" y="282"/>
                    </a:lnTo>
                    <a:lnTo>
                      <a:pt x="78" y="300"/>
                    </a:lnTo>
                    <a:lnTo>
                      <a:pt x="90" y="312"/>
                    </a:lnTo>
                    <a:lnTo>
                      <a:pt x="96" y="258"/>
                    </a:lnTo>
                    <a:lnTo>
                      <a:pt x="108" y="312"/>
                    </a:lnTo>
                    <a:lnTo>
                      <a:pt x="120" y="258"/>
                    </a:lnTo>
                    <a:lnTo>
                      <a:pt x="132" y="312"/>
                    </a:lnTo>
                    <a:lnTo>
                      <a:pt x="144" y="360"/>
                    </a:lnTo>
                    <a:lnTo>
                      <a:pt x="156" y="330"/>
                    </a:lnTo>
                    <a:lnTo>
                      <a:pt x="162" y="396"/>
                    </a:lnTo>
                    <a:lnTo>
                      <a:pt x="174" y="396"/>
                    </a:lnTo>
                    <a:lnTo>
                      <a:pt x="186" y="402"/>
                    </a:lnTo>
                    <a:lnTo>
                      <a:pt x="198" y="438"/>
                    </a:lnTo>
                    <a:lnTo>
                      <a:pt x="210" y="432"/>
                    </a:lnTo>
                    <a:lnTo>
                      <a:pt x="222" y="450"/>
                    </a:lnTo>
                    <a:lnTo>
                      <a:pt x="228" y="432"/>
                    </a:lnTo>
                    <a:lnTo>
                      <a:pt x="240" y="450"/>
                    </a:lnTo>
                    <a:lnTo>
                      <a:pt x="252" y="420"/>
                    </a:lnTo>
                    <a:lnTo>
                      <a:pt x="264" y="438"/>
                    </a:lnTo>
                    <a:lnTo>
                      <a:pt x="276" y="456"/>
                    </a:lnTo>
                    <a:lnTo>
                      <a:pt x="288" y="426"/>
                    </a:lnTo>
                    <a:lnTo>
                      <a:pt x="294" y="438"/>
                    </a:lnTo>
                    <a:lnTo>
                      <a:pt x="306" y="432"/>
                    </a:lnTo>
                    <a:lnTo>
                      <a:pt x="318" y="438"/>
                    </a:lnTo>
                    <a:lnTo>
                      <a:pt x="330" y="396"/>
                    </a:lnTo>
                    <a:lnTo>
                      <a:pt x="342" y="450"/>
                    </a:lnTo>
                    <a:lnTo>
                      <a:pt x="354" y="408"/>
                    </a:lnTo>
                    <a:lnTo>
                      <a:pt x="360" y="426"/>
                    </a:lnTo>
                    <a:lnTo>
                      <a:pt x="372" y="438"/>
                    </a:lnTo>
                    <a:lnTo>
                      <a:pt x="384" y="426"/>
                    </a:lnTo>
                    <a:lnTo>
                      <a:pt x="396" y="426"/>
                    </a:lnTo>
                    <a:lnTo>
                      <a:pt x="408" y="432"/>
                    </a:lnTo>
                    <a:lnTo>
                      <a:pt x="420" y="450"/>
                    </a:lnTo>
                    <a:lnTo>
                      <a:pt x="426" y="468"/>
                    </a:lnTo>
                    <a:lnTo>
                      <a:pt x="438" y="468"/>
                    </a:lnTo>
                    <a:lnTo>
                      <a:pt x="450" y="438"/>
                    </a:lnTo>
                    <a:lnTo>
                      <a:pt x="462" y="432"/>
                    </a:lnTo>
                    <a:lnTo>
                      <a:pt x="474" y="402"/>
                    </a:lnTo>
                    <a:lnTo>
                      <a:pt x="486" y="372"/>
                    </a:lnTo>
                    <a:lnTo>
                      <a:pt x="492" y="366"/>
                    </a:lnTo>
                    <a:lnTo>
                      <a:pt x="504" y="366"/>
                    </a:lnTo>
                    <a:lnTo>
                      <a:pt x="516" y="348"/>
                    </a:lnTo>
                    <a:lnTo>
                      <a:pt x="528" y="318"/>
                    </a:lnTo>
                    <a:lnTo>
                      <a:pt x="540" y="282"/>
                    </a:lnTo>
                    <a:lnTo>
                      <a:pt x="552" y="270"/>
                    </a:lnTo>
                    <a:lnTo>
                      <a:pt x="558" y="258"/>
                    </a:lnTo>
                    <a:lnTo>
                      <a:pt x="570" y="270"/>
                    </a:lnTo>
                    <a:lnTo>
                      <a:pt x="582" y="270"/>
                    </a:lnTo>
                    <a:lnTo>
                      <a:pt x="594" y="288"/>
                    </a:lnTo>
                    <a:lnTo>
                      <a:pt x="606" y="288"/>
                    </a:lnTo>
                    <a:lnTo>
                      <a:pt x="618" y="282"/>
                    </a:lnTo>
                    <a:lnTo>
                      <a:pt x="624" y="270"/>
                    </a:lnTo>
                    <a:lnTo>
                      <a:pt x="636" y="246"/>
                    </a:lnTo>
                    <a:lnTo>
                      <a:pt x="648" y="252"/>
                    </a:lnTo>
                    <a:lnTo>
                      <a:pt x="660" y="258"/>
                    </a:lnTo>
                    <a:lnTo>
                      <a:pt x="672" y="258"/>
                    </a:lnTo>
                    <a:lnTo>
                      <a:pt x="684" y="252"/>
                    </a:lnTo>
                    <a:lnTo>
                      <a:pt x="690" y="270"/>
                    </a:lnTo>
                    <a:lnTo>
                      <a:pt x="702" y="258"/>
                    </a:lnTo>
                    <a:lnTo>
                      <a:pt x="714" y="270"/>
                    </a:lnTo>
                    <a:lnTo>
                      <a:pt x="726" y="252"/>
                    </a:lnTo>
                    <a:lnTo>
                      <a:pt x="738" y="228"/>
                    </a:lnTo>
                    <a:lnTo>
                      <a:pt x="750" y="240"/>
                    </a:lnTo>
                    <a:lnTo>
                      <a:pt x="756" y="138"/>
                    </a:lnTo>
                    <a:lnTo>
                      <a:pt x="768" y="300"/>
                    </a:lnTo>
                    <a:lnTo>
                      <a:pt x="780" y="330"/>
                    </a:lnTo>
                    <a:lnTo>
                      <a:pt x="792" y="288"/>
                    </a:lnTo>
                    <a:lnTo>
                      <a:pt x="804" y="372"/>
                    </a:lnTo>
                    <a:lnTo>
                      <a:pt x="816" y="306"/>
                    </a:lnTo>
                    <a:lnTo>
                      <a:pt x="822" y="330"/>
                    </a:lnTo>
                    <a:lnTo>
                      <a:pt x="834" y="312"/>
                    </a:lnTo>
                    <a:lnTo>
                      <a:pt x="846" y="300"/>
                    </a:lnTo>
                    <a:lnTo>
                      <a:pt x="858" y="300"/>
                    </a:lnTo>
                    <a:lnTo>
                      <a:pt x="870" y="330"/>
                    </a:lnTo>
                    <a:lnTo>
                      <a:pt x="882" y="336"/>
                    </a:lnTo>
                    <a:lnTo>
                      <a:pt x="888" y="318"/>
                    </a:lnTo>
                    <a:lnTo>
                      <a:pt x="900" y="336"/>
                    </a:lnTo>
                    <a:lnTo>
                      <a:pt x="912" y="336"/>
                    </a:lnTo>
                    <a:lnTo>
                      <a:pt x="924" y="342"/>
                    </a:lnTo>
                    <a:lnTo>
                      <a:pt x="936" y="318"/>
                    </a:lnTo>
                    <a:lnTo>
                      <a:pt x="948" y="306"/>
                    </a:lnTo>
                    <a:lnTo>
                      <a:pt x="954" y="318"/>
                    </a:lnTo>
                    <a:lnTo>
                      <a:pt x="966" y="318"/>
                    </a:lnTo>
                    <a:lnTo>
                      <a:pt x="978" y="132"/>
                    </a:lnTo>
                    <a:lnTo>
                      <a:pt x="990" y="300"/>
                    </a:lnTo>
                    <a:lnTo>
                      <a:pt x="1002" y="192"/>
                    </a:lnTo>
                    <a:lnTo>
                      <a:pt x="1014" y="306"/>
                    </a:lnTo>
                    <a:lnTo>
                      <a:pt x="1020" y="288"/>
                    </a:lnTo>
                    <a:lnTo>
                      <a:pt x="1032" y="300"/>
                    </a:lnTo>
                    <a:lnTo>
                      <a:pt x="1044" y="276"/>
                    </a:lnTo>
                    <a:lnTo>
                      <a:pt x="1056" y="288"/>
                    </a:lnTo>
                    <a:lnTo>
                      <a:pt x="1068" y="270"/>
                    </a:lnTo>
                    <a:lnTo>
                      <a:pt x="1080" y="300"/>
                    </a:lnTo>
                    <a:lnTo>
                      <a:pt x="1086" y="306"/>
                    </a:lnTo>
                    <a:lnTo>
                      <a:pt x="1098" y="342"/>
                    </a:lnTo>
                    <a:lnTo>
                      <a:pt x="1110" y="240"/>
                    </a:lnTo>
                    <a:lnTo>
                      <a:pt x="1122" y="252"/>
                    </a:lnTo>
                    <a:lnTo>
                      <a:pt x="1134" y="300"/>
                    </a:lnTo>
                    <a:lnTo>
                      <a:pt x="1146" y="210"/>
                    </a:lnTo>
                    <a:lnTo>
                      <a:pt x="1152" y="198"/>
                    </a:lnTo>
                    <a:lnTo>
                      <a:pt x="1164" y="240"/>
                    </a:lnTo>
                    <a:lnTo>
                      <a:pt x="1176" y="246"/>
                    </a:lnTo>
                    <a:lnTo>
                      <a:pt x="1188" y="162"/>
                    </a:lnTo>
                    <a:lnTo>
                      <a:pt x="1200" y="186"/>
                    </a:lnTo>
                    <a:lnTo>
                      <a:pt x="1212" y="198"/>
                    </a:lnTo>
                    <a:lnTo>
                      <a:pt x="1218" y="138"/>
                    </a:lnTo>
                    <a:lnTo>
                      <a:pt x="1230" y="120"/>
                    </a:lnTo>
                    <a:lnTo>
                      <a:pt x="1242" y="132"/>
                    </a:lnTo>
                    <a:lnTo>
                      <a:pt x="1254" y="48"/>
                    </a:lnTo>
                    <a:lnTo>
                      <a:pt x="1266" y="66"/>
                    </a:lnTo>
                    <a:lnTo>
                      <a:pt x="1278" y="60"/>
                    </a:lnTo>
                    <a:lnTo>
                      <a:pt x="1284" y="48"/>
                    </a:lnTo>
                    <a:lnTo>
                      <a:pt x="1296" y="36"/>
                    </a:lnTo>
                    <a:lnTo>
                      <a:pt x="1308" y="0"/>
                    </a:lnTo>
                    <a:lnTo>
                      <a:pt x="1320" y="78"/>
                    </a:lnTo>
                    <a:lnTo>
                      <a:pt x="1332" y="60"/>
                    </a:lnTo>
                    <a:lnTo>
                      <a:pt x="1344" y="180"/>
                    </a:lnTo>
                    <a:lnTo>
                      <a:pt x="1350" y="150"/>
                    </a:lnTo>
                    <a:lnTo>
                      <a:pt x="1362" y="228"/>
                    </a:lnTo>
                    <a:lnTo>
                      <a:pt x="1374" y="276"/>
                    </a:lnTo>
                    <a:lnTo>
                      <a:pt x="1386" y="252"/>
                    </a:lnTo>
                    <a:lnTo>
                      <a:pt x="1398" y="336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185"/>
              <p:cNvSpPr>
                <a:spLocks/>
              </p:cNvSpPr>
              <p:nvPr/>
            </p:nvSpPr>
            <p:spPr bwMode="auto">
              <a:xfrm>
                <a:off x="6334125" y="5038725"/>
                <a:ext cx="381000" cy="457200"/>
              </a:xfrm>
              <a:custGeom>
                <a:avLst/>
                <a:gdLst/>
                <a:ahLst/>
                <a:cxnLst>
                  <a:cxn ang="0">
                    <a:pos x="0" y="258"/>
                  </a:cxn>
                  <a:cxn ang="0">
                    <a:pos x="12" y="168"/>
                  </a:cxn>
                  <a:cxn ang="0">
                    <a:pos x="18" y="288"/>
                  </a:cxn>
                  <a:cxn ang="0">
                    <a:pos x="30" y="204"/>
                  </a:cxn>
                  <a:cxn ang="0">
                    <a:pos x="42" y="210"/>
                  </a:cxn>
                  <a:cxn ang="0">
                    <a:pos x="54" y="228"/>
                  </a:cxn>
                  <a:cxn ang="0">
                    <a:pos x="66" y="228"/>
                  </a:cxn>
                  <a:cxn ang="0">
                    <a:pos x="78" y="222"/>
                  </a:cxn>
                  <a:cxn ang="0">
                    <a:pos x="84" y="234"/>
                  </a:cxn>
                  <a:cxn ang="0">
                    <a:pos x="96" y="204"/>
                  </a:cxn>
                  <a:cxn ang="0">
                    <a:pos x="108" y="210"/>
                  </a:cxn>
                  <a:cxn ang="0">
                    <a:pos x="120" y="222"/>
                  </a:cxn>
                  <a:cxn ang="0">
                    <a:pos x="132" y="234"/>
                  </a:cxn>
                  <a:cxn ang="0">
                    <a:pos x="144" y="222"/>
                  </a:cxn>
                  <a:cxn ang="0">
                    <a:pos x="150" y="168"/>
                  </a:cxn>
                  <a:cxn ang="0">
                    <a:pos x="162" y="150"/>
                  </a:cxn>
                  <a:cxn ang="0">
                    <a:pos x="174" y="144"/>
                  </a:cxn>
                  <a:cxn ang="0">
                    <a:pos x="186" y="78"/>
                  </a:cxn>
                  <a:cxn ang="0">
                    <a:pos x="198" y="78"/>
                  </a:cxn>
                  <a:cxn ang="0">
                    <a:pos x="210" y="114"/>
                  </a:cxn>
                  <a:cxn ang="0">
                    <a:pos x="216" y="54"/>
                  </a:cxn>
                  <a:cxn ang="0">
                    <a:pos x="228" y="42"/>
                  </a:cxn>
                  <a:cxn ang="0">
                    <a:pos x="240" y="0"/>
                  </a:cxn>
                </a:cxnLst>
                <a:rect l="0" t="0" r="r" b="b"/>
                <a:pathLst>
                  <a:path w="240" h="288">
                    <a:moveTo>
                      <a:pt x="0" y="258"/>
                    </a:moveTo>
                    <a:lnTo>
                      <a:pt x="12" y="168"/>
                    </a:lnTo>
                    <a:lnTo>
                      <a:pt x="18" y="288"/>
                    </a:lnTo>
                    <a:lnTo>
                      <a:pt x="30" y="204"/>
                    </a:lnTo>
                    <a:lnTo>
                      <a:pt x="42" y="210"/>
                    </a:lnTo>
                    <a:lnTo>
                      <a:pt x="54" y="228"/>
                    </a:lnTo>
                    <a:lnTo>
                      <a:pt x="66" y="228"/>
                    </a:lnTo>
                    <a:lnTo>
                      <a:pt x="78" y="222"/>
                    </a:lnTo>
                    <a:lnTo>
                      <a:pt x="84" y="234"/>
                    </a:lnTo>
                    <a:lnTo>
                      <a:pt x="96" y="204"/>
                    </a:lnTo>
                    <a:lnTo>
                      <a:pt x="108" y="210"/>
                    </a:lnTo>
                    <a:lnTo>
                      <a:pt x="120" y="222"/>
                    </a:lnTo>
                    <a:lnTo>
                      <a:pt x="132" y="234"/>
                    </a:lnTo>
                    <a:lnTo>
                      <a:pt x="144" y="222"/>
                    </a:lnTo>
                    <a:lnTo>
                      <a:pt x="150" y="168"/>
                    </a:lnTo>
                    <a:lnTo>
                      <a:pt x="162" y="150"/>
                    </a:lnTo>
                    <a:lnTo>
                      <a:pt x="174" y="144"/>
                    </a:lnTo>
                    <a:lnTo>
                      <a:pt x="186" y="78"/>
                    </a:lnTo>
                    <a:lnTo>
                      <a:pt x="198" y="78"/>
                    </a:lnTo>
                    <a:lnTo>
                      <a:pt x="210" y="114"/>
                    </a:lnTo>
                    <a:lnTo>
                      <a:pt x="216" y="54"/>
                    </a:lnTo>
                    <a:lnTo>
                      <a:pt x="228" y="42"/>
                    </a:lnTo>
                    <a:lnTo>
                      <a:pt x="240" y="0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8" name="Group 407"/>
            <p:cNvGrpSpPr/>
            <p:nvPr/>
          </p:nvGrpSpPr>
          <p:grpSpPr>
            <a:xfrm>
              <a:off x="3274999" y="4830445"/>
              <a:ext cx="2211401" cy="551815"/>
              <a:chOff x="4114800" y="5029200"/>
              <a:chExt cx="2600325" cy="752475"/>
            </a:xfrm>
          </p:grpSpPr>
          <p:sp>
            <p:nvSpPr>
              <p:cNvPr id="406" name="Freeform 186"/>
              <p:cNvSpPr>
                <a:spLocks/>
              </p:cNvSpPr>
              <p:nvPr/>
            </p:nvSpPr>
            <p:spPr bwMode="auto">
              <a:xfrm>
                <a:off x="4114800" y="5029200"/>
                <a:ext cx="2219325" cy="752475"/>
              </a:xfrm>
              <a:custGeom>
                <a:avLst/>
                <a:gdLst/>
                <a:ahLst/>
                <a:cxnLst>
                  <a:cxn ang="0">
                    <a:pos x="24" y="276"/>
                  </a:cxn>
                  <a:cxn ang="0">
                    <a:pos x="54" y="258"/>
                  </a:cxn>
                  <a:cxn ang="0">
                    <a:pos x="90" y="306"/>
                  </a:cxn>
                  <a:cxn ang="0">
                    <a:pos x="120" y="234"/>
                  </a:cxn>
                  <a:cxn ang="0">
                    <a:pos x="156" y="330"/>
                  </a:cxn>
                  <a:cxn ang="0">
                    <a:pos x="186" y="366"/>
                  </a:cxn>
                  <a:cxn ang="0">
                    <a:pos x="222" y="468"/>
                  </a:cxn>
                  <a:cxn ang="0">
                    <a:pos x="252" y="384"/>
                  </a:cxn>
                  <a:cxn ang="0">
                    <a:pos x="288" y="414"/>
                  </a:cxn>
                  <a:cxn ang="0">
                    <a:pos x="318" y="384"/>
                  </a:cxn>
                  <a:cxn ang="0">
                    <a:pos x="354" y="390"/>
                  </a:cxn>
                  <a:cxn ang="0">
                    <a:pos x="384" y="390"/>
                  </a:cxn>
                  <a:cxn ang="0">
                    <a:pos x="420" y="378"/>
                  </a:cxn>
                  <a:cxn ang="0">
                    <a:pos x="450" y="408"/>
                  </a:cxn>
                  <a:cxn ang="0">
                    <a:pos x="486" y="384"/>
                  </a:cxn>
                  <a:cxn ang="0">
                    <a:pos x="516" y="330"/>
                  </a:cxn>
                  <a:cxn ang="0">
                    <a:pos x="552" y="228"/>
                  </a:cxn>
                  <a:cxn ang="0">
                    <a:pos x="582" y="246"/>
                  </a:cxn>
                  <a:cxn ang="0">
                    <a:pos x="618" y="228"/>
                  </a:cxn>
                  <a:cxn ang="0">
                    <a:pos x="648" y="180"/>
                  </a:cxn>
                  <a:cxn ang="0">
                    <a:pos x="684" y="228"/>
                  </a:cxn>
                  <a:cxn ang="0">
                    <a:pos x="714" y="204"/>
                  </a:cxn>
                  <a:cxn ang="0">
                    <a:pos x="750" y="174"/>
                  </a:cxn>
                  <a:cxn ang="0">
                    <a:pos x="780" y="258"/>
                  </a:cxn>
                  <a:cxn ang="0">
                    <a:pos x="816" y="228"/>
                  </a:cxn>
                  <a:cxn ang="0">
                    <a:pos x="846" y="246"/>
                  </a:cxn>
                  <a:cxn ang="0">
                    <a:pos x="882" y="306"/>
                  </a:cxn>
                  <a:cxn ang="0">
                    <a:pos x="912" y="276"/>
                  </a:cxn>
                  <a:cxn ang="0">
                    <a:pos x="948" y="288"/>
                  </a:cxn>
                  <a:cxn ang="0">
                    <a:pos x="978" y="264"/>
                  </a:cxn>
                  <a:cxn ang="0">
                    <a:pos x="1014" y="276"/>
                  </a:cxn>
                  <a:cxn ang="0">
                    <a:pos x="1044" y="258"/>
                  </a:cxn>
                  <a:cxn ang="0">
                    <a:pos x="1080" y="276"/>
                  </a:cxn>
                  <a:cxn ang="0">
                    <a:pos x="1110" y="234"/>
                  </a:cxn>
                  <a:cxn ang="0">
                    <a:pos x="1146" y="216"/>
                  </a:cxn>
                  <a:cxn ang="0">
                    <a:pos x="1176" y="240"/>
                  </a:cxn>
                  <a:cxn ang="0">
                    <a:pos x="1212" y="210"/>
                  </a:cxn>
                  <a:cxn ang="0">
                    <a:pos x="1242" y="144"/>
                  </a:cxn>
                  <a:cxn ang="0">
                    <a:pos x="1278" y="84"/>
                  </a:cxn>
                  <a:cxn ang="0">
                    <a:pos x="1308" y="6"/>
                  </a:cxn>
                  <a:cxn ang="0">
                    <a:pos x="1344" y="138"/>
                  </a:cxn>
                  <a:cxn ang="0">
                    <a:pos x="1374" y="276"/>
                  </a:cxn>
                </a:cxnLst>
                <a:rect l="0" t="0" r="r" b="b"/>
                <a:pathLst>
                  <a:path w="1398" h="474">
                    <a:moveTo>
                      <a:pt x="0" y="216"/>
                    </a:moveTo>
                    <a:lnTo>
                      <a:pt x="12" y="240"/>
                    </a:lnTo>
                    <a:lnTo>
                      <a:pt x="24" y="276"/>
                    </a:lnTo>
                    <a:lnTo>
                      <a:pt x="30" y="264"/>
                    </a:lnTo>
                    <a:lnTo>
                      <a:pt x="42" y="258"/>
                    </a:lnTo>
                    <a:lnTo>
                      <a:pt x="54" y="258"/>
                    </a:lnTo>
                    <a:lnTo>
                      <a:pt x="66" y="276"/>
                    </a:lnTo>
                    <a:lnTo>
                      <a:pt x="78" y="294"/>
                    </a:lnTo>
                    <a:lnTo>
                      <a:pt x="90" y="306"/>
                    </a:lnTo>
                    <a:lnTo>
                      <a:pt x="96" y="276"/>
                    </a:lnTo>
                    <a:lnTo>
                      <a:pt x="108" y="294"/>
                    </a:lnTo>
                    <a:lnTo>
                      <a:pt x="120" y="234"/>
                    </a:lnTo>
                    <a:lnTo>
                      <a:pt x="132" y="336"/>
                    </a:lnTo>
                    <a:lnTo>
                      <a:pt x="144" y="330"/>
                    </a:lnTo>
                    <a:lnTo>
                      <a:pt x="156" y="330"/>
                    </a:lnTo>
                    <a:lnTo>
                      <a:pt x="162" y="378"/>
                    </a:lnTo>
                    <a:lnTo>
                      <a:pt x="174" y="366"/>
                    </a:lnTo>
                    <a:lnTo>
                      <a:pt x="186" y="366"/>
                    </a:lnTo>
                    <a:lnTo>
                      <a:pt x="198" y="360"/>
                    </a:lnTo>
                    <a:lnTo>
                      <a:pt x="210" y="408"/>
                    </a:lnTo>
                    <a:lnTo>
                      <a:pt x="222" y="468"/>
                    </a:lnTo>
                    <a:lnTo>
                      <a:pt x="228" y="390"/>
                    </a:lnTo>
                    <a:lnTo>
                      <a:pt x="240" y="426"/>
                    </a:lnTo>
                    <a:lnTo>
                      <a:pt x="252" y="384"/>
                    </a:lnTo>
                    <a:lnTo>
                      <a:pt x="264" y="450"/>
                    </a:lnTo>
                    <a:lnTo>
                      <a:pt x="276" y="390"/>
                    </a:lnTo>
                    <a:lnTo>
                      <a:pt x="288" y="414"/>
                    </a:lnTo>
                    <a:lnTo>
                      <a:pt x="294" y="414"/>
                    </a:lnTo>
                    <a:lnTo>
                      <a:pt x="306" y="426"/>
                    </a:lnTo>
                    <a:lnTo>
                      <a:pt x="318" y="384"/>
                    </a:lnTo>
                    <a:lnTo>
                      <a:pt x="330" y="366"/>
                    </a:lnTo>
                    <a:lnTo>
                      <a:pt x="342" y="390"/>
                    </a:lnTo>
                    <a:lnTo>
                      <a:pt x="354" y="390"/>
                    </a:lnTo>
                    <a:lnTo>
                      <a:pt x="360" y="408"/>
                    </a:lnTo>
                    <a:lnTo>
                      <a:pt x="372" y="384"/>
                    </a:lnTo>
                    <a:lnTo>
                      <a:pt x="384" y="390"/>
                    </a:lnTo>
                    <a:lnTo>
                      <a:pt x="396" y="384"/>
                    </a:lnTo>
                    <a:lnTo>
                      <a:pt x="408" y="408"/>
                    </a:lnTo>
                    <a:lnTo>
                      <a:pt x="420" y="378"/>
                    </a:lnTo>
                    <a:lnTo>
                      <a:pt x="426" y="474"/>
                    </a:lnTo>
                    <a:lnTo>
                      <a:pt x="438" y="408"/>
                    </a:lnTo>
                    <a:lnTo>
                      <a:pt x="450" y="408"/>
                    </a:lnTo>
                    <a:lnTo>
                      <a:pt x="462" y="420"/>
                    </a:lnTo>
                    <a:lnTo>
                      <a:pt x="474" y="336"/>
                    </a:lnTo>
                    <a:lnTo>
                      <a:pt x="486" y="384"/>
                    </a:lnTo>
                    <a:lnTo>
                      <a:pt x="492" y="354"/>
                    </a:lnTo>
                    <a:lnTo>
                      <a:pt x="504" y="318"/>
                    </a:lnTo>
                    <a:lnTo>
                      <a:pt x="516" y="330"/>
                    </a:lnTo>
                    <a:lnTo>
                      <a:pt x="528" y="246"/>
                    </a:lnTo>
                    <a:lnTo>
                      <a:pt x="540" y="240"/>
                    </a:lnTo>
                    <a:lnTo>
                      <a:pt x="552" y="228"/>
                    </a:lnTo>
                    <a:lnTo>
                      <a:pt x="558" y="228"/>
                    </a:lnTo>
                    <a:lnTo>
                      <a:pt x="570" y="228"/>
                    </a:lnTo>
                    <a:lnTo>
                      <a:pt x="582" y="246"/>
                    </a:lnTo>
                    <a:lnTo>
                      <a:pt x="594" y="234"/>
                    </a:lnTo>
                    <a:lnTo>
                      <a:pt x="606" y="258"/>
                    </a:lnTo>
                    <a:lnTo>
                      <a:pt x="618" y="228"/>
                    </a:lnTo>
                    <a:lnTo>
                      <a:pt x="624" y="198"/>
                    </a:lnTo>
                    <a:lnTo>
                      <a:pt x="636" y="204"/>
                    </a:lnTo>
                    <a:lnTo>
                      <a:pt x="648" y="180"/>
                    </a:lnTo>
                    <a:lnTo>
                      <a:pt x="660" y="210"/>
                    </a:lnTo>
                    <a:lnTo>
                      <a:pt x="672" y="210"/>
                    </a:lnTo>
                    <a:lnTo>
                      <a:pt x="684" y="228"/>
                    </a:lnTo>
                    <a:lnTo>
                      <a:pt x="690" y="216"/>
                    </a:lnTo>
                    <a:lnTo>
                      <a:pt x="702" y="210"/>
                    </a:lnTo>
                    <a:lnTo>
                      <a:pt x="714" y="204"/>
                    </a:lnTo>
                    <a:lnTo>
                      <a:pt x="726" y="186"/>
                    </a:lnTo>
                    <a:lnTo>
                      <a:pt x="738" y="174"/>
                    </a:lnTo>
                    <a:lnTo>
                      <a:pt x="750" y="174"/>
                    </a:lnTo>
                    <a:lnTo>
                      <a:pt x="756" y="174"/>
                    </a:lnTo>
                    <a:lnTo>
                      <a:pt x="768" y="306"/>
                    </a:lnTo>
                    <a:lnTo>
                      <a:pt x="780" y="258"/>
                    </a:lnTo>
                    <a:lnTo>
                      <a:pt x="792" y="294"/>
                    </a:lnTo>
                    <a:lnTo>
                      <a:pt x="804" y="390"/>
                    </a:lnTo>
                    <a:lnTo>
                      <a:pt x="816" y="228"/>
                    </a:lnTo>
                    <a:lnTo>
                      <a:pt x="822" y="324"/>
                    </a:lnTo>
                    <a:lnTo>
                      <a:pt x="834" y="300"/>
                    </a:lnTo>
                    <a:lnTo>
                      <a:pt x="846" y="246"/>
                    </a:lnTo>
                    <a:lnTo>
                      <a:pt x="858" y="246"/>
                    </a:lnTo>
                    <a:lnTo>
                      <a:pt x="870" y="318"/>
                    </a:lnTo>
                    <a:lnTo>
                      <a:pt x="882" y="306"/>
                    </a:lnTo>
                    <a:lnTo>
                      <a:pt x="888" y="270"/>
                    </a:lnTo>
                    <a:lnTo>
                      <a:pt x="900" y="318"/>
                    </a:lnTo>
                    <a:lnTo>
                      <a:pt x="912" y="276"/>
                    </a:lnTo>
                    <a:lnTo>
                      <a:pt x="924" y="270"/>
                    </a:lnTo>
                    <a:lnTo>
                      <a:pt x="936" y="270"/>
                    </a:lnTo>
                    <a:lnTo>
                      <a:pt x="948" y="288"/>
                    </a:lnTo>
                    <a:lnTo>
                      <a:pt x="954" y="288"/>
                    </a:lnTo>
                    <a:lnTo>
                      <a:pt x="966" y="288"/>
                    </a:lnTo>
                    <a:lnTo>
                      <a:pt x="978" y="264"/>
                    </a:lnTo>
                    <a:lnTo>
                      <a:pt x="990" y="264"/>
                    </a:lnTo>
                    <a:lnTo>
                      <a:pt x="1002" y="276"/>
                    </a:lnTo>
                    <a:lnTo>
                      <a:pt x="1014" y="276"/>
                    </a:lnTo>
                    <a:lnTo>
                      <a:pt x="1020" y="270"/>
                    </a:lnTo>
                    <a:lnTo>
                      <a:pt x="1032" y="264"/>
                    </a:lnTo>
                    <a:lnTo>
                      <a:pt x="1044" y="258"/>
                    </a:lnTo>
                    <a:lnTo>
                      <a:pt x="1056" y="258"/>
                    </a:lnTo>
                    <a:lnTo>
                      <a:pt x="1068" y="264"/>
                    </a:lnTo>
                    <a:lnTo>
                      <a:pt x="1080" y="276"/>
                    </a:lnTo>
                    <a:lnTo>
                      <a:pt x="1086" y="288"/>
                    </a:lnTo>
                    <a:lnTo>
                      <a:pt x="1098" y="318"/>
                    </a:lnTo>
                    <a:lnTo>
                      <a:pt x="1110" y="234"/>
                    </a:lnTo>
                    <a:lnTo>
                      <a:pt x="1122" y="246"/>
                    </a:lnTo>
                    <a:lnTo>
                      <a:pt x="1134" y="240"/>
                    </a:lnTo>
                    <a:lnTo>
                      <a:pt x="1146" y="216"/>
                    </a:lnTo>
                    <a:lnTo>
                      <a:pt x="1152" y="240"/>
                    </a:lnTo>
                    <a:lnTo>
                      <a:pt x="1164" y="186"/>
                    </a:lnTo>
                    <a:lnTo>
                      <a:pt x="1176" y="240"/>
                    </a:lnTo>
                    <a:lnTo>
                      <a:pt x="1188" y="180"/>
                    </a:lnTo>
                    <a:lnTo>
                      <a:pt x="1200" y="150"/>
                    </a:lnTo>
                    <a:lnTo>
                      <a:pt x="1212" y="210"/>
                    </a:lnTo>
                    <a:lnTo>
                      <a:pt x="1218" y="126"/>
                    </a:lnTo>
                    <a:lnTo>
                      <a:pt x="1230" y="84"/>
                    </a:lnTo>
                    <a:lnTo>
                      <a:pt x="1242" y="144"/>
                    </a:lnTo>
                    <a:lnTo>
                      <a:pt x="1254" y="54"/>
                    </a:lnTo>
                    <a:lnTo>
                      <a:pt x="1266" y="24"/>
                    </a:lnTo>
                    <a:lnTo>
                      <a:pt x="1278" y="84"/>
                    </a:lnTo>
                    <a:lnTo>
                      <a:pt x="1284" y="48"/>
                    </a:lnTo>
                    <a:lnTo>
                      <a:pt x="1296" y="0"/>
                    </a:lnTo>
                    <a:lnTo>
                      <a:pt x="1308" y="6"/>
                    </a:lnTo>
                    <a:lnTo>
                      <a:pt x="1320" y="48"/>
                    </a:lnTo>
                    <a:lnTo>
                      <a:pt x="1332" y="90"/>
                    </a:lnTo>
                    <a:lnTo>
                      <a:pt x="1344" y="138"/>
                    </a:lnTo>
                    <a:lnTo>
                      <a:pt x="1350" y="180"/>
                    </a:lnTo>
                    <a:lnTo>
                      <a:pt x="1362" y="270"/>
                    </a:lnTo>
                    <a:lnTo>
                      <a:pt x="1374" y="276"/>
                    </a:lnTo>
                    <a:lnTo>
                      <a:pt x="1386" y="300"/>
                    </a:lnTo>
                    <a:lnTo>
                      <a:pt x="1398" y="240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187"/>
              <p:cNvSpPr>
                <a:spLocks/>
              </p:cNvSpPr>
              <p:nvPr/>
            </p:nvSpPr>
            <p:spPr bwMode="auto">
              <a:xfrm>
                <a:off x="6334125" y="5114925"/>
                <a:ext cx="381000" cy="390525"/>
              </a:xfrm>
              <a:custGeom>
                <a:avLst/>
                <a:gdLst/>
                <a:ahLst/>
                <a:cxnLst>
                  <a:cxn ang="0">
                    <a:pos x="0" y="186"/>
                  </a:cxn>
                  <a:cxn ang="0">
                    <a:pos x="12" y="204"/>
                  </a:cxn>
                  <a:cxn ang="0">
                    <a:pos x="18" y="240"/>
                  </a:cxn>
                  <a:cxn ang="0">
                    <a:pos x="30" y="144"/>
                  </a:cxn>
                  <a:cxn ang="0">
                    <a:pos x="42" y="210"/>
                  </a:cxn>
                  <a:cxn ang="0">
                    <a:pos x="54" y="240"/>
                  </a:cxn>
                  <a:cxn ang="0">
                    <a:pos x="66" y="234"/>
                  </a:cxn>
                  <a:cxn ang="0">
                    <a:pos x="78" y="234"/>
                  </a:cxn>
                  <a:cxn ang="0">
                    <a:pos x="84" y="192"/>
                  </a:cxn>
                  <a:cxn ang="0">
                    <a:pos x="96" y="204"/>
                  </a:cxn>
                  <a:cxn ang="0">
                    <a:pos x="108" y="216"/>
                  </a:cxn>
                  <a:cxn ang="0">
                    <a:pos x="120" y="210"/>
                  </a:cxn>
                  <a:cxn ang="0">
                    <a:pos x="132" y="246"/>
                  </a:cxn>
                  <a:cxn ang="0">
                    <a:pos x="144" y="246"/>
                  </a:cxn>
                  <a:cxn ang="0">
                    <a:pos x="150" y="156"/>
                  </a:cxn>
                  <a:cxn ang="0">
                    <a:pos x="162" y="156"/>
                  </a:cxn>
                  <a:cxn ang="0">
                    <a:pos x="174" y="102"/>
                  </a:cxn>
                  <a:cxn ang="0">
                    <a:pos x="186" y="60"/>
                  </a:cxn>
                  <a:cxn ang="0">
                    <a:pos x="198" y="120"/>
                  </a:cxn>
                  <a:cxn ang="0">
                    <a:pos x="210" y="102"/>
                  </a:cxn>
                  <a:cxn ang="0">
                    <a:pos x="216" y="0"/>
                  </a:cxn>
                  <a:cxn ang="0">
                    <a:pos x="228" y="66"/>
                  </a:cxn>
                  <a:cxn ang="0">
                    <a:pos x="240" y="12"/>
                  </a:cxn>
                </a:cxnLst>
                <a:rect l="0" t="0" r="r" b="b"/>
                <a:pathLst>
                  <a:path w="240" h="246">
                    <a:moveTo>
                      <a:pt x="0" y="186"/>
                    </a:moveTo>
                    <a:lnTo>
                      <a:pt x="12" y="204"/>
                    </a:lnTo>
                    <a:lnTo>
                      <a:pt x="18" y="240"/>
                    </a:lnTo>
                    <a:lnTo>
                      <a:pt x="30" y="144"/>
                    </a:lnTo>
                    <a:lnTo>
                      <a:pt x="42" y="210"/>
                    </a:lnTo>
                    <a:lnTo>
                      <a:pt x="54" y="240"/>
                    </a:lnTo>
                    <a:lnTo>
                      <a:pt x="66" y="234"/>
                    </a:lnTo>
                    <a:lnTo>
                      <a:pt x="78" y="234"/>
                    </a:lnTo>
                    <a:lnTo>
                      <a:pt x="84" y="192"/>
                    </a:lnTo>
                    <a:lnTo>
                      <a:pt x="96" y="204"/>
                    </a:lnTo>
                    <a:lnTo>
                      <a:pt x="108" y="216"/>
                    </a:lnTo>
                    <a:lnTo>
                      <a:pt x="120" y="210"/>
                    </a:lnTo>
                    <a:lnTo>
                      <a:pt x="132" y="246"/>
                    </a:lnTo>
                    <a:lnTo>
                      <a:pt x="144" y="246"/>
                    </a:lnTo>
                    <a:lnTo>
                      <a:pt x="150" y="156"/>
                    </a:lnTo>
                    <a:lnTo>
                      <a:pt x="162" y="156"/>
                    </a:lnTo>
                    <a:lnTo>
                      <a:pt x="174" y="102"/>
                    </a:lnTo>
                    <a:lnTo>
                      <a:pt x="186" y="60"/>
                    </a:lnTo>
                    <a:lnTo>
                      <a:pt x="198" y="120"/>
                    </a:lnTo>
                    <a:lnTo>
                      <a:pt x="210" y="102"/>
                    </a:lnTo>
                    <a:lnTo>
                      <a:pt x="216" y="0"/>
                    </a:lnTo>
                    <a:lnTo>
                      <a:pt x="228" y="66"/>
                    </a:lnTo>
                    <a:lnTo>
                      <a:pt x="240" y="12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0" name="Freeform 193"/>
            <p:cNvSpPr>
              <a:spLocks/>
            </p:cNvSpPr>
            <p:nvPr/>
          </p:nvSpPr>
          <p:spPr bwMode="auto">
            <a:xfrm>
              <a:off x="5638800" y="4560570"/>
              <a:ext cx="1174554" cy="544830"/>
            </a:xfrm>
            <a:custGeom>
              <a:avLst/>
              <a:gdLst/>
              <a:ahLst/>
              <a:cxnLst>
                <a:cxn ang="0">
                  <a:pos x="12" y="138"/>
                </a:cxn>
                <a:cxn ang="0">
                  <a:pos x="36" y="156"/>
                </a:cxn>
                <a:cxn ang="0">
                  <a:pos x="54" y="222"/>
                </a:cxn>
                <a:cxn ang="0">
                  <a:pos x="78" y="258"/>
                </a:cxn>
                <a:cxn ang="0">
                  <a:pos x="102" y="210"/>
                </a:cxn>
                <a:cxn ang="0">
                  <a:pos x="120" y="240"/>
                </a:cxn>
                <a:cxn ang="0">
                  <a:pos x="144" y="258"/>
                </a:cxn>
                <a:cxn ang="0">
                  <a:pos x="168" y="306"/>
                </a:cxn>
                <a:cxn ang="0">
                  <a:pos x="186" y="348"/>
                </a:cxn>
                <a:cxn ang="0">
                  <a:pos x="210" y="450"/>
                </a:cxn>
                <a:cxn ang="0">
                  <a:pos x="234" y="372"/>
                </a:cxn>
                <a:cxn ang="0">
                  <a:pos x="252" y="402"/>
                </a:cxn>
                <a:cxn ang="0">
                  <a:pos x="276" y="282"/>
                </a:cxn>
                <a:cxn ang="0">
                  <a:pos x="300" y="318"/>
                </a:cxn>
                <a:cxn ang="0">
                  <a:pos x="318" y="240"/>
                </a:cxn>
                <a:cxn ang="0">
                  <a:pos x="342" y="222"/>
                </a:cxn>
                <a:cxn ang="0">
                  <a:pos x="366" y="162"/>
                </a:cxn>
                <a:cxn ang="0">
                  <a:pos x="384" y="66"/>
                </a:cxn>
                <a:cxn ang="0">
                  <a:pos x="408" y="78"/>
                </a:cxn>
                <a:cxn ang="0">
                  <a:pos x="432" y="18"/>
                </a:cxn>
                <a:cxn ang="0">
                  <a:pos x="450" y="48"/>
                </a:cxn>
                <a:cxn ang="0">
                  <a:pos x="474" y="90"/>
                </a:cxn>
                <a:cxn ang="0">
                  <a:pos x="498" y="108"/>
                </a:cxn>
                <a:cxn ang="0">
                  <a:pos x="516" y="120"/>
                </a:cxn>
                <a:cxn ang="0">
                  <a:pos x="540" y="108"/>
                </a:cxn>
                <a:cxn ang="0">
                  <a:pos x="564" y="126"/>
                </a:cxn>
                <a:cxn ang="0">
                  <a:pos x="582" y="138"/>
                </a:cxn>
                <a:cxn ang="0">
                  <a:pos x="606" y="138"/>
                </a:cxn>
                <a:cxn ang="0">
                  <a:pos x="630" y="138"/>
                </a:cxn>
                <a:cxn ang="0">
                  <a:pos x="648" y="72"/>
                </a:cxn>
                <a:cxn ang="0">
                  <a:pos x="672" y="120"/>
                </a:cxn>
                <a:cxn ang="0">
                  <a:pos x="696" y="156"/>
                </a:cxn>
                <a:cxn ang="0">
                  <a:pos x="714" y="186"/>
                </a:cxn>
                <a:cxn ang="0">
                  <a:pos x="738" y="222"/>
                </a:cxn>
                <a:cxn ang="0">
                  <a:pos x="762" y="210"/>
                </a:cxn>
                <a:cxn ang="0">
                  <a:pos x="780" y="258"/>
                </a:cxn>
                <a:cxn ang="0">
                  <a:pos x="804" y="270"/>
                </a:cxn>
                <a:cxn ang="0">
                  <a:pos x="828" y="342"/>
                </a:cxn>
                <a:cxn ang="0">
                  <a:pos x="846" y="396"/>
                </a:cxn>
                <a:cxn ang="0">
                  <a:pos x="870" y="468"/>
                </a:cxn>
              </a:cxnLst>
              <a:rect l="0" t="0" r="r" b="b"/>
              <a:pathLst>
                <a:path w="870" h="468">
                  <a:moveTo>
                    <a:pt x="0" y="210"/>
                  </a:moveTo>
                  <a:lnTo>
                    <a:pt x="12" y="138"/>
                  </a:lnTo>
                  <a:lnTo>
                    <a:pt x="24" y="198"/>
                  </a:lnTo>
                  <a:lnTo>
                    <a:pt x="36" y="156"/>
                  </a:lnTo>
                  <a:lnTo>
                    <a:pt x="42" y="252"/>
                  </a:lnTo>
                  <a:lnTo>
                    <a:pt x="54" y="222"/>
                  </a:lnTo>
                  <a:lnTo>
                    <a:pt x="66" y="162"/>
                  </a:lnTo>
                  <a:lnTo>
                    <a:pt x="78" y="258"/>
                  </a:lnTo>
                  <a:lnTo>
                    <a:pt x="90" y="210"/>
                  </a:lnTo>
                  <a:lnTo>
                    <a:pt x="102" y="210"/>
                  </a:lnTo>
                  <a:lnTo>
                    <a:pt x="108" y="228"/>
                  </a:lnTo>
                  <a:lnTo>
                    <a:pt x="120" y="240"/>
                  </a:lnTo>
                  <a:lnTo>
                    <a:pt x="132" y="252"/>
                  </a:lnTo>
                  <a:lnTo>
                    <a:pt x="144" y="258"/>
                  </a:lnTo>
                  <a:lnTo>
                    <a:pt x="156" y="276"/>
                  </a:lnTo>
                  <a:lnTo>
                    <a:pt x="168" y="306"/>
                  </a:lnTo>
                  <a:lnTo>
                    <a:pt x="174" y="318"/>
                  </a:lnTo>
                  <a:lnTo>
                    <a:pt x="186" y="348"/>
                  </a:lnTo>
                  <a:lnTo>
                    <a:pt x="198" y="360"/>
                  </a:lnTo>
                  <a:lnTo>
                    <a:pt x="210" y="450"/>
                  </a:lnTo>
                  <a:lnTo>
                    <a:pt x="222" y="378"/>
                  </a:lnTo>
                  <a:lnTo>
                    <a:pt x="234" y="372"/>
                  </a:lnTo>
                  <a:lnTo>
                    <a:pt x="240" y="408"/>
                  </a:lnTo>
                  <a:lnTo>
                    <a:pt x="252" y="402"/>
                  </a:lnTo>
                  <a:lnTo>
                    <a:pt x="264" y="276"/>
                  </a:lnTo>
                  <a:lnTo>
                    <a:pt x="276" y="282"/>
                  </a:lnTo>
                  <a:lnTo>
                    <a:pt x="288" y="312"/>
                  </a:lnTo>
                  <a:lnTo>
                    <a:pt x="300" y="318"/>
                  </a:lnTo>
                  <a:lnTo>
                    <a:pt x="306" y="282"/>
                  </a:lnTo>
                  <a:lnTo>
                    <a:pt x="318" y="240"/>
                  </a:lnTo>
                  <a:lnTo>
                    <a:pt x="330" y="252"/>
                  </a:lnTo>
                  <a:lnTo>
                    <a:pt x="342" y="222"/>
                  </a:lnTo>
                  <a:lnTo>
                    <a:pt x="354" y="150"/>
                  </a:lnTo>
                  <a:lnTo>
                    <a:pt x="366" y="162"/>
                  </a:lnTo>
                  <a:lnTo>
                    <a:pt x="372" y="90"/>
                  </a:lnTo>
                  <a:lnTo>
                    <a:pt x="384" y="66"/>
                  </a:lnTo>
                  <a:lnTo>
                    <a:pt x="396" y="102"/>
                  </a:lnTo>
                  <a:lnTo>
                    <a:pt x="408" y="78"/>
                  </a:lnTo>
                  <a:lnTo>
                    <a:pt x="420" y="0"/>
                  </a:lnTo>
                  <a:lnTo>
                    <a:pt x="432" y="18"/>
                  </a:lnTo>
                  <a:lnTo>
                    <a:pt x="438" y="42"/>
                  </a:lnTo>
                  <a:lnTo>
                    <a:pt x="450" y="48"/>
                  </a:lnTo>
                  <a:lnTo>
                    <a:pt x="462" y="72"/>
                  </a:lnTo>
                  <a:lnTo>
                    <a:pt x="474" y="90"/>
                  </a:lnTo>
                  <a:lnTo>
                    <a:pt x="486" y="102"/>
                  </a:lnTo>
                  <a:lnTo>
                    <a:pt x="498" y="108"/>
                  </a:lnTo>
                  <a:lnTo>
                    <a:pt x="504" y="126"/>
                  </a:lnTo>
                  <a:lnTo>
                    <a:pt x="516" y="120"/>
                  </a:lnTo>
                  <a:lnTo>
                    <a:pt x="528" y="126"/>
                  </a:lnTo>
                  <a:lnTo>
                    <a:pt x="540" y="108"/>
                  </a:lnTo>
                  <a:lnTo>
                    <a:pt x="552" y="126"/>
                  </a:lnTo>
                  <a:lnTo>
                    <a:pt x="564" y="126"/>
                  </a:lnTo>
                  <a:lnTo>
                    <a:pt x="570" y="126"/>
                  </a:lnTo>
                  <a:lnTo>
                    <a:pt x="582" y="138"/>
                  </a:lnTo>
                  <a:lnTo>
                    <a:pt x="594" y="126"/>
                  </a:lnTo>
                  <a:lnTo>
                    <a:pt x="606" y="138"/>
                  </a:lnTo>
                  <a:lnTo>
                    <a:pt x="618" y="126"/>
                  </a:lnTo>
                  <a:lnTo>
                    <a:pt x="630" y="138"/>
                  </a:lnTo>
                  <a:lnTo>
                    <a:pt x="636" y="126"/>
                  </a:lnTo>
                  <a:lnTo>
                    <a:pt x="648" y="72"/>
                  </a:lnTo>
                  <a:lnTo>
                    <a:pt x="660" y="192"/>
                  </a:lnTo>
                  <a:lnTo>
                    <a:pt x="672" y="120"/>
                  </a:lnTo>
                  <a:lnTo>
                    <a:pt x="684" y="186"/>
                  </a:lnTo>
                  <a:lnTo>
                    <a:pt x="696" y="156"/>
                  </a:lnTo>
                  <a:lnTo>
                    <a:pt x="702" y="198"/>
                  </a:lnTo>
                  <a:lnTo>
                    <a:pt x="714" y="186"/>
                  </a:lnTo>
                  <a:lnTo>
                    <a:pt x="726" y="210"/>
                  </a:lnTo>
                  <a:lnTo>
                    <a:pt x="738" y="222"/>
                  </a:lnTo>
                  <a:lnTo>
                    <a:pt x="750" y="150"/>
                  </a:lnTo>
                  <a:lnTo>
                    <a:pt x="762" y="210"/>
                  </a:lnTo>
                  <a:lnTo>
                    <a:pt x="768" y="168"/>
                  </a:lnTo>
                  <a:lnTo>
                    <a:pt x="780" y="258"/>
                  </a:lnTo>
                  <a:lnTo>
                    <a:pt x="792" y="246"/>
                  </a:lnTo>
                  <a:lnTo>
                    <a:pt x="804" y="270"/>
                  </a:lnTo>
                  <a:lnTo>
                    <a:pt x="816" y="336"/>
                  </a:lnTo>
                  <a:lnTo>
                    <a:pt x="828" y="342"/>
                  </a:lnTo>
                  <a:lnTo>
                    <a:pt x="834" y="366"/>
                  </a:lnTo>
                  <a:lnTo>
                    <a:pt x="846" y="396"/>
                  </a:lnTo>
                  <a:lnTo>
                    <a:pt x="858" y="378"/>
                  </a:lnTo>
                  <a:lnTo>
                    <a:pt x="870" y="468"/>
                  </a:lnTo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94"/>
            <p:cNvSpPr>
              <a:spLocks/>
            </p:cNvSpPr>
            <p:nvPr/>
          </p:nvSpPr>
          <p:spPr bwMode="auto">
            <a:xfrm>
              <a:off x="5638800" y="4846955"/>
              <a:ext cx="1174554" cy="551815"/>
            </a:xfrm>
            <a:custGeom>
              <a:avLst/>
              <a:gdLst/>
              <a:ahLst/>
              <a:cxnLst>
                <a:cxn ang="0">
                  <a:pos x="12" y="318"/>
                </a:cxn>
                <a:cxn ang="0">
                  <a:pos x="36" y="234"/>
                </a:cxn>
                <a:cxn ang="0">
                  <a:pos x="54" y="246"/>
                </a:cxn>
                <a:cxn ang="0">
                  <a:pos x="78" y="264"/>
                </a:cxn>
                <a:cxn ang="0">
                  <a:pos x="102" y="216"/>
                </a:cxn>
                <a:cxn ang="0">
                  <a:pos x="120" y="288"/>
                </a:cxn>
                <a:cxn ang="0">
                  <a:pos x="144" y="324"/>
                </a:cxn>
                <a:cxn ang="0">
                  <a:pos x="168" y="378"/>
                </a:cxn>
                <a:cxn ang="0">
                  <a:pos x="186" y="438"/>
                </a:cxn>
                <a:cxn ang="0">
                  <a:pos x="210" y="474"/>
                </a:cxn>
                <a:cxn ang="0">
                  <a:pos x="234" y="438"/>
                </a:cxn>
                <a:cxn ang="0">
                  <a:pos x="252" y="348"/>
                </a:cxn>
                <a:cxn ang="0">
                  <a:pos x="276" y="354"/>
                </a:cxn>
                <a:cxn ang="0">
                  <a:pos x="300" y="318"/>
                </a:cxn>
                <a:cxn ang="0">
                  <a:pos x="318" y="294"/>
                </a:cxn>
                <a:cxn ang="0">
                  <a:pos x="342" y="210"/>
                </a:cxn>
                <a:cxn ang="0">
                  <a:pos x="366" y="174"/>
                </a:cxn>
                <a:cxn ang="0">
                  <a:pos x="384" y="144"/>
                </a:cxn>
                <a:cxn ang="0">
                  <a:pos x="408" y="108"/>
                </a:cxn>
                <a:cxn ang="0">
                  <a:pos x="432" y="0"/>
                </a:cxn>
                <a:cxn ang="0">
                  <a:pos x="450" y="36"/>
                </a:cxn>
                <a:cxn ang="0">
                  <a:pos x="474" y="120"/>
                </a:cxn>
                <a:cxn ang="0">
                  <a:pos x="498" y="168"/>
                </a:cxn>
                <a:cxn ang="0">
                  <a:pos x="516" y="150"/>
                </a:cxn>
                <a:cxn ang="0">
                  <a:pos x="540" y="150"/>
                </a:cxn>
                <a:cxn ang="0">
                  <a:pos x="564" y="216"/>
                </a:cxn>
                <a:cxn ang="0">
                  <a:pos x="582" y="198"/>
                </a:cxn>
                <a:cxn ang="0">
                  <a:pos x="606" y="174"/>
                </a:cxn>
                <a:cxn ang="0">
                  <a:pos x="630" y="186"/>
                </a:cxn>
                <a:cxn ang="0">
                  <a:pos x="648" y="174"/>
                </a:cxn>
                <a:cxn ang="0">
                  <a:pos x="672" y="114"/>
                </a:cxn>
                <a:cxn ang="0">
                  <a:pos x="696" y="240"/>
                </a:cxn>
                <a:cxn ang="0">
                  <a:pos x="714" y="246"/>
                </a:cxn>
                <a:cxn ang="0">
                  <a:pos x="738" y="246"/>
                </a:cxn>
                <a:cxn ang="0">
                  <a:pos x="762" y="246"/>
                </a:cxn>
                <a:cxn ang="0">
                  <a:pos x="780" y="300"/>
                </a:cxn>
                <a:cxn ang="0">
                  <a:pos x="804" y="318"/>
                </a:cxn>
                <a:cxn ang="0">
                  <a:pos x="828" y="348"/>
                </a:cxn>
                <a:cxn ang="0">
                  <a:pos x="846" y="378"/>
                </a:cxn>
                <a:cxn ang="0">
                  <a:pos x="870" y="474"/>
                </a:cxn>
              </a:cxnLst>
              <a:rect l="0" t="0" r="r" b="b"/>
              <a:pathLst>
                <a:path w="870" h="474">
                  <a:moveTo>
                    <a:pt x="0" y="276"/>
                  </a:moveTo>
                  <a:lnTo>
                    <a:pt x="12" y="318"/>
                  </a:lnTo>
                  <a:lnTo>
                    <a:pt x="24" y="246"/>
                  </a:lnTo>
                  <a:lnTo>
                    <a:pt x="36" y="234"/>
                  </a:lnTo>
                  <a:lnTo>
                    <a:pt x="42" y="276"/>
                  </a:lnTo>
                  <a:lnTo>
                    <a:pt x="54" y="246"/>
                  </a:lnTo>
                  <a:lnTo>
                    <a:pt x="66" y="288"/>
                  </a:lnTo>
                  <a:lnTo>
                    <a:pt x="78" y="264"/>
                  </a:lnTo>
                  <a:lnTo>
                    <a:pt x="90" y="234"/>
                  </a:lnTo>
                  <a:lnTo>
                    <a:pt x="102" y="216"/>
                  </a:lnTo>
                  <a:lnTo>
                    <a:pt x="108" y="270"/>
                  </a:lnTo>
                  <a:lnTo>
                    <a:pt x="120" y="288"/>
                  </a:lnTo>
                  <a:lnTo>
                    <a:pt x="132" y="330"/>
                  </a:lnTo>
                  <a:lnTo>
                    <a:pt x="144" y="324"/>
                  </a:lnTo>
                  <a:lnTo>
                    <a:pt x="156" y="348"/>
                  </a:lnTo>
                  <a:lnTo>
                    <a:pt x="168" y="378"/>
                  </a:lnTo>
                  <a:lnTo>
                    <a:pt x="174" y="390"/>
                  </a:lnTo>
                  <a:lnTo>
                    <a:pt x="186" y="438"/>
                  </a:lnTo>
                  <a:lnTo>
                    <a:pt x="198" y="420"/>
                  </a:lnTo>
                  <a:lnTo>
                    <a:pt x="210" y="474"/>
                  </a:lnTo>
                  <a:lnTo>
                    <a:pt x="222" y="396"/>
                  </a:lnTo>
                  <a:lnTo>
                    <a:pt x="234" y="438"/>
                  </a:lnTo>
                  <a:lnTo>
                    <a:pt x="240" y="444"/>
                  </a:lnTo>
                  <a:lnTo>
                    <a:pt x="252" y="348"/>
                  </a:lnTo>
                  <a:lnTo>
                    <a:pt x="264" y="318"/>
                  </a:lnTo>
                  <a:lnTo>
                    <a:pt x="276" y="354"/>
                  </a:lnTo>
                  <a:lnTo>
                    <a:pt x="288" y="336"/>
                  </a:lnTo>
                  <a:lnTo>
                    <a:pt x="300" y="318"/>
                  </a:lnTo>
                  <a:lnTo>
                    <a:pt x="306" y="246"/>
                  </a:lnTo>
                  <a:lnTo>
                    <a:pt x="318" y="294"/>
                  </a:lnTo>
                  <a:lnTo>
                    <a:pt x="330" y="336"/>
                  </a:lnTo>
                  <a:lnTo>
                    <a:pt x="342" y="210"/>
                  </a:lnTo>
                  <a:lnTo>
                    <a:pt x="354" y="210"/>
                  </a:lnTo>
                  <a:lnTo>
                    <a:pt x="366" y="174"/>
                  </a:lnTo>
                  <a:lnTo>
                    <a:pt x="372" y="120"/>
                  </a:lnTo>
                  <a:lnTo>
                    <a:pt x="384" y="144"/>
                  </a:lnTo>
                  <a:lnTo>
                    <a:pt x="396" y="108"/>
                  </a:lnTo>
                  <a:lnTo>
                    <a:pt x="408" y="108"/>
                  </a:lnTo>
                  <a:lnTo>
                    <a:pt x="420" y="108"/>
                  </a:lnTo>
                  <a:lnTo>
                    <a:pt x="432" y="0"/>
                  </a:lnTo>
                  <a:lnTo>
                    <a:pt x="438" y="6"/>
                  </a:lnTo>
                  <a:lnTo>
                    <a:pt x="450" y="36"/>
                  </a:lnTo>
                  <a:lnTo>
                    <a:pt x="462" y="90"/>
                  </a:lnTo>
                  <a:lnTo>
                    <a:pt x="474" y="120"/>
                  </a:lnTo>
                  <a:lnTo>
                    <a:pt x="486" y="174"/>
                  </a:lnTo>
                  <a:lnTo>
                    <a:pt x="498" y="168"/>
                  </a:lnTo>
                  <a:lnTo>
                    <a:pt x="504" y="150"/>
                  </a:lnTo>
                  <a:lnTo>
                    <a:pt x="516" y="150"/>
                  </a:lnTo>
                  <a:lnTo>
                    <a:pt x="528" y="138"/>
                  </a:lnTo>
                  <a:lnTo>
                    <a:pt x="540" y="150"/>
                  </a:lnTo>
                  <a:lnTo>
                    <a:pt x="552" y="168"/>
                  </a:lnTo>
                  <a:lnTo>
                    <a:pt x="564" y="216"/>
                  </a:lnTo>
                  <a:lnTo>
                    <a:pt x="570" y="204"/>
                  </a:lnTo>
                  <a:lnTo>
                    <a:pt x="582" y="198"/>
                  </a:lnTo>
                  <a:lnTo>
                    <a:pt x="594" y="174"/>
                  </a:lnTo>
                  <a:lnTo>
                    <a:pt x="606" y="174"/>
                  </a:lnTo>
                  <a:lnTo>
                    <a:pt x="618" y="198"/>
                  </a:lnTo>
                  <a:lnTo>
                    <a:pt x="630" y="186"/>
                  </a:lnTo>
                  <a:lnTo>
                    <a:pt x="636" y="186"/>
                  </a:lnTo>
                  <a:lnTo>
                    <a:pt x="648" y="174"/>
                  </a:lnTo>
                  <a:lnTo>
                    <a:pt x="660" y="360"/>
                  </a:lnTo>
                  <a:lnTo>
                    <a:pt x="672" y="114"/>
                  </a:lnTo>
                  <a:lnTo>
                    <a:pt x="684" y="240"/>
                  </a:lnTo>
                  <a:lnTo>
                    <a:pt x="696" y="240"/>
                  </a:lnTo>
                  <a:lnTo>
                    <a:pt x="702" y="246"/>
                  </a:lnTo>
                  <a:lnTo>
                    <a:pt x="714" y="246"/>
                  </a:lnTo>
                  <a:lnTo>
                    <a:pt x="726" y="240"/>
                  </a:lnTo>
                  <a:lnTo>
                    <a:pt x="738" y="246"/>
                  </a:lnTo>
                  <a:lnTo>
                    <a:pt x="750" y="228"/>
                  </a:lnTo>
                  <a:lnTo>
                    <a:pt x="762" y="246"/>
                  </a:lnTo>
                  <a:lnTo>
                    <a:pt x="768" y="168"/>
                  </a:lnTo>
                  <a:lnTo>
                    <a:pt x="780" y="300"/>
                  </a:lnTo>
                  <a:lnTo>
                    <a:pt x="792" y="234"/>
                  </a:lnTo>
                  <a:lnTo>
                    <a:pt x="804" y="318"/>
                  </a:lnTo>
                  <a:lnTo>
                    <a:pt x="816" y="390"/>
                  </a:lnTo>
                  <a:lnTo>
                    <a:pt x="828" y="348"/>
                  </a:lnTo>
                  <a:lnTo>
                    <a:pt x="834" y="396"/>
                  </a:lnTo>
                  <a:lnTo>
                    <a:pt x="846" y="378"/>
                  </a:lnTo>
                  <a:lnTo>
                    <a:pt x="858" y="420"/>
                  </a:lnTo>
                  <a:lnTo>
                    <a:pt x="870" y="474"/>
                  </a:lnTo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6946704" y="4953000"/>
              <a:ext cx="1174554" cy="544830"/>
            </a:xfrm>
            <a:custGeom>
              <a:avLst/>
              <a:gdLst/>
              <a:ahLst/>
              <a:cxnLst>
                <a:cxn ang="0">
                  <a:pos x="12" y="456"/>
                </a:cxn>
                <a:cxn ang="0">
                  <a:pos x="36" y="432"/>
                </a:cxn>
                <a:cxn ang="0">
                  <a:pos x="54" y="360"/>
                </a:cxn>
                <a:cxn ang="0">
                  <a:pos x="78" y="366"/>
                </a:cxn>
                <a:cxn ang="0">
                  <a:pos x="102" y="426"/>
                </a:cxn>
                <a:cxn ang="0">
                  <a:pos x="120" y="390"/>
                </a:cxn>
                <a:cxn ang="0">
                  <a:pos x="144" y="360"/>
                </a:cxn>
                <a:cxn ang="0">
                  <a:pos x="168" y="312"/>
                </a:cxn>
                <a:cxn ang="0">
                  <a:pos x="186" y="282"/>
                </a:cxn>
                <a:cxn ang="0">
                  <a:pos x="210" y="240"/>
                </a:cxn>
                <a:cxn ang="0">
                  <a:pos x="234" y="186"/>
                </a:cxn>
                <a:cxn ang="0">
                  <a:pos x="252" y="168"/>
                </a:cxn>
                <a:cxn ang="0">
                  <a:pos x="276" y="120"/>
                </a:cxn>
                <a:cxn ang="0">
                  <a:pos x="300" y="120"/>
                </a:cxn>
                <a:cxn ang="0">
                  <a:pos x="318" y="108"/>
                </a:cxn>
                <a:cxn ang="0">
                  <a:pos x="342" y="186"/>
                </a:cxn>
                <a:cxn ang="0">
                  <a:pos x="366" y="282"/>
                </a:cxn>
                <a:cxn ang="0">
                  <a:pos x="384" y="318"/>
                </a:cxn>
                <a:cxn ang="0">
                  <a:pos x="408" y="348"/>
                </a:cxn>
                <a:cxn ang="0">
                  <a:pos x="432" y="342"/>
                </a:cxn>
                <a:cxn ang="0">
                  <a:pos x="450" y="366"/>
                </a:cxn>
                <a:cxn ang="0">
                  <a:pos x="474" y="372"/>
                </a:cxn>
                <a:cxn ang="0">
                  <a:pos x="498" y="408"/>
                </a:cxn>
                <a:cxn ang="0">
                  <a:pos x="516" y="420"/>
                </a:cxn>
                <a:cxn ang="0">
                  <a:pos x="540" y="432"/>
                </a:cxn>
                <a:cxn ang="0">
                  <a:pos x="564" y="408"/>
                </a:cxn>
                <a:cxn ang="0">
                  <a:pos x="582" y="408"/>
                </a:cxn>
                <a:cxn ang="0">
                  <a:pos x="606" y="360"/>
                </a:cxn>
                <a:cxn ang="0">
                  <a:pos x="630" y="342"/>
                </a:cxn>
                <a:cxn ang="0">
                  <a:pos x="648" y="336"/>
                </a:cxn>
                <a:cxn ang="0">
                  <a:pos x="672" y="348"/>
                </a:cxn>
                <a:cxn ang="0">
                  <a:pos x="696" y="312"/>
                </a:cxn>
                <a:cxn ang="0">
                  <a:pos x="714" y="306"/>
                </a:cxn>
                <a:cxn ang="0">
                  <a:pos x="738" y="318"/>
                </a:cxn>
                <a:cxn ang="0">
                  <a:pos x="762" y="306"/>
                </a:cxn>
                <a:cxn ang="0">
                  <a:pos x="780" y="348"/>
                </a:cxn>
                <a:cxn ang="0">
                  <a:pos x="804" y="306"/>
                </a:cxn>
                <a:cxn ang="0">
                  <a:pos x="828" y="300"/>
                </a:cxn>
                <a:cxn ang="0">
                  <a:pos x="846" y="312"/>
                </a:cxn>
                <a:cxn ang="0">
                  <a:pos x="870" y="318"/>
                </a:cxn>
              </a:cxnLst>
              <a:rect l="0" t="0" r="r" b="b"/>
              <a:pathLst>
                <a:path w="870" h="468">
                  <a:moveTo>
                    <a:pt x="0" y="438"/>
                  </a:moveTo>
                  <a:lnTo>
                    <a:pt x="12" y="456"/>
                  </a:lnTo>
                  <a:lnTo>
                    <a:pt x="24" y="468"/>
                  </a:lnTo>
                  <a:lnTo>
                    <a:pt x="36" y="432"/>
                  </a:lnTo>
                  <a:lnTo>
                    <a:pt x="48" y="402"/>
                  </a:lnTo>
                  <a:lnTo>
                    <a:pt x="54" y="360"/>
                  </a:lnTo>
                  <a:lnTo>
                    <a:pt x="66" y="378"/>
                  </a:lnTo>
                  <a:lnTo>
                    <a:pt x="78" y="366"/>
                  </a:lnTo>
                  <a:lnTo>
                    <a:pt x="90" y="402"/>
                  </a:lnTo>
                  <a:lnTo>
                    <a:pt x="102" y="426"/>
                  </a:lnTo>
                  <a:lnTo>
                    <a:pt x="114" y="366"/>
                  </a:lnTo>
                  <a:lnTo>
                    <a:pt x="120" y="390"/>
                  </a:lnTo>
                  <a:lnTo>
                    <a:pt x="132" y="366"/>
                  </a:lnTo>
                  <a:lnTo>
                    <a:pt x="144" y="360"/>
                  </a:lnTo>
                  <a:lnTo>
                    <a:pt x="156" y="300"/>
                  </a:lnTo>
                  <a:lnTo>
                    <a:pt x="168" y="312"/>
                  </a:lnTo>
                  <a:lnTo>
                    <a:pt x="180" y="300"/>
                  </a:lnTo>
                  <a:lnTo>
                    <a:pt x="186" y="282"/>
                  </a:lnTo>
                  <a:lnTo>
                    <a:pt x="198" y="300"/>
                  </a:lnTo>
                  <a:lnTo>
                    <a:pt x="210" y="240"/>
                  </a:lnTo>
                  <a:lnTo>
                    <a:pt x="222" y="240"/>
                  </a:lnTo>
                  <a:lnTo>
                    <a:pt x="234" y="186"/>
                  </a:lnTo>
                  <a:lnTo>
                    <a:pt x="246" y="180"/>
                  </a:lnTo>
                  <a:lnTo>
                    <a:pt x="252" y="168"/>
                  </a:lnTo>
                  <a:lnTo>
                    <a:pt x="264" y="138"/>
                  </a:lnTo>
                  <a:lnTo>
                    <a:pt x="276" y="120"/>
                  </a:lnTo>
                  <a:lnTo>
                    <a:pt x="288" y="162"/>
                  </a:lnTo>
                  <a:lnTo>
                    <a:pt x="300" y="120"/>
                  </a:lnTo>
                  <a:lnTo>
                    <a:pt x="312" y="0"/>
                  </a:lnTo>
                  <a:lnTo>
                    <a:pt x="318" y="108"/>
                  </a:lnTo>
                  <a:lnTo>
                    <a:pt x="330" y="150"/>
                  </a:lnTo>
                  <a:lnTo>
                    <a:pt x="342" y="186"/>
                  </a:lnTo>
                  <a:lnTo>
                    <a:pt x="354" y="258"/>
                  </a:lnTo>
                  <a:lnTo>
                    <a:pt x="366" y="282"/>
                  </a:lnTo>
                  <a:lnTo>
                    <a:pt x="378" y="342"/>
                  </a:lnTo>
                  <a:lnTo>
                    <a:pt x="384" y="318"/>
                  </a:lnTo>
                  <a:lnTo>
                    <a:pt x="396" y="330"/>
                  </a:lnTo>
                  <a:lnTo>
                    <a:pt x="408" y="348"/>
                  </a:lnTo>
                  <a:lnTo>
                    <a:pt x="420" y="336"/>
                  </a:lnTo>
                  <a:lnTo>
                    <a:pt x="432" y="342"/>
                  </a:lnTo>
                  <a:lnTo>
                    <a:pt x="444" y="306"/>
                  </a:lnTo>
                  <a:lnTo>
                    <a:pt x="450" y="366"/>
                  </a:lnTo>
                  <a:lnTo>
                    <a:pt x="462" y="426"/>
                  </a:lnTo>
                  <a:lnTo>
                    <a:pt x="474" y="372"/>
                  </a:lnTo>
                  <a:lnTo>
                    <a:pt x="486" y="408"/>
                  </a:lnTo>
                  <a:lnTo>
                    <a:pt x="498" y="408"/>
                  </a:lnTo>
                  <a:lnTo>
                    <a:pt x="510" y="420"/>
                  </a:lnTo>
                  <a:lnTo>
                    <a:pt x="516" y="420"/>
                  </a:lnTo>
                  <a:lnTo>
                    <a:pt x="528" y="288"/>
                  </a:lnTo>
                  <a:lnTo>
                    <a:pt x="540" y="432"/>
                  </a:lnTo>
                  <a:lnTo>
                    <a:pt x="552" y="408"/>
                  </a:lnTo>
                  <a:lnTo>
                    <a:pt x="564" y="408"/>
                  </a:lnTo>
                  <a:lnTo>
                    <a:pt x="576" y="420"/>
                  </a:lnTo>
                  <a:lnTo>
                    <a:pt x="582" y="408"/>
                  </a:lnTo>
                  <a:lnTo>
                    <a:pt x="594" y="360"/>
                  </a:lnTo>
                  <a:lnTo>
                    <a:pt x="606" y="360"/>
                  </a:lnTo>
                  <a:lnTo>
                    <a:pt x="618" y="336"/>
                  </a:lnTo>
                  <a:lnTo>
                    <a:pt x="630" y="342"/>
                  </a:lnTo>
                  <a:lnTo>
                    <a:pt x="642" y="366"/>
                  </a:lnTo>
                  <a:lnTo>
                    <a:pt x="648" y="336"/>
                  </a:lnTo>
                  <a:lnTo>
                    <a:pt x="660" y="306"/>
                  </a:lnTo>
                  <a:lnTo>
                    <a:pt x="672" y="348"/>
                  </a:lnTo>
                  <a:lnTo>
                    <a:pt x="684" y="312"/>
                  </a:lnTo>
                  <a:lnTo>
                    <a:pt x="696" y="312"/>
                  </a:lnTo>
                  <a:lnTo>
                    <a:pt x="708" y="330"/>
                  </a:lnTo>
                  <a:lnTo>
                    <a:pt x="714" y="306"/>
                  </a:lnTo>
                  <a:lnTo>
                    <a:pt x="726" y="360"/>
                  </a:lnTo>
                  <a:lnTo>
                    <a:pt x="738" y="318"/>
                  </a:lnTo>
                  <a:lnTo>
                    <a:pt x="750" y="312"/>
                  </a:lnTo>
                  <a:lnTo>
                    <a:pt x="762" y="306"/>
                  </a:lnTo>
                  <a:lnTo>
                    <a:pt x="774" y="300"/>
                  </a:lnTo>
                  <a:lnTo>
                    <a:pt x="780" y="348"/>
                  </a:lnTo>
                  <a:lnTo>
                    <a:pt x="792" y="318"/>
                  </a:lnTo>
                  <a:lnTo>
                    <a:pt x="804" y="306"/>
                  </a:lnTo>
                  <a:lnTo>
                    <a:pt x="816" y="330"/>
                  </a:lnTo>
                  <a:lnTo>
                    <a:pt x="828" y="300"/>
                  </a:lnTo>
                  <a:lnTo>
                    <a:pt x="840" y="342"/>
                  </a:lnTo>
                  <a:lnTo>
                    <a:pt x="846" y="312"/>
                  </a:lnTo>
                  <a:lnTo>
                    <a:pt x="858" y="402"/>
                  </a:lnTo>
                  <a:lnTo>
                    <a:pt x="870" y="318"/>
                  </a:lnTo>
                </a:path>
              </a:pathLst>
            </a:custGeom>
            <a:noFill/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02"/>
            <p:cNvSpPr>
              <a:spLocks/>
            </p:cNvSpPr>
            <p:nvPr/>
          </p:nvSpPr>
          <p:spPr bwMode="auto">
            <a:xfrm>
              <a:off x="6934200" y="4724400"/>
              <a:ext cx="1174554" cy="551815"/>
            </a:xfrm>
            <a:custGeom>
              <a:avLst/>
              <a:gdLst/>
              <a:ahLst/>
              <a:cxnLst>
                <a:cxn ang="0">
                  <a:pos x="12" y="450"/>
                </a:cxn>
                <a:cxn ang="0">
                  <a:pos x="36" y="366"/>
                </a:cxn>
                <a:cxn ang="0">
                  <a:pos x="54" y="354"/>
                </a:cxn>
                <a:cxn ang="0">
                  <a:pos x="78" y="348"/>
                </a:cxn>
                <a:cxn ang="0">
                  <a:pos x="102" y="300"/>
                </a:cxn>
                <a:cxn ang="0">
                  <a:pos x="120" y="330"/>
                </a:cxn>
                <a:cxn ang="0">
                  <a:pos x="144" y="288"/>
                </a:cxn>
                <a:cxn ang="0">
                  <a:pos x="168" y="258"/>
                </a:cxn>
                <a:cxn ang="0">
                  <a:pos x="186" y="240"/>
                </a:cxn>
                <a:cxn ang="0">
                  <a:pos x="210" y="186"/>
                </a:cxn>
                <a:cxn ang="0">
                  <a:pos x="234" y="204"/>
                </a:cxn>
                <a:cxn ang="0">
                  <a:pos x="252" y="144"/>
                </a:cxn>
                <a:cxn ang="0">
                  <a:pos x="276" y="78"/>
                </a:cxn>
                <a:cxn ang="0">
                  <a:pos x="300" y="66"/>
                </a:cxn>
                <a:cxn ang="0">
                  <a:pos x="318" y="0"/>
                </a:cxn>
                <a:cxn ang="0">
                  <a:pos x="342" y="90"/>
                </a:cxn>
                <a:cxn ang="0">
                  <a:pos x="366" y="258"/>
                </a:cxn>
                <a:cxn ang="0">
                  <a:pos x="384" y="318"/>
                </a:cxn>
                <a:cxn ang="0">
                  <a:pos x="408" y="276"/>
                </a:cxn>
                <a:cxn ang="0">
                  <a:pos x="432" y="294"/>
                </a:cxn>
                <a:cxn ang="0">
                  <a:pos x="450" y="336"/>
                </a:cxn>
                <a:cxn ang="0">
                  <a:pos x="474" y="378"/>
                </a:cxn>
                <a:cxn ang="0">
                  <a:pos x="498" y="396"/>
                </a:cxn>
                <a:cxn ang="0">
                  <a:pos x="516" y="414"/>
                </a:cxn>
                <a:cxn ang="0">
                  <a:pos x="540" y="426"/>
                </a:cxn>
                <a:cxn ang="0">
                  <a:pos x="564" y="390"/>
                </a:cxn>
                <a:cxn ang="0">
                  <a:pos x="582" y="366"/>
                </a:cxn>
                <a:cxn ang="0">
                  <a:pos x="606" y="324"/>
                </a:cxn>
                <a:cxn ang="0">
                  <a:pos x="630" y="276"/>
                </a:cxn>
                <a:cxn ang="0">
                  <a:pos x="648" y="276"/>
                </a:cxn>
                <a:cxn ang="0">
                  <a:pos x="672" y="264"/>
                </a:cxn>
                <a:cxn ang="0">
                  <a:pos x="696" y="240"/>
                </a:cxn>
                <a:cxn ang="0">
                  <a:pos x="714" y="258"/>
                </a:cxn>
                <a:cxn ang="0">
                  <a:pos x="738" y="234"/>
                </a:cxn>
                <a:cxn ang="0">
                  <a:pos x="762" y="246"/>
                </a:cxn>
                <a:cxn ang="0">
                  <a:pos x="780" y="276"/>
                </a:cxn>
                <a:cxn ang="0">
                  <a:pos x="804" y="264"/>
                </a:cxn>
                <a:cxn ang="0">
                  <a:pos x="828" y="294"/>
                </a:cxn>
                <a:cxn ang="0">
                  <a:pos x="846" y="240"/>
                </a:cxn>
                <a:cxn ang="0">
                  <a:pos x="870" y="300"/>
                </a:cxn>
              </a:cxnLst>
              <a:rect l="0" t="0" r="r" b="b"/>
              <a:pathLst>
                <a:path w="870" h="474">
                  <a:moveTo>
                    <a:pt x="0" y="474"/>
                  </a:moveTo>
                  <a:lnTo>
                    <a:pt x="12" y="450"/>
                  </a:lnTo>
                  <a:lnTo>
                    <a:pt x="24" y="450"/>
                  </a:lnTo>
                  <a:lnTo>
                    <a:pt x="36" y="366"/>
                  </a:lnTo>
                  <a:lnTo>
                    <a:pt x="48" y="348"/>
                  </a:lnTo>
                  <a:lnTo>
                    <a:pt x="54" y="354"/>
                  </a:lnTo>
                  <a:lnTo>
                    <a:pt x="66" y="360"/>
                  </a:lnTo>
                  <a:lnTo>
                    <a:pt x="78" y="348"/>
                  </a:lnTo>
                  <a:lnTo>
                    <a:pt x="90" y="306"/>
                  </a:lnTo>
                  <a:lnTo>
                    <a:pt x="102" y="300"/>
                  </a:lnTo>
                  <a:lnTo>
                    <a:pt x="114" y="354"/>
                  </a:lnTo>
                  <a:lnTo>
                    <a:pt x="120" y="330"/>
                  </a:lnTo>
                  <a:lnTo>
                    <a:pt x="132" y="270"/>
                  </a:lnTo>
                  <a:lnTo>
                    <a:pt x="144" y="288"/>
                  </a:lnTo>
                  <a:lnTo>
                    <a:pt x="156" y="270"/>
                  </a:lnTo>
                  <a:lnTo>
                    <a:pt x="168" y="258"/>
                  </a:lnTo>
                  <a:lnTo>
                    <a:pt x="180" y="246"/>
                  </a:lnTo>
                  <a:lnTo>
                    <a:pt x="186" y="240"/>
                  </a:lnTo>
                  <a:lnTo>
                    <a:pt x="198" y="276"/>
                  </a:lnTo>
                  <a:lnTo>
                    <a:pt x="210" y="186"/>
                  </a:lnTo>
                  <a:lnTo>
                    <a:pt x="222" y="210"/>
                  </a:lnTo>
                  <a:lnTo>
                    <a:pt x="234" y="204"/>
                  </a:lnTo>
                  <a:lnTo>
                    <a:pt x="246" y="138"/>
                  </a:lnTo>
                  <a:lnTo>
                    <a:pt x="252" y="144"/>
                  </a:lnTo>
                  <a:lnTo>
                    <a:pt x="264" y="84"/>
                  </a:lnTo>
                  <a:lnTo>
                    <a:pt x="276" y="78"/>
                  </a:lnTo>
                  <a:lnTo>
                    <a:pt x="288" y="96"/>
                  </a:lnTo>
                  <a:lnTo>
                    <a:pt x="300" y="66"/>
                  </a:lnTo>
                  <a:lnTo>
                    <a:pt x="312" y="48"/>
                  </a:lnTo>
                  <a:lnTo>
                    <a:pt x="318" y="0"/>
                  </a:lnTo>
                  <a:lnTo>
                    <a:pt x="330" y="84"/>
                  </a:lnTo>
                  <a:lnTo>
                    <a:pt x="342" y="90"/>
                  </a:lnTo>
                  <a:lnTo>
                    <a:pt x="354" y="168"/>
                  </a:lnTo>
                  <a:lnTo>
                    <a:pt x="366" y="258"/>
                  </a:lnTo>
                  <a:lnTo>
                    <a:pt x="378" y="294"/>
                  </a:lnTo>
                  <a:lnTo>
                    <a:pt x="384" y="318"/>
                  </a:lnTo>
                  <a:lnTo>
                    <a:pt x="396" y="294"/>
                  </a:lnTo>
                  <a:lnTo>
                    <a:pt x="408" y="276"/>
                  </a:lnTo>
                  <a:lnTo>
                    <a:pt x="420" y="288"/>
                  </a:lnTo>
                  <a:lnTo>
                    <a:pt x="432" y="294"/>
                  </a:lnTo>
                  <a:lnTo>
                    <a:pt x="444" y="276"/>
                  </a:lnTo>
                  <a:lnTo>
                    <a:pt x="450" y="336"/>
                  </a:lnTo>
                  <a:lnTo>
                    <a:pt x="462" y="348"/>
                  </a:lnTo>
                  <a:lnTo>
                    <a:pt x="474" y="378"/>
                  </a:lnTo>
                  <a:lnTo>
                    <a:pt x="486" y="384"/>
                  </a:lnTo>
                  <a:lnTo>
                    <a:pt x="498" y="396"/>
                  </a:lnTo>
                  <a:lnTo>
                    <a:pt x="510" y="408"/>
                  </a:lnTo>
                  <a:lnTo>
                    <a:pt x="516" y="414"/>
                  </a:lnTo>
                  <a:lnTo>
                    <a:pt x="528" y="426"/>
                  </a:lnTo>
                  <a:lnTo>
                    <a:pt x="540" y="426"/>
                  </a:lnTo>
                  <a:lnTo>
                    <a:pt x="552" y="408"/>
                  </a:lnTo>
                  <a:lnTo>
                    <a:pt x="564" y="390"/>
                  </a:lnTo>
                  <a:lnTo>
                    <a:pt x="576" y="396"/>
                  </a:lnTo>
                  <a:lnTo>
                    <a:pt x="582" y="366"/>
                  </a:lnTo>
                  <a:lnTo>
                    <a:pt x="594" y="354"/>
                  </a:lnTo>
                  <a:lnTo>
                    <a:pt x="606" y="324"/>
                  </a:lnTo>
                  <a:lnTo>
                    <a:pt x="618" y="306"/>
                  </a:lnTo>
                  <a:lnTo>
                    <a:pt x="630" y="276"/>
                  </a:lnTo>
                  <a:lnTo>
                    <a:pt x="642" y="270"/>
                  </a:lnTo>
                  <a:lnTo>
                    <a:pt x="648" y="276"/>
                  </a:lnTo>
                  <a:lnTo>
                    <a:pt x="660" y="288"/>
                  </a:lnTo>
                  <a:lnTo>
                    <a:pt x="672" y="264"/>
                  </a:lnTo>
                  <a:lnTo>
                    <a:pt x="684" y="270"/>
                  </a:lnTo>
                  <a:lnTo>
                    <a:pt x="696" y="240"/>
                  </a:lnTo>
                  <a:lnTo>
                    <a:pt x="708" y="270"/>
                  </a:lnTo>
                  <a:lnTo>
                    <a:pt x="714" y="258"/>
                  </a:lnTo>
                  <a:lnTo>
                    <a:pt x="726" y="264"/>
                  </a:lnTo>
                  <a:lnTo>
                    <a:pt x="738" y="234"/>
                  </a:lnTo>
                  <a:lnTo>
                    <a:pt x="750" y="276"/>
                  </a:lnTo>
                  <a:lnTo>
                    <a:pt x="762" y="246"/>
                  </a:lnTo>
                  <a:lnTo>
                    <a:pt x="774" y="258"/>
                  </a:lnTo>
                  <a:lnTo>
                    <a:pt x="780" y="276"/>
                  </a:lnTo>
                  <a:lnTo>
                    <a:pt x="792" y="258"/>
                  </a:lnTo>
                  <a:lnTo>
                    <a:pt x="804" y="264"/>
                  </a:lnTo>
                  <a:lnTo>
                    <a:pt x="816" y="264"/>
                  </a:lnTo>
                  <a:lnTo>
                    <a:pt x="828" y="294"/>
                  </a:lnTo>
                  <a:lnTo>
                    <a:pt x="840" y="264"/>
                  </a:lnTo>
                  <a:lnTo>
                    <a:pt x="846" y="240"/>
                  </a:lnTo>
                  <a:lnTo>
                    <a:pt x="858" y="276"/>
                  </a:lnTo>
                  <a:lnTo>
                    <a:pt x="870" y="300"/>
                  </a:lnTo>
                </a:path>
              </a:pathLst>
            </a:custGeom>
            <a:noFill/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03"/>
            <p:cNvSpPr>
              <a:spLocks/>
            </p:cNvSpPr>
            <p:nvPr/>
          </p:nvSpPr>
          <p:spPr bwMode="auto">
            <a:xfrm>
              <a:off x="6965754" y="4419600"/>
              <a:ext cx="1174554" cy="551815"/>
            </a:xfrm>
            <a:custGeom>
              <a:avLst/>
              <a:gdLst/>
              <a:ahLst/>
              <a:cxnLst>
                <a:cxn ang="0">
                  <a:pos x="12" y="474"/>
                </a:cxn>
                <a:cxn ang="0">
                  <a:pos x="36" y="366"/>
                </a:cxn>
                <a:cxn ang="0">
                  <a:pos x="54" y="396"/>
                </a:cxn>
                <a:cxn ang="0">
                  <a:pos x="78" y="342"/>
                </a:cxn>
                <a:cxn ang="0">
                  <a:pos x="102" y="432"/>
                </a:cxn>
                <a:cxn ang="0">
                  <a:pos x="120" y="126"/>
                </a:cxn>
                <a:cxn ang="0">
                  <a:pos x="144" y="318"/>
                </a:cxn>
                <a:cxn ang="0">
                  <a:pos x="168" y="300"/>
                </a:cxn>
                <a:cxn ang="0">
                  <a:pos x="186" y="276"/>
                </a:cxn>
                <a:cxn ang="0">
                  <a:pos x="210" y="240"/>
                </a:cxn>
                <a:cxn ang="0">
                  <a:pos x="234" y="198"/>
                </a:cxn>
                <a:cxn ang="0">
                  <a:pos x="252" y="198"/>
                </a:cxn>
                <a:cxn ang="0">
                  <a:pos x="276" y="162"/>
                </a:cxn>
                <a:cxn ang="0">
                  <a:pos x="300" y="132"/>
                </a:cxn>
                <a:cxn ang="0">
                  <a:pos x="318" y="102"/>
                </a:cxn>
                <a:cxn ang="0">
                  <a:pos x="342" y="306"/>
                </a:cxn>
                <a:cxn ang="0">
                  <a:pos x="366" y="426"/>
                </a:cxn>
                <a:cxn ang="0">
                  <a:pos x="384" y="330"/>
                </a:cxn>
                <a:cxn ang="0">
                  <a:pos x="408" y="330"/>
                </a:cxn>
                <a:cxn ang="0">
                  <a:pos x="432" y="342"/>
                </a:cxn>
                <a:cxn ang="0">
                  <a:pos x="450" y="396"/>
                </a:cxn>
                <a:cxn ang="0">
                  <a:pos x="474" y="438"/>
                </a:cxn>
                <a:cxn ang="0">
                  <a:pos x="498" y="450"/>
                </a:cxn>
                <a:cxn ang="0">
                  <a:pos x="516" y="456"/>
                </a:cxn>
                <a:cxn ang="0">
                  <a:pos x="540" y="474"/>
                </a:cxn>
                <a:cxn ang="0">
                  <a:pos x="564" y="402"/>
                </a:cxn>
                <a:cxn ang="0">
                  <a:pos x="582" y="378"/>
                </a:cxn>
                <a:cxn ang="0">
                  <a:pos x="606" y="336"/>
                </a:cxn>
                <a:cxn ang="0">
                  <a:pos x="630" y="366"/>
                </a:cxn>
                <a:cxn ang="0">
                  <a:pos x="648" y="372"/>
                </a:cxn>
                <a:cxn ang="0">
                  <a:pos x="672" y="366"/>
                </a:cxn>
                <a:cxn ang="0">
                  <a:pos x="696" y="342"/>
                </a:cxn>
                <a:cxn ang="0">
                  <a:pos x="714" y="258"/>
                </a:cxn>
                <a:cxn ang="0">
                  <a:pos x="738" y="318"/>
                </a:cxn>
                <a:cxn ang="0">
                  <a:pos x="762" y="306"/>
                </a:cxn>
                <a:cxn ang="0">
                  <a:pos x="780" y="336"/>
                </a:cxn>
                <a:cxn ang="0">
                  <a:pos x="804" y="318"/>
                </a:cxn>
                <a:cxn ang="0">
                  <a:pos x="828" y="312"/>
                </a:cxn>
                <a:cxn ang="0">
                  <a:pos x="846" y="318"/>
                </a:cxn>
                <a:cxn ang="0">
                  <a:pos x="870" y="276"/>
                </a:cxn>
              </a:cxnLst>
              <a:rect l="0" t="0" r="r" b="b"/>
              <a:pathLst>
                <a:path w="870" h="474">
                  <a:moveTo>
                    <a:pt x="0" y="450"/>
                  </a:moveTo>
                  <a:lnTo>
                    <a:pt x="12" y="474"/>
                  </a:lnTo>
                  <a:lnTo>
                    <a:pt x="24" y="462"/>
                  </a:lnTo>
                  <a:lnTo>
                    <a:pt x="36" y="366"/>
                  </a:lnTo>
                  <a:lnTo>
                    <a:pt x="48" y="378"/>
                  </a:lnTo>
                  <a:lnTo>
                    <a:pt x="54" y="396"/>
                  </a:lnTo>
                  <a:lnTo>
                    <a:pt x="66" y="402"/>
                  </a:lnTo>
                  <a:lnTo>
                    <a:pt x="78" y="342"/>
                  </a:lnTo>
                  <a:lnTo>
                    <a:pt x="90" y="378"/>
                  </a:lnTo>
                  <a:lnTo>
                    <a:pt x="102" y="432"/>
                  </a:lnTo>
                  <a:lnTo>
                    <a:pt x="114" y="360"/>
                  </a:lnTo>
                  <a:lnTo>
                    <a:pt x="120" y="126"/>
                  </a:lnTo>
                  <a:lnTo>
                    <a:pt x="132" y="342"/>
                  </a:lnTo>
                  <a:lnTo>
                    <a:pt x="144" y="318"/>
                  </a:lnTo>
                  <a:lnTo>
                    <a:pt x="156" y="306"/>
                  </a:lnTo>
                  <a:lnTo>
                    <a:pt x="168" y="300"/>
                  </a:lnTo>
                  <a:lnTo>
                    <a:pt x="180" y="246"/>
                  </a:lnTo>
                  <a:lnTo>
                    <a:pt x="186" y="276"/>
                  </a:lnTo>
                  <a:lnTo>
                    <a:pt x="198" y="330"/>
                  </a:lnTo>
                  <a:lnTo>
                    <a:pt x="210" y="240"/>
                  </a:lnTo>
                  <a:lnTo>
                    <a:pt x="222" y="252"/>
                  </a:lnTo>
                  <a:lnTo>
                    <a:pt x="234" y="198"/>
                  </a:lnTo>
                  <a:lnTo>
                    <a:pt x="246" y="186"/>
                  </a:lnTo>
                  <a:lnTo>
                    <a:pt x="252" y="198"/>
                  </a:lnTo>
                  <a:lnTo>
                    <a:pt x="264" y="150"/>
                  </a:lnTo>
                  <a:lnTo>
                    <a:pt x="276" y="162"/>
                  </a:lnTo>
                  <a:lnTo>
                    <a:pt x="288" y="150"/>
                  </a:lnTo>
                  <a:lnTo>
                    <a:pt x="300" y="132"/>
                  </a:lnTo>
                  <a:lnTo>
                    <a:pt x="312" y="0"/>
                  </a:lnTo>
                  <a:lnTo>
                    <a:pt x="318" y="102"/>
                  </a:lnTo>
                  <a:lnTo>
                    <a:pt x="330" y="300"/>
                  </a:lnTo>
                  <a:lnTo>
                    <a:pt x="342" y="306"/>
                  </a:lnTo>
                  <a:lnTo>
                    <a:pt x="354" y="306"/>
                  </a:lnTo>
                  <a:lnTo>
                    <a:pt x="366" y="426"/>
                  </a:lnTo>
                  <a:lnTo>
                    <a:pt x="378" y="348"/>
                  </a:lnTo>
                  <a:lnTo>
                    <a:pt x="384" y="330"/>
                  </a:lnTo>
                  <a:lnTo>
                    <a:pt x="396" y="360"/>
                  </a:lnTo>
                  <a:lnTo>
                    <a:pt x="408" y="330"/>
                  </a:lnTo>
                  <a:lnTo>
                    <a:pt x="420" y="360"/>
                  </a:lnTo>
                  <a:lnTo>
                    <a:pt x="432" y="342"/>
                  </a:lnTo>
                  <a:lnTo>
                    <a:pt x="444" y="348"/>
                  </a:lnTo>
                  <a:lnTo>
                    <a:pt x="450" y="396"/>
                  </a:lnTo>
                  <a:lnTo>
                    <a:pt x="462" y="408"/>
                  </a:lnTo>
                  <a:lnTo>
                    <a:pt x="474" y="438"/>
                  </a:lnTo>
                  <a:lnTo>
                    <a:pt x="486" y="432"/>
                  </a:lnTo>
                  <a:lnTo>
                    <a:pt x="498" y="450"/>
                  </a:lnTo>
                  <a:lnTo>
                    <a:pt x="510" y="462"/>
                  </a:lnTo>
                  <a:lnTo>
                    <a:pt x="516" y="456"/>
                  </a:lnTo>
                  <a:lnTo>
                    <a:pt x="528" y="474"/>
                  </a:lnTo>
                  <a:lnTo>
                    <a:pt x="540" y="474"/>
                  </a:lnTo>
                  <a:lnTo>
                    <a:pt x="552" y="426"/>
                  </a:lnTo>
                  <a:lnTo>
                    <a:pt x="564" y="402"/>
                  </a:lnTo>
                  <a:lnTo>
                    <a:pt x="576" y="408"/>
                  </a:lnTo>
                  <a:lnTo>
                    <a:pt x="582" y="378"/>
                  </a:lnTo>
                  <a:lnTo>
                    <a:pt x="594" y="348"/>
                  </a:lnTo>
                  <a:lnTo>
                    <a:pt x="606" y="336"/>
                  </a:lnTo>
                  <a:lnTo>
                    <a:pt x="618" y="342"/>
                  </a:lnTo>
                  <a:lnTo>
                    <a:pt x="630" y="366"/>
                  </a:lnTo>
                  <a:lnTo>
                    <a:pt x="642" y="360"/>
                  </a:lnTo>
                  <a:lnTo>
                    <a:pt x="648" y="372"/>
                  </a:lnTo>
                  <a:lnTo>
                    <a:pt x="660" y="300"/>
                  </a:lnTo>
                  <a:lnTo>
                    <a:pt x="672" y="366"/>
                  </a:lnTo>
                  <a:lnTo>
                    <a:pt x="684" y="312"/>
                  </a:lnTo>
                  <a:lnTo>
                    <a:pt x="696" y="342"/>
                  </a:lnTo>
                  <a:lnTo>
                    <a:pt x="708" y="396"/>
                  </a:lnTo>
                  <a:lnTo>
                    <a:pt x="714" y="258"/>
                  </a:lnTo>
                  <a:lnTo>
                    <a:pt x="726" y="312"/>
                  </a:lnTo>
                  <a:lnTo>
                    <a:pt x="738" y="318"/>
                  </a:lnTo>
                  <a:lnTo>
                    <a:pt x="750" y="342"/>
                  </a:lnTo>
                  <a:lnTo>
                    <a:pt x="762" y="306"/>
                  </a:lnTo>
                  <a:lnTo>
                    <a:pt x="774" y="300"/>
                  </a:lnTo>
                  <a:lnTo>
                    <a:pt x="780" y="336"/>
                  </a:lnTo>
                  <a:lnTo>
                    <a:pt x="792" y="342"/>
                  </a:lnTo>
                  <a:lnTo>
                    <a:pt x="804" y="318"/>
                  </a:lnTo>
                  <a:lnTo>
                    <a:pt x="816" y="336"/>
                  </a:lnTo>
                  <a:lnTo>
                    <a:pt x="828" y="312"/>
                  </a:lnTo>
                  <a:lnTo>
                    <a:pt x="840" y="348"/>
                  </a:lnTo>
                  <a:lnTo>
                    <a:pt x="846" y="318"/>
                  </a:lnTo>
                  <a:lnTo>
                    <a:pt x="858" y="372"/>
                  </a:lnTo>
                  <a:lnTo>
                    <a:pt x="870" y="276"/>
                  </a:lnTo>
                </a:path>
              </a:pathLst>
            </a:custGeom>
            <a:noFill/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4343400" y="2222955"/>
            <a:ext cx="3352801" cy="980861"/>
            <a:chOff x="4398745" y="2857854"/>
            <a:chExt cx="1756978" cy="421207"/>
          </a:xfrm>
        </p:grpSpPr>
        <p:sp>
          <p:nvSpPr>
            <p:cNvPr id="417" name="Rectangle 78"/>
            <p:cNvSpPr>
              <a:spLocks noChangeArrowheads="1"/>
            </p:cNvSpPr>
            <p:nvPr/>
          </p:nvSpPr>
          <p:spPr bwMode="auto">
            <a:xfrm>
              <a:off x="4867464" y="3179427"/>
              <a:ext cx="529564" cy="99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dropouts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8" name="Straight Arrow Connector 417"/>
            <p:cNvCxnSpPr/>
            <p:nvPr/>
          </p:nvCxnSpPr>
          <p:spPr>
            <a:xfrm rot="10800000">
              <a:off x="4398745" y="3166119"/>
              <a:ext cx="427111" cy="5333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Arrow Connector 418"/>
            <p:cNvCxnSpPr/>
            <p:nvPr/>
          </p:nvCxnSpPr>
          <p:spPr>
            <a:xfrm flipV="1">
              <a:off x="5293411" y="3146705"/>
              <a:ext cx="862312" cy="7433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Arrow Connector 419"/>
            <p:cNvCxnSpPr/>
            <p:nvPr/>
          </p:nvCxnSpPr>
          <p:spPr>
            <a:xfrm rot="10800000">
              <a:off x="4677688" y="2877194"/>
              <a:ext cx="297262" cy="36567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Arrow Connector 420"/>
            <p:cNvCxnSpPr/>
            <p:nvPr/>
          </p:nvCxnSpPr>
          <p:spPr>
            <a:xfrm flipV="1">
              <a:off x="5317165" y="2875476"/>
              <a:ext cx="244634" cy="42172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2" name="Rectangle 78"/>
            <p:cNvSpPr>
              <a:spLocks noChangeArrowheads="1"/>
            </p:cNvSpPr>
            <p:nvPr/>
          </p:nvSpPr>
          <p:spPr bwMode="auto">
            <a:xfrm>
              <a:off x="5010880" y="2857854"/>
              <a:ext cx="346217" cy="92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pikes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3581400" y="4191000"/>
            <a:ext cx="3952967" cy="1176722"/>
            <a:chOff x="525732" y="1490575"/>
            <a:chExt cx="2902570" cy="821808"/>
          </a:xfrm>
        </p:grpSpPr>
        <p:sp>
          <p:nvSpPr>
            <p:cNvPr id="430" name="Line 146"/>
            <p:cNvSpPr>
              <a:spLocks noChangeShapeType="1"/>
            </p:cNvSpPr>
            <p:nvPr/>
          </p:nvSpPr>
          <p:spPr bwMode="auto">
            <a:xfrm>
              <a:off x="816934" y="2115820"/>
              <a:ext cx="26066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1" name="Line 148"/>
            <p:cNvSpPr>
              <a:spLocks noChangeShapeType="1"/>
            </p:cNvSpPr>
            <p:nvPr/>
          </p:nvSpPr>
          <p:spPr bwMode="auto">
            <a:xfrm flipV="1">
              <a:off x="761365" y="1570355"/>
              <a:ext cx="1587" cy="492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2" name="Line 150"/>
            <p:cNvSpPr>
              <a:spLocks noChangeShapeType="1"/>
            </p:cNvSpPr>
            <p:nvPr/>
          </p:nvSpPr>
          <p:spPr bwMode="auto">
            <a:xfrm flipV="1">
              <a:off x="761365" y="1570355"/>
              <a:ext cx="1587" cy="492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3" name="Line 151"/>
            <p:cNvSpPr>
              <a:spLocks noChangeShapeType="1"/>
            </p:cNvSpPr>
            <p:nvPr/>
          </p:nvSpPr>
          <p:spPr bwMode="auto">
            <a:xfrm flipV="1">
              <a:off x="921703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4" name="Rectangle 153"/>
            <p:cNvSpPr>
              <a:spLocks noChangeArrowheads="1"/>
            </p:cNvSpPr>
            <p:nvPr/>
          </p:nvSpPr>
          <p:spPr bwMode="auto">
            <a:xfrm>
              <a:off x="896303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5" name="Line 154"/>
            <p:cNvSpPr>
              <a:spLocks noChangeShapeType="1"/>
            </p:cNvSpPr>
            <p:nvPr/>
          </p:nvSpPr>
          <p:spPr bwMode="auto">
            <a:xfrm flipV="1">
              <a:off x="1096328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6" name="Rectangle 156"/>
            <p:cNvSpPr>
              <a:spLocks noChangeArrowheads="1"/>
            </p:cNvSpPr>
            <p:nvPr/>
          </p:nvSpPr>
          <p:spPr bwMode="auto">
            <a:xfrm>
              <a:off x="1070928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7" name="Line 157"/>
            <p:cNvSpPr>
              <a:spLocks noChangeShapeType="1"/>
            </p:cNvSpPr>
            <p:nvPr/>
          </p:nvSpPr>
          <p:spPr bwMode="auto">
            <a:xfrm flipV="1">
              <a:off x="1270953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8" name="Rectangle 159"/>
            <p:cNvSpPr>
              <a:spLocks noChangeArrowheads="1"/>
            </p:cNvSpPr>
            <p:nvPr/>
          </p:nvSpPr>
          <p:spPr bwMode="auto">
            <a:xfrm>
              <a:off x="1245553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9" name="Line 160"/>
            <p:cNvSpPr>
              <a:spLocks noChangeShapeType="1"/>
            </p:cNvSpPr>
            <p:nvPr/>
          </p:nvSpPr>
          <p:spPr bwMode="auto">
            <a:xfrm flipV="1">
              <a:off x="1447165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" name="Rectangle 162"/>
            <p:cNvSpPr>
              <a:spLocks noChangeArrowheads="1"/>
            </p:cNvSpPr>
            <p:nvPr/>
          </p:nvSpPr>
          <p:spPr bwMode="auto">
            <a:xfrm>
              <a:off x="1420178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" name="Line 163"/>
            <p:cNvSpPr>
              <a:spLocks noChangeShapeType="1"/>
            </p:cNvSpPr>
            <p:nvPr/>
          </p:nvSpPr>
          <p:spPr bwMode="auto">
            <a:xfrm flipV="1">
              <a:off x="1621790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2" name="Rectangle 165"/>
            <p:cNvSpPr>
              <a:spLocks noChangeArrowheads="1"/>
            </p:cNvSpPr>
            <p:nvPr/>
          </p:nvSpPr>
          <p:spPr bwMode="auto">
            <a:xfrm>
              <a:off x="1594803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3" name="Line 166"/>
            <p:cNvSpPr>
              <a:spLocks noChangeShapeType="1"/>
            </p:cNvSpPr>
            <p:nvPr/>
          </p:nvSpPr>
          <p:spPr bwMode="auto">
            <a:xfrm flipV="1">
              <a:off x="1796415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4" name="Rectangle 168"/>
            <p:cNvSpPr>
              <a:spLocks noChangeArrowheads="1"/>
            </p:cNvSpPr>
            <p:nvPr/>
          </p:nvSpPr>
          <p:spPr bwMode="auto">
            <a:xfrm>
              <a:off x="1769428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5" name="Line 169"/>
            <p:cNvSpPr>
              <a:spLocks noChangeShapeType="1"/>
            </p:cNvSpPr>
            <p:nvPr/>
          </p:nvSpPr>
          <p:spPr bwMode="auto">
            <a:xfrm flipV="1">
              <a:off x="1971040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6" name="Rectangle 171"/>
            <p:cNvSpPr>
              <a:spLocks noChangeArrowheads="1"/>
            </p:cNvSpPr>
            <p:nvPr/>
          </p:nvSpPr>
          <p:spPr bwMode="auto">
            <a:xfrm>
              <a:off x="1945640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7" name="Line 172"/>
            <p:cNvSpPr>
              <a:spLocks noChangeShapeType="1"/>
            </p:cNvSpPr>
            <p:nvPr/>
          </p:nvSpPr>
          <p:spPr bwMode="auto">
            <a:xfrm flipV="1">
              <a:off x="2137728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8" name="Rectangle 174"/>
            <p:cNvSpPr>
              <a:spLocks noChangeArrowheads="1"/>
            </p:cNvSpPr>
            <p:nvPr/>
          </p:nvSpPr>
          <p:spPr bwMode="auto">
            <a:xfrm>
              <a:off x="2110739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9" name="Line 175"/>
            <p:cNvSpPr>
              <a:spLocks noChangeShapeType="1"/>
            </p:cNvSpPr>
            <p:nvPr/>
          </p:nvSpPr>
          <p:spPr bwMode="auto">
            <a:xfrm flipV="1">
              <a:off x="2312353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" name="Rectangle 177"/>
            <p:cNvSpPr>
              <a:spLocks noChangeArrowheads="1"/>
            </p:cNvSpPr>
            <p:nvPr/>
          </p:nvSpPr>
          <p:spPr bwMode="auto">
            <a:xfrm>
              <a:off x="2285365" y="213645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1" name="Line 178"/>
            <p:cNvSpPr>
              <a:spLocks noChangeShapeType="1"/>
            </p:cNvSpPr>
            <p:nvPr/>
          </p:nvSpPr>
          <p:spPr bwMode="auto">
            <a:xfrm flipV="1">
              <a:off x="2486978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2" name="Rectangle 180"/>
            <p:cNvSpPr>
              <a:spLocks noChangeArrowheads="1"/>
            </p:cNvSpPr>
            <p:nvPr/>
          </p:nvSpPr>
          <p:spPr bwMode="auto">
            <a:xfrm>
              <a:off x="2426653" y="2136459"/>
              <a:ext cx="6856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3" name="Line 181"/>
            <p:cNvSpPr>
              <a:spLocks noChangeShapeType="1"/>
            </p:cNvSpPr>
            <p:nvPr/>
          </p:nvSpPr>
          <p:spPr bwMode="auto">
            <a:xfrm flipV="1">
              <a:off x="2661603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4" name="Rectangle 183"/>
            <p:cNvSpPr>
              <a:spLocks noChangeArrowheads="1"/>
            </p:cNvSpPr>
            <p:nvPr/>
          </p:nvSpPr>
          <p:spPr bwMode="auto">
            <a:xfrm>
              <a:off x="2601278" y="2136459"/>
              <a:ext cx="6856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5" name="Line 184"/>
            <p:cNvSpPr>
              <a:spLocks noChangeShapeType="1"/>
            </p:cNvSpPr>
            <p:nvPr/>
          </p:nvSpPr>
          <p:spPr bwMode="auto">
            <a:xfrm flipV="1">
              <a:off x="2837815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6" name="Rectangle 186"/>
            <p:cNvSpPr>
              <a:spLocks noChangeArrowheads="1"/>
            </p:cNvSpPr>
            <p:nvPr/>
          </p:nvSpPr>
          <p:spPr bwMode="auto">
            <a:xfrm>
              <a:off x="2775903" y="2136459"/>
              <a:ext cx="6856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7" name="Line 187"/>
            <p:cNvSpPr>
              <a:spLocks noChangeShapeType="1"/>
            </p:cNvSpPr>
            <p:nvPr/>
          </p:nvSpPr>
          <p:spPr bwMode="auto">
            <a:xfrm flipV="1">
              <a:off x="3012440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8" name="Rectangle 189"/>
            <p:cNvSpPr>
              <a:spLocks noChangeArrowheads="1"/>
            </p:cNvSpPr>
            <p:nvPr/>
          </p:nvSpPr>
          <p:spPr bwMode="auto">
            <a:xfrm>
              <a:off x="2950528" y="2136459"/>
              <a:ext cx="6856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13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9" name="Line 190"/>
            <p:cNvSpPr>
              <a:spLocks noChangeShapeType="1"/>
            </p:cNvSpPr>
            <p:nvPr/>
          </p:nvSpPr>
          <p:spPr bwMode="auto">
            <a:xfrm flipV="1">
              <a:off x="3187065" y="2095183"/>
              <a:ext cx="1587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0" name="Rectangle 192"/>
            <p:cNvSpPr>
              <a:spLocks noChangeArrowheads="1"/>
            </p:cNvSpPr>
            <p:nvPr/>
          </p:nvSpPr>
          <p:spPr bwMode="auto">
            <a:xfrm>
              <a:off x="3125153" y="2136459"/>
              <a:ext cx="6856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1" name="Line 196"/>
            <p:cNvSpPr>
              <a:spLocks noChangeShapeType="1"/>
            </p:cNvSpPr>
            <p:nvPr/>
          </p:nvSpPr>
          <p:spPr bwMode="auto">
            <a:xfrm>
              <a:off x="761365" y="1965643"/>
              <a:ext cx="17462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2" name="Rectangle 198"/>
            <p:cNvSpPr>
              <a:spLocks noChangeArrowheads="1"/>
            </p:cNvSpPr>
            <p:nvPr/>
          </p:nvSpPr>
          <p:spPr bwMode="auto">
            <a:xfrm>
              <a:off x="654050" y="1910081"/>
              <a:ext cx="57543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3" name="Line 199"/>
            <p:cNvSpPr>
              <a:spLocks noChangeShapeType="1"/>
            </p:cNvSpPr>
            <p:nvPr/>
          </p:nvSpPr>
          <p:spPr bwMode="auto">
            <a:xfrm>
              <a:off x="761365" y="1778318"/>
              <a:ext cx="17462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4" name="Rectangle 201"/>
            <p:cNvSpPr>
              <a:spLocks noChangeArrowheads="1"/>
            </p:cNvSpPr>
            <p:nvPr/>
          </p:nvSpPr>
          <p:spPr bwMode="auto">
            <a:xfrm>
              <a:off x="688975" y="1722756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5" name="Line 202"/>
            <p:cNvSpPr>
              <a:spLocks noChangeShapeType="1"/>
            </p:cNvSpPr>
            <p:nvPr/>
          </p:nvSpPr>
          <p:spPr bwMode="auto">
            <a:xfrm>
              <a:off x="761365" y="1590993"/>
              <a:ext cx="17462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6" name="Rectangle 204"/>
            <p:cNvSpPr>
              <a:spLocks noChangeArrowheads="1"/>
            </p:cNvSpPr>
            <p:nvPr/>
          </p:nvSpPr>
          <p:spPr bwMode="auto">
            <a:xfrm>
              <a:off x="688975" y="1537019"/>
              <a:ext cx="34281" cy="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7" name="Line 208"/>
            <p:cNvSpPr>
              <a:spLocks noChangeShapeType="1"/>
            </p:cNvSpPr>
            <p:nvPr/>
          </p:nvSpPr>
          <p:spPr bwMode="auto">
            <a:xfrm flipV="1">
              <a:off x="761365" y="1532251"/>
              <a:ext cx="1587" cy="492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8" name="Line 211"/>
            <p:cNvSpPr>
              <a:spLocks noChangeShapeType="1"/>
            </p:cNvSpPr>
            <p:nvPr/>
          </p:nvSpPr>
          <p:spPr bwMode="auto">
            <a:xfrm>
              <a:off x="761365" y="1778318"/>
              <a:ext cx="26066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9" name="Rectangle 216"/>
            <p:cNvSpPr>
              <a:spLocks noChangeArrowheads="1"/>
            </p:cNvSpPr>
            <p:nvPr/>
          </p:nvSpPr>
          <p:spPr bwMode="auto">
            <a:xfrm>
              <a:off x="2502853" y="2205674"/>
              <a:ext cx="801924" cy="106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Step in clustering process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0" name="Rectangle 217"/>
            <p:cNvSpPr>
              <a:spLocks noChangeArrowheads="1"/>
            </p:cNvSpPr>
            <p:nvPr/>
          </p:nvSpPr>
          <p:spPr bwMode="auto">
            <a:xfrm rot="16200000">
              <a:off x="334205" y="1746365"/>
              <a:ext cx="484752" cy="101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bitsave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per unit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" name="Rectangle 221"/>
            <p:cNvSpPr>
              <a:spLocks noChangeArrowheads="1"/>
            </p:cNvSpPr>
            <p:nvPr/>
          </p:nvSpPr>
          <p:spPr bwMode="auto">
            <a:xfrm>
              <a:off x="858203" y="1575118"/>
              <a:ext cx="139700" cy="2079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2" name="Rectangle 222"/>
            <p:cNvSpPr>
              <a:spLocks noChangeArrowheads="1"/>
            </p:cNvSpPr>
            <p:nvPr/>
          </p:nvSpPr>
          <p:spPr bwMode="auto">
            <a:xfrm>
              <a:off x="858203" y="1570355"/>
              <a:ext cx="139700" cy="2079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3" name="Rectangle 223"/>
            <p:cNvSpPr>
              <a:spLocks noChangeArrowheads="1"/>
            </p:cNvSpPr>
            <p:nvPr/>
          </p:nvSpPr>
          <p:spPr bwMode="auto">
            <a:xfrm>
              <a:off x="1032828" y="1578293"/>
              <a:ext cx="139700" cy="2000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4" name="Rectangle 224"/>
            <p:cNvSpPr>
              <a:spLocks noChangeArrowheads="1"/>
            </p:cNvSpPr>
            <p:nvPr/>
          </p:nvSpPr>
          <p:spPr bwMode="auto">
            <a:xfrm>
              <a:off x="1032828" y="1578293"/>
              <a:ext cx="139700" cy="200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5" name="Rectangle 225"/>
            <p:cNvSpPr>
              <a:spLocks noChangeArrowheads="1"/>
            </p:cNvSpPr>
            <p:nvPr/>
          </p:nvSpPr>
          <p:spPr bwMode="auto">
            <a:xfrm>
              <a:off x="1207453" y="1598930"/>
              <a:ext cx="141287" cy="1793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6" name="Rectangle 226"/>
            <p:cNvSpPr>
              <a:spLocks noChangeArrowheads="1"/>
            </p:cNvSpPr>
            <p:nvPr/>
          </p:nvSpPr>
          <p:spPr bwMode="auto">
            <a:xfrm>
              <a:off x="1207453" y="1598930"/>
              <a:ext cx="141287" cy="1793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7" name="Rectangle 227"/>
            <p:cNvSpPr>
              <a:spLocks noChangeArrowheads="1"/>
            </p:cNvSpPr>
            <p:nvPr/>
          </p:nvSpPr>
          <p:spPr bwMode="auto">
            <a:xfrm>
              <a:off x="1383665" y="1598930"/>
              <a:ext cx="139700" cy="1793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8" name="Rectangle 228"/>
            <p:cNvSpPr>
              <a:spLocks noChangeArrowheads="1"/>
            </p:cNvSpPr>
            <p:nvPr/>
          </p:nvSpPr>
          <p:spPr bwMode="auto">
            <a:xfrm>
              <a:off x="1383665" y="1598930"/>
              <a:ext cx="139700" cy="1793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9" name="Rectangle 229"/>
            <p:cNvSpPr>
              <a:spLocks noChangeArrowheads="1"/>
            </p:cNvSpPr>
            <p:nvPr/>
          </p:nvSpPr>
          <p:spPr bwMode="auto">
            <a:xfrm>
              <a:off x="1558290" y="1578293"/>
              <a:ext cx="139700" cy="2000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0" name="Rectangle 230"/>
            <p:cNvSpPr>
              <a:spLocks noChangeArrowheads="1"/>
            </p:cNvSpPr>
            <p:nvPr/>
          </p:nvSpPr>
          <p:spPr bwMode="auto">
            <a:xfrm>
              <a:off x="1558290" y="1578293"/>
              <a:ext cx="139700" cy="200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" name="Rectangle 231"/>
            <p:cNvSpPr>
              <a:spLocks noChangeArrowheads="1"/>
            </p:cNvSpPr>
            <p:nvPr/>
          </p:nvSpPr>
          <p:spPr bwMode="auto">
            <a:xfrm>
              <a:off x="1732915" y="1598930"/>
              <a:ext cx="139700" cy="1793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2" name="Rectangle 232"/>
            <p:cNvSpPr>
              <a:spLocks noChangeArrowheads="1"/>
            </p:cNvSpPr>
            <p:nvPr/>
          </p:nvSpPr>
          <p:spPr bwMode="auto">
            <a:xfrm>
              <a:off x="1732915" y="1598930"/>
              <a:ext cx="139700" cy="1793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3" name="Rectangle 233"/>
            <p:cNvSpPr>
              <a:spLocks noChangeArrowheads="1"/>
            </p:cNvSpPr>
            <p:nvPr/>
          </p:nvSpPr>
          <p:spPr bwMode="auto">
            <a:xfrm>
              <a:off x="1907540" y="1613218"/>
              <a:ext cx="139700" cy="165100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4" name="Rectangle 234"/>
            <p:cNvSpPr>
              <a:spLocks noChangeArrowheads="1"/>
            </p:cNvSpPr>
            <p:nvPr/>
          </p:nvSpPr>
          <p:spPr bwMode="auto">
            <a:xfrm>
              <a:off x="1907540" y="1613218"/>
              <a:ext cx="139700" cy="165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5" name="Rectangle 235"/>
            <p:cNvSpPr>
              <a:spLocks noChangeArrowheads="1"/>
            </p:cNvSpPr>
            <p:nvPr/>
          </p:nvSpPr>
          <p:spPr bwMode="auto">
            <a:xfrm>
              <a:off x="2074228" y="1640205"/>
              <a:ext cx="139700" cy="13811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6" name="Rectangle 236"/>
            <p:cNvSpPr>
              <a:spLocks noChangeArrowheads="1"/>
            </p:cNvSpPr>
            <p:nvPr/>
          </p:nvSpPr>
          <p:spPr bwMode="auto">
            <a:xfrm>
              <a:off x="2074228" y="1640205"/>
              <a:ext cx="139700" cy="1381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7" name="Rectangle 237"/>
            <p:cNvSpPr>
              <a:spLocks noChangeArrowheads="1"/>
            </p:cNvSpPr>
            <p:nvPr/>
          </p:nvSpPr>
          <p:spPr bwMode="auto">
            <a:xfrm>
              <a:off x="2248853" y="1675130"/>
              <a:ext cx="139700" cy="103188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8" name="Rectangle 238"/>
            <p:cNvSpPr>
              <a:spLocks noChangeArrowheads="1"/>
            </p:cNvSpPr>
            <p:nvPr/>
          </p:nvSpPr>
          <p:spPr bwMode="auto">
            <a:xfrm>
              <a:off x="2248853" y="1675130"/>
              <a:ext cx="139700" cy="1031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9" name="Rectangle 239"/>
            <p:cNvSpPr>
              <a:spLocks noChangeArrowheads="1"/>
            </p:cNvSpPr>
            <p:nvPr/>
          </p:nvSpPr>
          <p:spPr bwMode="auto">
            <a:xfrm>
              <a:off x="2423478" y="1695768"/>
              <a:ext cx="139700" cy="82550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0" name="Rectangle 240"/>
            <p:cNvSpPr>
              <a:spLocks noChangeArrowheads="1"/>
            </p:cNvSpPr>
            <p:nvPr/>
          </p:nvSpPr>
          <p:spPr bwMode="auto">
            <a:xfrm>
              <a:off x="2423478" y="1695768"/>
              <a:ext cx="139700" cy="825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1" name="Rectangle 241"/>
            <p:cNvSpPr>
              <a:spLocks noChangeArrowheads="1"/>
            </p:cNvSpPr>
            <p:nvPr/>
          </p:nvSpPr>
          <p:spPr bwMode="auto">
            <a:xfrm>
              <a:off x="2598103" y="1710055"/>
              <a:ext cx="139700" cy="68263"/>
            </a:xfrm>
            <a:prstGeom prst="rect">
              <a:avLst/>
            </a:prstGeom>
            <a:pattFill prst="wdUpDiag">
              <a:fgClr>
                <a:srgbClr val="0070C0"/>
              </a:fgClr>
              <a:bgClr>
                <a:srgbClr val="FFFFFF"/>
              </a:bgClr>
            </a:patt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" name="Rectangle 242"/>
            <p:cNvSpPr>
              <a:spLocks noChangeArrowheads="1"/>
            </p:cNvSpPr>
            <p:nvPr/>
          </p:nvSpPr>
          <p:spPr bwMode="auto">
            <a:xfrm>
              <a:off x="2598103" y="1710055"/>
              <a:ext cx="139700" cy="682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3" name="Rectangle 243"/>
            <p:cNvSpPr>
              <a:spLocks noChangeArrowheads="1"/>
            </p:cNvSpPr>
            <p:nvPr/>
          </p:nvSpPr>
          <p:spPr bwMode="auto">
            <a:xfrm>
              <a:off x="2772728" y="1779905"/>
              <a:ext cx="141287" cy="13970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4" name="Rectangle 244"/>
            <p:cNvSpPr>
              <a:spLocks noChangeArrowheads="1"/>
            </p:cNvSpPr>
            <p:nvPr/>
          </p:nvSpPr>
          <p:spPr bwMode="auto">
            <a:xfrm>
              <a:off x="2772728" y="1779905"/>
              <a:ext cx="141287" cy="1397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5" name="Rectangle 245"/>
            <p:cNvSpPr>
              <a:spLocks noChangeArrowheads="1"/>
            </p:cNvSpPr>
            <p:nvPr/>
          </p:nvSpPr>
          <p:spPr bwMode="auto">
            <a:xfrm>
              <a:off x="2948940" y="1779905"/>
              <a:ext cx="139700" cy="22860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6" name="Rectangle 246"/>
            <p:cNvSpPr>
              <a:spLocks noChangeArrowheads="1"/>
            </p:cNvSpPr>
            <p:nvPr/>
          </p:nvSpPr>
          <p:spPr bwMode="auto">
            <a:xfrm>
              <a:off x="2948940" y="1779905"/>
              <a:ext cx="139700" cy="2286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7" name="Rectangle 247"/>
            <p:cNvSpPr>
              <a:spLocks noChangeArrowheads="1"/>
            </p:cNvSpPr>
            <p:nvPr/>
          </p:nvSpPr>
          <p:spPr bwMode="auto">
            <a:xfrm>
              <a:off x="3123565" y="1779905"/>
              <a:ext cx="139700" cy="284163"/>
            </a:xfrm>
            <a:prstGeom prst="rect">
              <a:avLst/>
            </a:prstGeom>
            <a:solidFill>
              <a:srgbClr val="99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8" name="Rectangle 78"/>
            <p:cNvSpPr>
              <a:spLocks noChangeArrowheads="1"/>
            </p:cNvSpPr>
            <p:nvPr/>
          </p:nvSpPr>
          <p:spPr bwMode="auto">
            <a:xfrm>
              <a:off x="1698905" y="1860718"/>
              <a:ext cx="744381" cy="120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Clustering stops here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9" name="Straight Arrow Connector 498"/>
            <p:cNvCxnSpPr/>
            <p:nvPr/>
          </p:nvCxnSpPr>
          <p:spPr>
            <a:xfrm flipV="1">
              <a:off x="2597153" y="1803711"/>
              <a:ext cx="148905" cy="9493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0" name="Group 130"/>
            <p:cNvGrpSpPr/>
            <p:nvPr/>
          </p:nvGrpSpPr>
          <p:grpSpPr>
            <a:xfrm>
              <a:off x="3145086" y="1490575"/>
              <a:ext cx="283216" cy="213785"/>
              <a:chOff x="6838950" y="2165757"/>
              <a:chExt cx="283216" cy="213785"/>
            </a:xfrm>
          </p:grpSpPr>
          <p:sp>
            <p:nvSpPr>
              <p:cNvPr id="501" name="Rectangle 119"/>
              <p:cNvSpPr>
                <a:spLocks noChangeArrowheads="1"/>
              </p:cNvSpPr>
              <p:nvPr/>
            </p:nvSpPr>
            <p:spPr bwMode="auto">
              <a:xfrm>
                <a:off x="6969127" y="2165757"/>
                <a:ext cx="151814" cy="80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Create</a:t>
                </a: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2" name="Rectangle 122"/>
              <p:cNvSpPr>
                <a:spLocks noChangeArrowheads="1"/>
              </p:cNvSpPr>
              <p:nvPr/>
            </p:nvSpPr>
            <p:spPr bwMode="auto">
              <a:xfrm>
                <a:off x="6969127" y="2235978"/>
                <a:ext cx="101618" cy="80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Add</a:t>
                </a: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3" name="Rectangle 125"/>
              <p:cNvSpPr>
                <a:spLocks noChangeArrowheads="1"/>
              </p:cNvSpPr>
              <p:nvPr/>
            </p:nvSpPr>
            <p:spPr bwMode="auto">
              <a:xfrm>
                <a:off x="6969127" y="2299510"/>
                <a:ext cx="153039" cy="80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Merge</a:t>
                </a: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04" name="Group 339"/>
              <p:cNvGrpSpPr/>
              <p:nvPr/>
            </p:nvGrpSpPr>
            <p:grpSpPr>
              <a:xfrm>
                <a:off x="6838950" y="2185219"/>
                <a:ext cx="101376" cy="49881"/>
                <a:chOff x="6838950" y="2185219"/>
                <a:chExt cx="101376" cy="49881"/>
              </a:xfrm>
            </p:grpSpPr>
            <p:sp>
              <p:nvSpPr>
                <p:cNvPr id="509" name="Rectangle 120"/>
                <p:cNvSpPr>
                  <a:spLocks noChangeArrowheads="1"/>
                </p:cNvSpPr>
                <p:nvPr/>
              </p:nvSpPr>
              <p:spPr bwMode="auto">
                <a:xfrm>
                  <a:off x="6838950" y="2185219"/>
                  <a:ext cx="101376" cy="4988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0" name="Freeform 121"/>
                <p:cNvSpPr>
                  <a:spLocks/>
                </p:cNvSpPr>
                <p:nvPr/>
              </p:nvSpPr>
              <p:spPr bwMode="auto">
                <a:xfrm>
                  <a:off x="6838950" y="2185219"/>
                  <a:ext cx="101376" cy="4988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3"/>
                    </a:cxn>
                    <a:cxn ang="0">
                      <a:pos x="0" y="6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179" h="63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3"/>
                      </a:lnTo>
                      <a:lnTo>
                        <a:pt x="0" y="63"/>
                      </a:lnTo>
                      <a:lnTo>
                        <a:pt x="0" y="6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05" name="Rectangle 123"/>
              <p:cNvSpPr>
                <a:spLocks noChangeArrowheads="1"/>
              </p:cNvSpPr>
              <p:nvPr/>
            </p:nvSpPr>
            <p:spPr bwMode="auto">
              <a:xfrm>
                <a:off x="6838950" y="2252519"/>
                <a:ext cx="101376" cy="45922"/>
              </a:xfrm>
              <a:prstGeom prst="rect">
                <a:avLst/>
              </a:prstGeom>
              <a:pattFill prst="wdUpDiag">
                <a:fgClr>
                  <a:srgbClr val="0070C0"/>
                </a:fgClr>
                <a:bgClr>
                  <a:srgbClr val="FFFFFF"/>
                </a:bgClr>
              </a:patt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00"/>
              </a:p>
            </p:txBody>
          </p:sp>
          <p:grpSp>
            <p:nvGrpSpPr>
              <p:cNvPr id="506" name="Group 341"/>
              <p:cNvGrpSpPr/>
              <p:nvPr/>
            </p:nvGrpSpPr>
            <p:grpSpPr>
              <a:xfrm>
                <a:off x="6838950" y="2316651"/>
                <a:ext cx="101376" cy="49089"/>
                <a:chOff x="6838950" y="2316651"/>
                <a:chExt cx="101376" cy="49089"/>
              </a:xfrm>
            </p:grpSpPr>
            <p:sp>
              <p:nvSpPr>
                <p:cNvPr id="507" name="Rectangle 126"/>
                <p:cNvSpPr>
                  <a:spLocks noChangeArrowheads="1"/>
                </p:cNvSpPr>
                <p:nvPr/>
              </p:nvSpPr>
              <p:spPr bwMode="auto">
                <a:xfrm>
                  <a:off x="6838950" y="2316651"/>
                  <a:ext cx="101376" cy="49089"/>
                </a:xfrm>
                <a:prstGeom prst="rect">
                  <a:avLst/>
                </a:prstGeom>
                <a:solidFill>
                  <a:srgbClr val="99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8" name="Freeform 127"/>
                <p:cNvSpPr>
                  <a:spLocks/>
                </p:cNvSpPr>
                <p:nvPr/>
              </p:nvSpPr>
              <p:spPr bwMode="auto">
                <a:xfrm>
                  <a:off x="6838950" y="2316651"/>
                  <a:ext cx="101376" cy="49089"/>
                </a:xfrm>
                <a:custGeom>
                  <a:avLst/>
                  <a:gdLst/>
                  <a:ahLst/>
                  <a:cxnLst>
                    <a:cxn ang="0">
                      <a:pos x="0" y="62"/>
                    </a:cxn>
                    <a:cxn ang="0">
                      <a:pos x="0" y="0"/>
                    </a:cxn>
                    <a:cxn ang="0">
                      <a:pos x="179" y="0"/>
                    </a:cxn>
                    <a:cxn ang="0">
                      <a:pos x="179" y="62"/>
                    </a:cxn>
                    <a:cxn ang="0">
                      <a:pos x="0" y="62"/>
                    </a:cxn>
                    <a:cxn ang="0">
                      <a:pos x="0" y="62"/>
                    </a:cxn>
                  </a:cxnLst>
                  <a:rect l="0" t="0" r="r" b="b"/>
                  <a:pathLst>
                    <a:path w="179" h="62">
                      <a:moveTo>
                        <a:pt x="0" y="62"/>
                      </a:moveTo>
                      <a:lnTo>
                        <a:pt x="0" y="0"/>
                      </a:lnTo>
                      <a:lnTo>
                        <a:pt x="179" y="0"/>
                      </a:lnTo>
                      <a:lnTo>
                        <a:pt x="179" y="62"/>
                      </a:lnTo>
                      <a:lnTo>
                        <a:pt x="0" y="62"/>
                      </a:lnTo>
                      <a:lnTo>
                        <a:pt x="0" y="6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511" name="Rectangle 510"/>
          <p:cNvSpPr/>
          <p:nvPr/>
        </p:nvSpPr>
        <p:spPr>
          <a:xfrm>
            <a:off x="533400" y="5257800"/>
            <a:ext cx="2595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/>
              <a:t>Representative clusters obtained.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932</Words>
  <Application>Microsoft Office PowerPoint</Application>
  <PresentationFormat>On-screen Show (4:3)</PresentationFormat>
  <Paragraphs>367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Figures in High Resolution</vt:lpstr>
      <vt:lpstr>Figure 1</vt:lpstr>
      <vt:lpstr>Classification accuracy on 18 time series datasets as a function of the data cardinality. Even if we reduce the cardinality of the data from the original 4,294,967,296 to a mere 64 (vertical bar), the accuracy does not decrease.</vt:lpstr>
      <vt:lpstr>Figure 3</vt:lpstr>
      <vt:lpstr>Figure 4</vt:lpstr>
      <vt:lpstr>Figure 5</vt:lpstr>
      <vt:lpstr>Figure 6</vt:lpstr>
      <vt:lpstr>Figure 7</vt:lpstr>
      <vt:lpstr>Figure 8</vt:lpstr>
      <vt:lpstr>Figure 10</vt:lpstr>
      <vt:lpstr>Figure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in High Resolution</dc:title>
  <dc:creator>CS</dc:creator>
  <cp:lastModifiedBy>CPE-KU</cp:lastModifiedBy>
  <cp:revision>14</cp:revision>
  <dcterms:created xsi:type="dcterms:W3CDTF">2011-02-25T01:13:38Z</dcterms:created>
  <dcterms:modified xsi:type="dcterms:W3CDTF">2011-02-28T05:05:33Z</dcterms:modified>
</cp:coreProperties>
</file>