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COMPARE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199573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078"/>
                <a:gridCol w="3150761"/>
                <a:gridCol w="31507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 Method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MDL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66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COMPARE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Bing Hu</dc:creator>
  <cp:lastModifiedBy>Bing Hu</cp:lastModifiedBy>
  <cp:revision>17</cp:revision>
  <dcterms:created xsi:type="dcterms:W3CDTF">2006-08-16T00:00:00Z</dcterms:created>
  <dcterms:modified xsi:type="dcterms:W3CDTF">2010-11-25T20:25:39Z</dcterms:modified>
</cp:coreProperties>
</file>