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74" r:id="rId3"/>
    <p:sldId id="275" r:id="rId4"/>
    <p:sldId id="276" r:id="rId5"/>
    <p:sldId id="277" r:id="rId6"/>
    <p:sldId id="278" r:id="rId7"/>
    <p:sldId id="265" r:id="rId8"/>
    <p:sldId id="263" r:id="rId9"/>
    <p:sldId id="266" r:id="rId10"/>
    <p:sldId id="267" r:id="rId11"/>
    <p:sldId id="268" r:id="rId12"/>
    <p:sldId id="269" r:id="rId13"/>
    <p:sldId id="280" r:id="rId14"/>
    <p:sldId id="281" r:id="rId15"/>
    <p:sldId id="28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2010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076821-0651-4394-887E-60B9997AF6F4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7F42FA-EA53-4A3C-B43A-830E4F007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FBB829-7282-40D5-8565-BD811FA0A3A1}" type="slidenum">
              <a:rPr lang="en-US">
                <a:latin typeface="Arial" pitchFamily="34" charset="0"/>
                <a:cs typeface="Arial" pitchFamily="34" charset="0"/>
              </a:rPr>
              <a:pPr/>
              <a:t>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F3AE2-CC37-46DA-A470-5F005D0CF3E2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482F-4074-4F57-AA16-5FFD92EC0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2A5F9-4F71-4DDE-B9E3-E49D82105169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5B6D2-2FCE-4A82-9CAE-3043729C4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85F3-6212-4A9A-8AA0-122B5D465D57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2CBB-92A0-4561-B493-099433292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ABD4A-3D52-4013-9E4D-0CC9C48D5B1F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7BEA3-F91C-452E-85EF-36C6B9A40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9D97-2EA3-468A-B28C-5CE6D2FF15AB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7C3F5-1A6B-45FE-83D7-A4C7D2DC2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18C20-1B8A-45E7-A1C1-C07188180B0F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C70C0-06F1-4BB2-9219-17229D6A5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852EB-99AC-45EB-8D24-2A135AD358C2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2F148-B482-4FC0-8031-3FF5AC226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9F533-3481-4B18-BB38-6ED735AA46E1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F403A-C6AE-47DF-A0EA-6874ACDB0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67D2-7D58-41E2-9826-B7D3C60B05E8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F6388-81DD-4AE3-B257-19DF4A41E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FAD2B-4B9B-4DB6-90C8-6304EA8BD360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05BE4-A6AE-41DA-B279-1C0BDC5A3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4A1E9-0F2D-406E-8F67-9E82D2464DEA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B0021-993E-4EED-ABAD-38BC7F644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5CBEFD-67A4-455F-92C5-506FD96828C0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6720A0-0F71-404C-BA81-E3A7465F8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stream/amanualheraldry00boutgoog#page/n329/mode/1u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chive.org/stream/leopardsofenglan00dorlrich#page/n58/mode/1up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chive.org/stream/amanualheraldry00boutgoog#page/n329/mode/1up" TargetMode="External"/><Relationship Id="rId4" Type="http://schemas.openxmlformats.org/officeDocument/2006/relationships/hyperlink" Target="http://www.archive.org/stream/leopardsofenglan00dorlrich#page/n66/mode/1u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stream/leopardsofenglan00dorlrich#page/n54/mode/1u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chive.org/stream/amanualheraldry00boutgoog#page/n329/mode/1up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stream/scottishheraldry00john#page/78/mode/2u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stream/peepsatheraldry00alle#page/28/mode/2up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stream/englishheraldicb00daverich#page/11/mode/1up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chive.org/stream/englishheraldicb00daverich#page/12/mode/1up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stream/britishheraldry00daveuoft#page/79/mode/1u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chive.org/stream/englishheraldicb00daverich#page/208/mode/1up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stream/britishheraldry00daveuoft#page/79/mode/1u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chive.org/stream/englishheraldicb00daverich#page/140/mode/1up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rchive.org/stream/britishheraldry00daveuoft#page/80/mode/1up" TargetMode="External"/><Relationship Id="rId5" Type="http://schemas.openxmlformats.org/officeDocument/2006/relationships/hyperlink" Target="http://www.archive.org/stream/englishheraldicb00daverich#page/206/mode/1up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Motifs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Royal Arms - Anne 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0" y="62118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http://www.archive.org/stream/amanualheraldry00boutgoog#page/n329/mode/1up</a:t>
            </a:r>
            <a:endParaRPr lang="en-US">
              <a:latin typeface="Calibri" pitchFamily="34" charset="0"/>
            </a:endParaRPr>
          </a:p>
        </p:txBody>
      </p:sp>
      <p:pic>
        <p:nvPicPr>
          <p:cNvPr id="25604" name="Picture 6" descr="Royal Arms - Anne 2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0175" y="0"/>
            <a:ext cx="3933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4572000" y="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5"/>
              </a:rPr>
              <a:t>http://www.archive.org/stream/leopardsofenglan00dorlrich#page/n58/mode/1up</a:t>
            </a:r>
            <a:endParaRPr lang="en-US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2438400"/>
            <a:ext cx="1450975" cy="1771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6400" y="3886200"/>
            <a:ext cx="3200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Royal Arms - Anne 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Royal Arms - 1814 - color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8588" y="0"/>
            <a:ext cx="393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4"/>
              </a:rPr>
              <a:t>http://www.archive.org/stream/leopardsofenglan00dorlrich#page/n66/mode/1up</a:t>
            </a:r>
            <a:endParaRPr lang="en-US">
              <a:latin typeface="Calibri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62118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5"/>
              </a:rPr>
              <a:t>http://www.archive.org/stream/amanualheraldry00boutgoog#page/n329/mode/1up</a:t>
            </a:r>
            <a:endParaRPr lang="en-US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1225" y="4191000"/>
            <a:ext cx="1450975" cy="17716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86400" y="3886200"/>
            <a:ext cx="3200400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62200" y="4191000"/>
            <a:ext cx="1450975" cy="17716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86400" y="685800"/>
            <a:ext cx="3200400" cy="24384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Royal Arms - William - color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6525" y="0"/>
            <a:ext cx="392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11"/>
          <p:cNvSpPr>
            <a:spLocks noChangeArrowheads="1"/>
          </p:cNvSpPr>
          <p:nvPr/>
        </p:nvSpPr>
        <p:spPr bwMode="auto">
          <a:xfrm>
            <a:off x="4572000" y="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http://www.archive.org/stream/leopardsofenglan00dorlrich#page/n54/mode/1up</a:t>
            </a:r>
            <a:endParaRPr lang="en-US">
              <a:latin typeface="Calibri" pitchFamily="34" charset="0"/>
            </a:endParaRPr>
          </a:p>
        </p:txBody>
      </p:sp>
      <p:pic>
        <p:nvPicPr>
          <p:cNvPr id="27652" name="Picture 4" descr="Royal Arms - Anne 1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4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62118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5"/>
              </a:rPr>
              <a:t>http://www.archive.org/stream/amanualheraldry00boutgoog#page/n329/mode/1up</a:t>
            </a:r>
            <a:endParaRPr lang="en-US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9025" y="685800"/>
            <a:ext cx="1450975" cy="17716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685800"/>
            <a:ext cx="3200400" cy="2438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906250" cy="111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http://www.archive.org/stream/scottishheraldry00john#page/78/mode/2up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906250" cy="111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http://www.archive.org/stream/peepsatheraldry00alle#page/28/mode/2up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Shield Devices 3-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46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0" y="22098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http://www.archive.org/stream/englishheraldicb00daverich#page/11/mode/1up</a:t>
            </a:r>
            <a:endParaRPr lang="en-US">
              <a:latin typeface="Calibri" pitchFamily="34" charset="0"/>
            </a:endParaRPr>
          </a:p>
        </p:txBody>
      </p:sp>
      <p:pic>
        <p:nvPicPr>
          <p:cNvPr id="5124" name="Picture 5" descr="Shield Devices 3-2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9025" y="0"/>
            <a:ext cx="424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4572000" y="33528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5"/>
              </a:rPr>
              <a:t>http://www.archive.org/stream/englishheraldicb00daverich#page/12/mode/1up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066800"/>
            <a:ext cx="688657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-171450"/>
            <a:ext cx="79724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74866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066800"/>
            <a:ext cx="2533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143000"/>
            <a:ext cx="32099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1524000"/>
            <a:ext cx="990600" cy="1066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38800" y="2819400"/>
            <a:ext cx="990600" cy="1066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 - British Heraldry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416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-228600" y="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http://www.archive.org/stream/britishheraldry00daveuoft#page/79/mode/1up</a:t>
            </a:r>
            <a:endParaRPr lang="en-US"/>
          </a:p>
        </p:txBody>
      </p:sp>
      <p:pic>
        <p:nvPicPr>
          <p:cNvPr id="7172" name="Picture 5" descr="11 - English Heraldic Book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9663" y="0"/>
            <a:ext cx="4224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572000" y="4419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5"/>
              </a:rPr>
              <a:t>http://www.archive.org/stream/englishheraldicb00daverich#page/208/mode/1up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 - British Heraldry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416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-228600" y="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http://www.archive.org/stream/britishheraldry00daveuoft#page/79/mode/1up</a:t>
            </a:r>
            <a:endParaRPr lang="en-US"/>
          </a:p>
        </p:txBody>
      </p:sp>
      <p:pic>
        <p:nvPicPr>
          <p:cNvPr id="8196" name="Picture 6" descr="12 - English Heraldic Book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6963" y="0"/>
            <a:ext cx="4237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4572000" y="49530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5"/>
              </a:rPr>
              <a:t>http://www.archive.org/stream/englishheraldicb00daverich#page/140/mode/1up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2 - British Heraldic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5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2 - English Heraldic Book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2200" y="0"/>
            <a:ext cx="4241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4572000" y="62118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5"/>
              </a:rPr>
              <a:t>http://www.archive.org/stream/englishheraldicb00daverich#page/206/mode/1up</a:t>
            </a:r>
            <a:endParaRPr lang="en-US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0" y="3810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6"/>
              </a:rPr>
              <a:t>http://www.archive.org/stream/britishheraldry00daveuoft#page/80/mode/1up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Royal Arms - Anne 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3657600" y="0"/>
            <a:ext cx="222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Similar pairs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6913" y="152400"/>
            <a:ext cx="198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62400"/>
            <a:ext cx="20764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962400"/>
            <a:ext cx="2133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274763"/>
            <a:ext cx="2060575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14400" y="2438400"/>
            <a:ext cx="1450975" cy="1771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4248150"/>
            <a:ext cx="1450975" cy="17716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59025" y="4248150"/>
            <a:ext cx="1450975" cy="17716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59025" y="685800"/>
            <a:ext cx="1450975" cy="17716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34200" y="0"/>
            <a:ext cx="2209800" cy="2895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0" y="1219200"/>
            <a:ext cx="2133600" cy="2667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2000" y="3962400"/>
            <a:ext cx="2133600" cy="2667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58000" y="3962400"/>
            <a:ext cx="2133600" cy="2743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53</Words>
  <Application>Microsoft Office PowerPoint</Application>
  <PresentationFormat>On-screen Show (4:3)</PresentationFormat>
  <Paragraphs>19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More Motifs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Eamonn</dc:creator>
  <cp:lastModifiedBy>CPE-KU</cp:lastModifiedBy>
  <cp:revision>17</cp:revision>
  <dcterms:created xsi:type="dcterms:W3CDTF">2006-08-16T00:00:00Z</dcterms:created>
  <dcterms:modified xsi:type="dcterms:W3CDTF">2011-03-01T11:39:11Z</dcterms:modified>
</cp:coreProperties>
</file>