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4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D23C-C5C9-4001-BCF2-BEFEE755779D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567E-6095-48EC-BAD5-3D3E9A5EA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D8D9-D461-4D76-891D-79FF40A6EABF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F8B7-3ED3-408D-A8DE-7A2E99F52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EED4-473B-4B97-B49B-E7F3F3F06756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AFCD-169F-478A-94AA-7F45D155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5461-CF3A-421C-B14B-07B3FE9FAD27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7EF8-CD4B-4C6F-8946-59B590F03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DAA0-BBE8-46B2-845E-31A6895AFAC7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393B-99F5-4DB4-B046-364470A3B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7301-4C2D-4411-9390-FE91CC4D2EA8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3E99-C08B-4F50-AD1E-B09E1A1FB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2F81-E154-4961-848F-563CD28BCB2B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29E5-09F5-44ED-87E7-0BB5AA6A6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8A91-A70F-4B57-83E5-AF6202439B28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9595-08B4-41D9-904E-A6A75E9CC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E78A-4820-4625-A7D1-8CEC7DA4CD9B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9DBB-772E-4F14-80AE-184C5155D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79EC-FBA7-4178-8F88-81B322CCF5FD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72E9-2AE7-4A4B-A8F7-F063215B9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44B2-B6F5-487C-89F2-1FB6A0F3EBE9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44CF-AB4B-4DF6-BAA2-9E211AFBD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3F21F8-DE7C-4775-939D-AC6B9C8B4379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7A23F-D32E-4509-B76D-B3CA6CFFC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smtClean="0"/>
              <a:t>Motifs across 4 heraldry books</a:t>
            </a:r>
            <a:br>
              <a:rPr lang="en-US" smtClean="0"/>
            </a:br>
            <a:r>
              <a:rPr lang="en-US" smtClean="0"/>
              <a:t>(More results)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June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Book3 v.s. Book4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81000" y="63246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Parameters Note: Resize 85%, 100%; Window Size: 50x110; Running Time 10 sec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838200"/>
            <a:ext cx="43624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2209800"/>
            <a:ext cx="4352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35052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724400"/>
            <a:ext cx="4343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838200"/>
            <a:ext cx="438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133600"/>
            <a:ext cx="4333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05200"/>
            <a:ext cx="4286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978400"/>
            <a:ext cx="4297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408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4812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2470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0"/>
            <a:ext cx="4214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16000" y="2590800"/>
            <a:ext cx="1143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3500" y="939800"/>
            <a:ext cx="9525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44900" y="1562100"/>
            <a:ext cx="11430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70800" y="2641600"/>
            <a:ext cx="9525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3657600" y="6581775"/>
            <a:ext cx="548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http://www.archive.org/stream/englishheraldicb00daverich#page/15/mode/1up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0" y="0"/>
            <a:ext cx="525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http://www.archive.org/stream/britishheraldry00daveuoft#page/150/mode/1up</a:t>
            </a: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3048000" y="3200400"/>
            <a:ext cx="39782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Note: They are a bit different from other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838" y="0"/>
            <a:ext cx="4221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408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49500" y="3657600"/>
            <a:ext cx="1143000" cy="533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1562100"/>
            <a:ext cx="9525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3048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0" y="0"/>
            <a:ext cx="525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http://www.archive.org/stream/britishheraldry00daveuoft#page/150/mode/1up</a:t>
            </a: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3657600" y="6581775"/>
            <a:ext cx="548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http://www.archive.org/stream/englishheraldicb00daverich#page/19/mode/1up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0"/>
            <a:ext cx="421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408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16000" y="5600700"/>
            <a:ext cx="1143000" cy="533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70800" y="698500"/>
            <a:ext cx="9525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0" y="0"/>
            <a:ext cx="525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http://www.archive.org/stream/britishheraldry00daveuoft#page/150/mode/1up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2971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810000" y="6581775"/>
            <a:ext cx="533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http://www.archive.org/stream/englishheraldicb00daverich#page/24/mode/1up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425" y="0"/>
            <a:ext cx="4219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410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25860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260191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0" y="152400"/>
            <a:ext cx="617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http://www.archive.org/stream/britishheraldry00daveuoft#page/18/mode/1up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124200" y="6550025"/>
            <a:ext cx="601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</a:t>
            </a:r>
            <a:r>
              <a:rPr lang="en-US" sz="1400">
                <a:latin typeface="Calibri" pitchFamily="34" charset="0"/>
              </a:rPr>
              <a:t>www.archive.org/stream/englishheraldicb00daverich#page/34/mode/1up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984500"/>
            <a:ext cx="7239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9100" y="2781300"/>
            <a:ext cx="711200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4500" y="1511300"/>
            <a:ext cx="711200" cy="495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04900" y="2019300"/>
            <a:ext cx="7239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410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25749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0"/>
            <a:ext cx="420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152400"/>
            <a:ext cx="617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http://www.archive.org/stream/britishheraldry00daveuoft#page/18/mode/1up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124200" y="6550025"/>
            <a:ext cx="601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</a:t>
            </a:r>
            <a:r>
              <a:rPr lang="en-US" sz="1400">
                <a:latin typeface="Calibri" pitchFamily="34" charset="0"/>
              </a:rPr>
              <a:t>www.archive.org/stream/englishheraldicb00daverich#page/34/mode/1up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8800" y="2946400"/>
            <a:ext cx="723900" cy="533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95900" y="2387600"/>
            <a:ext cx="711200" cy="4953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69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Motifs across 4 heraldry books (More results)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Motifs across 4 heraldry books (More results)</dc:title>
  <dc:creator>CS</dc:creator>
  <cp:lastModifiedBy>CPE-KU</cp:lastModifiedBy>
  <cp:revision>5</cp:revision>
  <dcterms:created xsi:type="dcterms:W3CDTF">2010-06-14T21:35:55Z</dcterms:created>
  <dcterms:modified xsi:type="dcterms:W3CDTF">2011-03-01T11:23:30Z</dcterms:modified>
</cp:coreProperties>
</file>